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1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8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7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9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186E7B9-DF9A-4013-92C1-8B5A277C0F48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1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6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3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10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2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4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01.03.2017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6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186E7B9-DF9A-4013-92C1-8B5A277C0F48}" type="datetimeFigureOut">
              <a:rPr lang="ru-RU" smtClean="0"/>
              <a:t>01.03.2017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1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Семья или карьера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08" y="4468030"/>
            <a:ext cx="3390820" cy="222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3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80" y="99621"/>
            <a:ext cx="6979278" cy="11997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Женские профессии: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80" y="986589"/>
            <a:ext cx="10058400" cy="569093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ВоспитАтель</a:t>
            </a:r>
            <a:endParaRPr lang="ru-RU" dirty="0" smtClean="0"/>
          </a:p>
          <a:p>
            <a:r>
              <a:rPr lang="ru-RU" dirty="0" err="1" smtClean="0"/>
              <a:t>УчИтель</a:t>
            </a:r>
            <a:endParaRPr lang="ru-RU" dirty="0" smtClean="0"/>
          </a:p>
          <a:p>
            <a:r>
              <a:rPr lang="ru-RU" dirty="0" err="1" smtClean="0"/>
              <a:t>ПродавЕц</a:t>
            </a:r>
            <a:endParaRPr lang="ru-RU" dirty="0" smtClean="0"/>
          </a:p>
          <a:p>
            <a:r>
              <a:rPr lang="ru-RU" dirty="0" err="1" smtClean="0"/>
              <a:t>НЯня</a:t>
            </a:r>
            <a:endParaRPr lang="ru-RU" dirty="0" smtClean="0"/>
          </a:p>
          <a:p>
            <a:r>
              <a:rPr lang="ru-RU" dirty="0" err="1" smtClean="0"/>
              <a:t>ПарикхмАхер</a:t>
            </a:r>
            <a:endParaRPr lang="ru-RU" dirty="0" smtClean="0"/>
          </a:p>
          <a:p>
            <a:r>
              <a:rPr lang="ru-RU" dirty="0" err="1" smtClean="0"/>
              <a:t>БухгАлтер</a:t>
            </a:r>
            <a:endParaRPr lang="ru-RU" dirty="0" smtClean="0"/>
          </a:p>
          <a:p>
            <a:r>
              <a:rPr lang="ru-RU" dirty="0" err="1" smtClean="0"/>
              <a:t>МедсестрА</a:t>
            </a:r>
            <a:endParaRPr lang="ru-RU" dirty="0" smtClean="0"/>
          </a:p>
          <a:p>
            <a:r>
              <a:rPr lang="ru-RU" dirty="0" err="1" smtClean="0"/>
              <a:t>УбОрщица</a:t>
            </a:r>
            <a:endParaRPr lang="ru-RU" dirty="0" smtClean="0"/>
          </a:p>
          <a:p>
            <a:r>
              <a:rPr lang="ru-RU" dirty="0" err="1" smtClean="0"/>
              <a:t>СекретАрь</a:t>
            </a:r>
            <a:endParaRPr lang="ru-RU" dirty="0" smtClean="0"/>
          </a:p>
          <a:p>
            <a:r>
              <a:rPr lang="ru-RU" dirty="0" err="1" smtClean="0"/>
              <a:t>КосметОлог</a:t>
            </a:r>
            <a:endParaRPr lang="ru-RU" dirty="0" smtClean="0"/>
          </a:p>
          <a:p>
            <a:r>
              <a:rPr lang="ru-RU" dirty="0" err="1" smtClean="0"/>
              <a:t>СтюардЕсса</a:t>
            </a:r>
            <a:endParaRPr lang="ru-RU" dirty="0" smtClean="0"/>
          </a:p>
          <a:p>
            <a:r>
              <a:rPr lang="ru-RU" dirty="0" err="1" smtClean="0"/>
              <a:t>БиблиотЕкарь</a:t>
            </a:r>
            <a:endParaRPr lang="ru-RU" dirty="0" smtClean="0"/>
          </a:p>
          <a:p>
            <a:r>
              <a:rPr lang="ru-RU" dirty="0" err="1" smtClean="0"/>
              <a:t>ДомрабОтница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ПОвар</a:t>
            </a:r>
            <a:endParaRPr lang="ru-RU" dirty="0" smtClean="0"/>
          </a:p>
          <a:p>
            <a:r>
              <a:rPr lang="ru-RU" dirty="0" err="1" smtClean="0"/>
              <a:t>КондУктор</a:t>
            </a:r>
            <a:r>
              <a:rPr lang="ru-RU" dirty="0" smtClean="0"/>
              <a:t> (?)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552">
            <a:off x="9064758" y="322695"/>
            <a:ext cx="2887902" cy="220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40" y="986589"/>
            <a:ext cx="2727158" cy="208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00" y="3832058"/>
            <a:ext cx="4077616" cy="281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63" y="1020475"/>
            <a:ext cx="3629065" cy="240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48" y="4130743"/>
            <a:ext cx="3491163" cy="261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04" y="3571574"/>
            <a:ext cx="2524125" cy="1809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90" y="2354380"/>
            <a:ext cx="2254180" cy="169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96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76" y="3861036"/>
            <a:ext cx="4737272" cy="270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70" y="171811"/>
            <a:ext cx="4753436" cy="9711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Мужские профессии: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69" y="1275347"/>
            <a:ext cx="10888579" cy="536608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ВодИтель</a:t>
            </a:r>
            <a:endParaRPr lang="ru-RU" dirty="0" smtClean="0"/>
          </a:p>
          <a:p>
            <a:r>
              <a:rPr lang="ru-RU" dirty="0" err="1" smtClean="0"/>
              <a:t>СтроИтель</a:t>
            </a:r>
            <a:endParaRPr lang="ru-RU" dirty="0" smtClean="0"/>
          </a:p>
          <a:p>
            <a:r>
              <a:rPr lang="ru-RU" dirty="0" err="1" smtClean="0"/>
              <a:t>ЛЁтчик</a:t>
            </a:r>
            <a:endParaRPr lang="ru-RU" dirty="0" smtClean="0"/>
          </a:p>
          <a:p>
            <a:r>
              <a:rPr lang="ru-RU" dirty="0" err="1" smtClean="0"/>
              <a:t>СлЕсарь</a:t>
            </a:r>
            <a:endParaRPr lang="ru-RU" dirty="0" smtClean="0"/>
          </a:p>
          <a:p>
            <a:r>
              <a:rPr lang="ru-RU" dirty="0" err="1" smtClean="0"/>
              <a:t>МорЯк</a:t>
            </a:r>
            <a:endParaRPr lang="ru-RU" dirty="0" smtClean="0"/>
          </a:p>
          <a:p>
            <a:r>
              <a:rPr lang="ru-RU" dirty="0" err="1" smtClean="0"/>
              <a:t>ПожАрный</a:t>
            </a:r>
            <a:endParaRPr lang="ru-RU" dirty="0" smtClean="0"/>
          </a:p>
          <a:p>
            <a:r>
              <a:rPr lang="ru-RU" dirty="0" err="1" smtClean="0"/>
              <a:t>ПолицЕйский</a:t>
            </a:r>
            <a:endParaRPr lang="ru-RU" dirty="0" smtClean="0"/>
          </a:p>
          <a:p>
            <a:r>
              <a:rPr lang="ru-RU" dirty="0" err="1" smtClean="0"/>
              <a:t>МехАник</a:t>
            </a:r>
            <a:endParaRPr lang="ru-RU" dirty="0" smtClean="0"/>
          </a:p>
          <a:p>
            <a:r>
              <a:rPr lang="ru-RU" dirty="0" err="1" smtClean="0"/>
              <a:t>ОхрАнник</a:t>
            </a:r>
            <a:endParaRPr lang="ru-RU" dirty="0" smtClean="0"/>
          </a:p>
          <a:p>
            <a:r>
              <a:rPr lang="ru-RU" dirty="0" smtClean="0"/>
              <a:t>инженер</a:t>
            </a:r>
          </a:p>
          <a:p>
            <a:r>
              <a:rPr lang="ru-RU" dirty="0" err="1" smtClean="0"/>
              <a:t>ПолИтик</a:t>
            </a:r>
            <a:endParaRPr lang="ru-RU" dirty="0" smtClean="0"/>
          </a:p>
          <a:p>
            <a:r>
              <a:rPr lang="ru-RU" dirty="0" err="1" smtClean="0"/>
              <a:t>ВоЕнный</a:t>
            </a:r>
            <a:endParaRPr lang="ru-RU" dirty="0" smtClean="0"/>
          </a:p>
          <a:p>
            <a:r>
              <a:rPr lang="ru-RU" dirty="0" err="1" smtClean="0"/>
              <a:t>ЭлЕктрик</a:t>
            </a:r>
            <a:endParaRPr lang="ru-RU" dirty="0" smtClean="0"/>
          </a:p>
          <a:p>
            <a:r>
              <a:rPr lang="ru-RU" dirty="0" err="1" smtClean="0"/>
              <a:t>СпасАтель</a:t>
            </a:r>
            <a:endParaRPr lang="ru-RU" dirty="0" smtClean="0"/>
          </a:p>
          <a:p>
            <a:r>
              <a:rPr lang="ru-RU" dirty="0" err="1" smtClean="0"/>
              <a:t>БизнессмЕн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06" y="272094"/>
            <a:ext cx="3923342" cy="240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041">
            <a:off x="9334443" y="378905"/>
            <a:ext cx="23145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6397">
            <a:off x="2382718" y="2022881"/>
            <a:ext cx="3150848" cy="208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558" y="3598779"/>
            <a:ext cx="2565400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41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215" y="0"/>
            <a:ext cx="8338847" cy="1609344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9" y="1431116"/>
            <a:ext cx="8217240" cy="5183392"/>
          </a:xfrm>
        </p:spPr>
      </p:pic>
    </p:spTree>
    <p:extLst>
      <p:ext uri="{BB962C8B-B14F-4D97-AF65-F5344CB8AC3E}">
        <p14:creationId xmlns:p14="http://schemas.microsoft.com/office/powerpoint/2010/main" val="212938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89" y="-158691"/>
            <a:ext cx="10018713" cy="1752599"/>
          </a:xfrm>
        </p:spPr>
        <p:txBody>
          <a:bodyPr/>
          <a:lstStyle/>
          <a:p>
            <a:r>
              <a:rPr lang="ru-RU" dirty="0" smtClean="0"/>
              <a:t>Карьера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5" y="72671"/>
            <a:ext cx="5092235" cy="279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9" y="3283556"/>
            <a:ext cx="3476124" cy="347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09" y="3283556"/>
            <a:ext cx="47148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21" y="1656858"/>
            <a:ext cx="4267951" cy="284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76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388" y="216939"/>
            <a:ext cx="2931280" cy="854243"/>
          </a:xfrm>
        </p:spPr>
        <p:txBody>
          <a:bodyPr>
            <a:normAutofit/>
          </a:bodyPr>
          <a:lstStyle/>
          <a:p>
            <a:r>
              <a:rPr lang="ru-RU" dirty="0" smtClean="0"/>
              <a:t>Плюсы: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29" y="1220012"/>
            <a:ext cx="3869743" cy="1989221"/>
          </a:xfrm>
        </p:spPr>
        <p:txBody>
          <a:bodyPr/>
          <a:lstStyle/>
          <a:p>
            <a:r>
              <a:rPr lang="ru-RU" dirty="0" err="1" smtClean="0"/>
              <a:t>СамореализАция</a:t>
            </a:r>
            <a:endParaRPr lang="ru-RU" dirty="0" smtClean="0"/>
          </a:p>
          <a:p>
            <a:r>
              <a:rPr lang="ru-RU" dirty="0" err="1" smtClean="0"/>
              <a:t>ПовышЕние</a:t>
            </a:r>
            <a:r>
              <a:rPr lang="ru-RU" dirty="0" smtClean="0"/>
              <a:t> </a:t>
            </a:r>
            <a:r>
              <a:rPr lang="ru-RU" dirty="0" err="1" smtClean="0"/>
              <a:t>самооцЕнки</a:t>
            </a:r>
            <a:endParaRPr lang="ru-RU" dirty="0" smtClean="0"/>
          </a:p>
          <a:p>
            <a:r>
              <a:rPr lang="ru-RU" dirty="0" err="1" smtClean="0"/>
              <a:t>ФинАнсовая</a:t>
            </a:r>
            <a:r>
              <a:rPr lang="ru-RU" dirty="0" smtClean="0"/>
              <a:t> </a:t>
            </a:r>
            <a:r>
              <a:rPr lang="ru-RU" dirty="0" err="1" smtClean="0"/>
              <a:t>свобОда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916">
            <a:off x="7565630" y="538943"/>
            <a:ext cx="4376970" cy="246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051">
            <a:off x="378781" y="3913201"/>
            <a:ext cx="3805032" cy="255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416">
            <a:off x="4304298" y="417584"/>
            <a:ext cx="2019300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26" y="3360287"/>
            <a:ext cx="4168737" cy="279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150">
            <a:off x="9388956" y="3837029"/>
            <a:ext cx="253365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81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-45931"/>
            <a:ext cx="10058400" cy="1609344"/>
          </a:xfrm>
        </p:spPr>
        <p:txBody>
          <a:bodyPr/>
          <a:lstStyle/>
          <a:p>
            <a:r>
              <a:rPr lang="ru-RU" dirty="0" smtClean="0"/>
              <a:t>Минусы: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312674"/>
            <a:ext cx="10058400" cy="4050792"/>
          </a:xfrm>
        </p:spPr>
        <p:txBody>
          <a:bodyPr/>
          <a:lstStyle/>
          <a:p>
            <a:r>
              <a:rPr lang="ru-RU" dirty="0" err="1" smtClean="0"/>
              <a:t>ОтсУтствие</a:t>
            </a:r>
            <a:r>
              <a:rPr lang="ru-RU" dirty="0" smtClean="0"/>
              <a:t> </a:t>
            </a:r>
            <a:r>
              <a:rPr lang="ru-RU" dirty="0" err="1" smtClean="0"/>
              <a:t>свобОдного</a:t>
            </a:r>
            <a:r>
              <a:rPr lang="ru-RU" dirty="0" smtClean="0"/>
              <a:t> </a:t>
            </a:r>
            <a:r>
              <a:rPr lang="ru-RU" dirty="0" err="1" smtClean="0"/>
              <a:t>врЕмени</a:t>
            </a:r>
            <a:endParaRPr lang="ru-RU" dirty="0" smtClean="0"/>
          </a:p>
          <a:p>
            <a:r>
              <a:rPr lang="ru-RU" dirty="0" err="1" smtClean="0"/>
              <a:t>КонфлИкты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семьЕ</a:t>
            </a:r>
            <a:endParaRPr lang="ru-RU" dirty="0" smtClean="0"/>
          </a:p>
          <a:p>
            <a:r>
              <a:rPr lang="ru-RU" dirty="0" err="1" smtClean="0"/>
              <a:t>СтрЕссы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переутомлЕние</a:t>
            </a:r>
            <a:r>
              <a:rPr lang="ru-RU" dirty="0" smtClean="0"/>
              <a:t> </a:t>
            </a:r>
            <a:r>
              <a:rPr lang="ru-RU" dirty="0" err="1" smtClean="0"/>
              <a:t>органИзма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671">
            <a:off x="498542" y="3611351"/>
            <a:ext cx="3744472" cy="2796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627">
            <a:off x="6275901" y="343085"/>
            <a:ext cx="2914063" cy="193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0114">
            <a:off x="8706713" y="2427053"/>
            <a:ext cx="3166968" cy="237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30" y="4293812"/>
            <a:ext cx="3511784" cy="226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39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61" y="132347"/>
            <a:ext cx="3393868" cy="1311923"/>
          </a:xfrm>
        </p:spPr>
        <p:txBody>
          <a:bodyPr/>
          <a:lstStyle/>
          <a:p>
            <a:r>
              <a:rPr lang="ru-RU" dirty="0" smtClean="0"/>
              <a:t>Семья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550">
            <a:off x="405686" y="1251766"/>
            <a:ext cx="4477129" cy="298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190">
            <a:off x="3690314" y="4091740"/>
            <a:ext cx="3786682" cy="251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55" y="267702"/>
            <a:ext cx="4484522" cy="269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21" y="3281833"/>
            <a:ext cx="3967669" cy="264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973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63" y="159780"/>
            <a:ext cx="3694657" cy="1271979"/>
          </a:xfrm>
        </p:spPr>
        <p:txBody>
          <a:bodyPr/>
          <a:lstStyle/>
          <a:p>
            <a:r>
              <a:rPr lang="ru-RU" dirty="0" smtClean="0"/>
              <a:t>Плюсы: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63" y="1090006"/>
            <a:ext cx="6618331" cy="2643097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err="1" smtClean="0"/>
              <a:t>ВозмОжность</a:t>
            </a:r>
            <a:r>
              <a:rPr lang="ru-RU" dirty="0" smtClean="0"/>
              <a:t> </a:t>
            </a:r>
            <a:r>
              <a:rPr lang="ru-RU" dirty="0" err="1" smtClean="0"/>
              <a:t>занимАться</a:t>
            </a:r>
            <a:r>
              <a:rPr lang="ru-RU" dirty="0" smtClean="0"/>
              <a:t> </a:t>
            </a:r>
            <a:r>
              <a:rPr lang="ru-RU" dirty="0" err="1" smtClean="0"/>
              <a:t>дОмом</a:t>
            </a:r>
            <a:r>
              <a:rPr lang="ru-RU" dirty="0" smtClean="0"/>
              <a:t> </a:t>
            </a:r>
            <a:r>
              <a:rPr lang="ru-RU" dirty="0"/>
              <a:t>и быть </a:t>
            </a:r>
            <a:r>
              <a:rPr lang="ru-RU" dirty="0" err="1" smtClean="0"/>
              <a:t>рЯдом</a:t>
            </a:r>
            <a:r>
              <a:rPr lang="ru-RU" dirty="0" smtClean="0"/>
              <a:t> </a:t>
            </a:r>
            <a:r>
              <a:rPr lang="ru-RU" dirty="0"/>
              <a:t>со </a:t>
            </a:r>
            <a:r>
              <a:rPr lang="ru-RU" dirty="0" err="1" smtClean="0"/>
              <a:t>своИми</a:t>
            </a:r>
            <a:r>
              <a:rPr lang="ru-RU" dirty="0" smtClean="0"/>
              <a:t> </a:t>
            </a:r>
            <a:r>
              <a:rPr lang="ru-RU" dirty="0" err="1" smtClean="0"/>
              <a:t>детьмИ</a:t>
            </a:r>
            <a:endParaRPr lang="ru-RU" dirty="0" smtClean="0"/>
          </a:p>
          <a:p>
            <a:r>
              <a:rPr lang="ru-RU" dirty="0" err="1" smtClean="0"/>
              <a:t>СледИть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 smtClean="0"/>
              <a:t>внЕшностью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err="1" smtClean="0"/>
              <a:t>здорОвьем</a:t>
            </a:r>
            <a:endParaRPr lang="ru-RU" dirty="0" smtClean="0"/>
          </a:p>
          <a:p>
            <a:r>
              <a:rPr lang="ru-RU" dirty="0" err="1" smtClean="0"/>
              <a:t>ВстречАться</a:t>
            </a:r>
            <a:r>
              <a:rPr lang="ru-RU" dirty="0" smtClean="0"/>
              <a:t> </a:t>
            </a:r>
            <a:r>
              <a:rPr lang="ru-RU" dirty="0"/>
              <a:t>с </a:t>
            </a:r>
            <a:r>
              <a:rPr lang="ru-RU" dirty="0" err="1" smtClean="0"/>
              <a:t>друзьЯми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58" y="159780"/>
            <a:ext cx="4304908" cy="286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6" y="3391349"/>
            <a:ext cx="2242846" cy="337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378">
            <a:off x="3335103" y="3527205"/>
            <a:ext cx="4068554" cy="227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93" y="4018546"/>
            <a:ext cx="4434173" cy="249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425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" y="120315"/>
            <a:ext cx="3839036" cy="1444271"/>
          </a:xfrm>
        </p:spPr>
        <p:txBody>
          <a:bodyPr/>
          <a:lstStyle/>
          <a:p>
            <a:r>
              <a:rPr lang="ru-RU" dirty="0" smtClean="0"/>
              <a:t>Минусы: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048" y="1315292"/>
            <a:ext cx="6714584" cy="2739350"/>
          </a:xfrm>
        </p:spPr>
        <p:txBody>
          <a:bodyPr/>
          <a:lstStyle/>
          <a:p>
            <a:r>
              <a:rPr lang="ru-RU" dirty="0" err="1" smtClean="0"/>
              <a:t>ДомАшний</a:t>
            </a:r>
            <a:r>
              <a:rPr lang="ru-RU" dirty="0" smtClean="0"/>
              <a:t> </a:t>
            </a:r>
            <a:r>
              <a:rPr lang="ru-RU" dirty="0"/>
              <a:t>труд </a:t>
            </a:r>
            <a:r>
              <a:rPr lang="ru-RU" dirty="0" err="1" smtClean="0"/>
              <a:t>станОвится</a:t>
            </a:r>
            <a:r>
              <a:rPr lang="ru-RU" dirty="0" smtClean="0"/>
              <a:t> </a:t>
            </a:r>
            <a:r>
              <a:rPr lang="ru-RU" dirty="0" err="1" smtClean="0"/>
              <a:t>обЯзанностью</a:t>
            </a:r>
            <a:endParaRPr lang="ru-RU" dirty="0" smtClean="0"/>
          </a:p>
          <a:p>
            <a:r>
              <a:rPr lang="ru-RU" dirty="0" err="1" smtClean="0"/>
              <a:t>ФинАнсовая</a:t>
            </a:r>
            <a:r>
              <a:rPr lang="ru-RU" dirty="0" smtClean="0"/>
              <a:t> </a:t>
            </a:r>
            <a:r>
              <a:rPr lang="ru-RU" dirty="0" err="1" smtClean="0"/>
              <a:t>завИсимость</a:t>
            </a:r>
            <a:endParaRPr lang="ru-RU" dirty="0" smtClean="0"/>
          </a:p>
          <a:p>
            <a:r>
              <a:rPr lang="ru-RU" dirty="0" smtClean="0"/>
              <a:t>Из-за </a:t>
            </a:r>
            <a:r>
              <a:rPr lang="ru-RU" dirty="0" err="1" smtClean="0"/>
              <a:t>избЫтка</a:t>
            </a:r>
            <a:r>
              <a:rPr lang="ru-RU" dirty="0" smtClean="0"/>
              <a:t> </a:t>
            </a:r>
            <a:r>
              <a:rPr lang="ru-RU" dirty="0" err="1" smtClean="0"/>
              <a:t>свобОдного</a:t>
            </a:r>
            <a:r>
              <a:rPr lang="ru-RU" dirty="0" smtClean="0"/>
              <a:t> </a:t>
            </a:r>
            <a:r>
              <a:rPr lang="ru-RU" dirty="0" err="1" smtClean="0"/>
              <a:t>врЕмени</a:t>
            </a:r>
            <a:r>
              <a:rPr lang="ru-RU" dirty="0" smtClean="0"/>
              <a:t> </a:t>
            </a:r>
            <a:r>
              <a:rPr lang="ru-RU" dirty="0" err="1" smtClean="0"/>
              <a:t>охвАтывает</a:t>
            </a:r>
            <a:r>
              <a:rPr lang="ru-RU" dirty="0" smtClean="0"/>
              <a:t> </a:t>
            </a:r>
            <a:r>
              <a:rPr lang="ru-RU" dirty="0" err="1" smtClean="0"/>
              <a:t>скУка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75" y="180473"/>
            <a:ext cx="3443156" cy="229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931">
            <a:off x="352675" y="2928185"/>
            <a:ext cx="239077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480">
            <a:off x="6693591" y="3878413"/>
            <a:ext cx="3791523" cy="2530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46" y="2311567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62" y="3748204"/>
            <a:ext cx="3740666" cy="288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10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85" y="0"/>
            <a:ext cx="3899194" cy="1609344"/>
          </a:xfrm>
        </p:spPr>
        <p:txBody>
          <a:bodyPr/>
          <a:lstStyle/>
          <a:p>
            <a:r>
              <a:rPr lang="ru-RU" dirty="0" smtClean="0"/>
              <a:t>Работа по дому: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85" y="1609344"/>
            <a:ext cx="10058400" cy="4050792"/>
          </a:xfrm>
        </p:spPr>
        <p:txBody>
          <a:bodyPr/>
          <a:lstStyle/>
          <a:p>
            <a:r>
              <a:rPr lang="ru-RU" dirty="0" err="1" smtClean="0"/>
              <a:t>ГлАжка</a:t>
            </a:r>
            <a:endParaRPr lang="ru-RU" dirty="0" smtClean="0"/>
          </a:p>
          <a:p>
            <a:r>
              <a:rPr lang="ru-RU" dirty="0" err="1" smtClean="0"/>
              <a:t>УбОрка</a:t>
            </a:r>
            <a:endParaRPr lang="ru-RU" dirty="0" smtClean="0"/>
          </a:p>
          <a:p>
            <a:r>
              <a:rPr lang="ru-RU" dirty="0" err="1" smtClean="0"/>
              <a:t>СтИрка</a:t>
            </a:r>
            <a:endParaRPr lang="ru-RU" dirty="0" smtClean="0"/>
          </a:p>
          <a:p>
            <a:r>
              <a:rPr lang="ru-RU" dirty="0" err="1" smtClean="0"/>
              <a:t>МытьЁ</a:t>
            </a:r>
            <a:r>
              <a:rPr lang="ru-RU" dirty="0" smtClean="0"/>
              <a:t> </a:t>
            </a:r>
            <a:r>
              <a:rPr lang="ru-RU" dirty="0" err="1" smtClean="0"/>
              <a:t>посУды</a:t>
            </a:r>
            <a:endParaRPr lang="ru-RU" dirty="0" smtClean="0"/>
          </a:p>
          <a:p>
            <a:r>
              <a:rPr lang="ru-RU" dirty="0" err="1" smtClean="0"/>
              <a:t>ГотОвка</a:t>
            </a:r>
            <a:endParaRPr lang="ru-RU" dirty="0" smtClean="0"/>
          </a:p>
          <a:p>
            <a:r>
              <a:rPr lang="ru-RU" dirty="0" err="1" smtClean="0"/>
              <a:t>МытьЁ</a:t>
            </a:r>
            <a:r>
              <a:rPr lang="ru-RU" dirty="0" smtClean="0"/>
              <a:t> </a:t>
            </a:r>
            <a:r>
              <a:rPr lang="ru-RU" dirty="0" err="1" smtClean="0"/>
              <a:t>полОв</a:t>
            </a:r>
            <a:endParaRPr lang="ru-RU" dirty="0" smtClean="0"/>
          </a:p>
          <a:p>
            <a:r>
              <a:rPr lang="ru-RU" dirty="0" err="1" smtClean="0"/>
              <a:t>ПылесОшение</a:t>
            </a:r>
            <a:endParaRPr lang="ru-RU" dirty="0" smtClean="0"/>
          </a:p>
          <a:p>
            <a:r>
              <a:rPr lang="ru-RU" dirty="0" err="1" smtClean="0"/>
              <a:t>МЕлкий</a:t>
            </a:r>
            <a:r>
              <a:rPr lang="ru-RU" dirty="0" smtClean="0"/>
              <a:t> </a:t>
            </a:r>
            <a:r>
              <a:rPr lang="ru-RU" dirty="0" err="1" smtClean="0"/>
              <a:t>ремОнт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82" y="162421"/>
            <a:ext cx="4337177" cy="289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235">
            <a:off x="3015832" y="3935009"/>
            <a:ext cx="3495420" cy="261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698">
            <a:off x="7872093" y="3202720"/>
            <a:ext cx="3828160" cy="269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72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31" y="595494"/>
            <a:ext cx="6690520" cy="1356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Выход: </a:t>
            </a:r>
            <a:br>
              <a:rPr lang="ru-RU" dirty="0" smtClean="0"/>
            </a:br>
            <a:r>
              <a:rPr lang="ru-RU" dirty="0"/>
              <a:t>-</a:t>
            </a:r>
            <a:r>
              <a:rPr lang="ru-RU" dirty="0" err="1" smtClean="0"/>
              <a:t>НайтИ</a:t>
            </a:r>
            <a:r>
              <a:rPr lang="ru-RU" dirty="0" smtClean="0"/>
              <a:t> </a:t>
            </a:r>
            <a:r>
              <a:rPr lang="ru-RU" dirty="0" err="1" smtClean="0"/>
              <a:t>золотУю</a:t>
            </a:r>
            <a:r>
              <a:rPr lang="ru-RU" dirty="0" smtClean="0"/>
              <a:t> </a:t>
            </a:r>
            <a:r>
              <a:rPr lang="ru-RU" dirty="0" err="1" smtClean="0"/>
              <a:t>середИну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dirty="0" err="1" smtClean="0"/>
              <a:t>ИскАть</a:t>
            </a:r>
            <a:r>
              <a:rPr lang="ru-RU" dirty="0" smtClean="0"/>
              <a:t> </a:t>
            </a:r>
            <a:r>
              <a:rPr lang="ru-RU" dirty="0" err="1" smtClean="0"/>
              <a:t>компромИсс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7" y="2675857"/>
            <a:ext cx="4287946" cy="241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15" y="1273594"/>
            <a:ext cx="3957336" cy="222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05" y="3593933"/>
            <a:ext cx="381000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21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Дерево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82</TotalTime>
  <Words>98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Wingdings</vt:lpstr>
      <vt:lpstr>Дерево</vt:lpstr>
      <vt:lpstr>Семья или карьера</vt:lpstr>
      <vt:lpstr>Карьера</vt:lpstr>
      <vt:lpstr>Плюсы:</vt:lpstr>
      <vt:lpstr>Минусы:</vt:lpstr>
      <vt:lpstr>Семья</vt:lpstr>
      <vt:lpstr>Плюсы:</vt:lpstr>
      <vt:lpstr>Минусы:</vt:lpstr>
      <vt:lpstr>Работа по дому:</vt:lpstr>
      <vt:lpstr>Выход:  -НайтИ золотУю середИну -ИскАть компромИсс</vt:lpstr>
      <vt:lpstr>Женские профессии:</vt:lpstr>
      <vt:lpstr>Мужские профессии: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или карьера</dc:title>
  <dc:creator>Ульяна Лончакова</dc:creator>
  <cp:lastModifiedBy>Ульяна Лончакова</cp:lastModifiedBy>
  <cp:revision>9</cp:revision>
  <dcterms:created xsi:type="dcterms:W3CDTF">2017-03-01T19:58:39Z</dcterms:created>
  <dcterms:modified xsi:type="dcterms:W3CDTF">2017-03-01T21:20:42Z</dcterms:modified>
</cp:coreProperties>
</file>