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3" r:id="rId5"/>
    <p:sldId id="264" r:id="rId6"/>
    <p:sldId id="267" r:id="rId7"/>
    <p:sldId id="265" r:id="rId8"/>
    <p:sldId id="266" r:id="rId9"/>
    <p:sldId id="268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1FEB9-460F-4CCC-848A-E826234F915C}" type="datetimeFigureOut">
              <a:rPr lang="cs-CZ" smtClean="0"/>
              <a:pPr/>
              <a:t>14. 3. 2017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LIDOVÁ A POZDNÍ LATINA</a:t>
            </a:r>
            <a:r>
              <a:rPr lang="cs-CZ" sz="5300" dirty="0" smtClean="0"/>
              <a:t/>
            </a:r>
            <a:br>
              <a:rPr lang="cs-CZ" sz="5300" dirty="0" smtClean="0"/>
            </a:br>
            <a:r>
              <a:rPr lang="cs-CZ" b="1" dirty="0" smtClean="0"/>
              <a:t>texty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7992888" cy="84164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Přechodné období mezi antikou a středověkem seminář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75656" y="4941168"/>
            <a:ext cx="6296744" cy="841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Bc.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Silvie 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Elmoujahid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Ph.D.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6512" y="116632"/>
            <a:ext cx="9093852" cy="63813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83568" y="4462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Nápisy z Pompejí</a:t>
            </a:r>
            <a:br>
              <a:rPr kumimoji="0" lang="cs-CZ" sz="4400" b="1" i="0" u="none" strike="noStrike" kern="1200" cap="none" spc="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CIL IV 3494</a:t>
            </a:r>
            <a:endParaRPr kumimoji="0" lang="cs-CZ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Obrázek 4" descr="http://upload.wikimedia.org/wikipedia/commons/thumb/9/94/3494%28Foras_rixsatis%29.1.jpg/601px-3494%28Foras_rixsatis%29.1.jpg"/>
          <p:cNvPicPr/>
          <p:nvPr/>
        </p:nvPicPr>
        <p:blipFill>
          <a:blip r:embed="rId2" cstate="print"/>
          <a:srcRect t="52087"/>
          <a:stretch>
            <a:fillRect/>
          </a:stretch>
        </p:blipFill>
        <p:spPr bwMode="auto">
          <a:xfrm>
            <a:off x="755576" y="1556792"/>
            <a:ext cx="7432352" cy="3786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0" y="558924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EXSI – NON TRIA DUAS EST</a:t>
            </a:r>
          </a:p>
          <a:p>
            <a:pPr algn="ctr"/>
            <a:r>
              <a:rPr lang="cs-CZ" sz="2400" dirty="0"/>
              <a:t>NOXSI AME TRIA ECO FUI – ORO TE FELLATOR ECO </a:t>
            </a:r>
            <a:r>
              <a:rPr lang="cs-CZ" sz="2400" dirty="0" smtClean="0"/>
              <a:t>FUI - </a:t>
            </a:r>
            <a:r>
              <a:rPr lang="cs-CZ" sz="2400" dirty="0"/>
              <a:t>I</a:t>
            </a:r>
            <a:r>
              <a:rPr lang="cs-CZ" sz="2400" dirty="0" smtClean="0"/>
              <a:t>TIS </a:t>
            </a:r>
            <a:r>
              <a:rPr lang="cs-CZ" sz="2400" dirty="0"/>
              <a:t>FORAS RIXSATIS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437112"/>
            <a:ext cx="8219256" cy="168905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dirty="0" smtClean="0"/>
              <a:t>VYHRÁVÁM – TO NENÍ TROJKA, TO JE DVOJKA</a:t>
            </a:r>
          </a:p>
          <a:p>
            <a:pPr algn="ctr">
              <a:buNone/>
            </a:pPr>
            <a:r>
              <a:rPr lang="cs-CZ" dirty="0" smtClean="0"/>
              <a:t>PODVODNÍKU, TO JÁ HODIL TROJKU, JÁ VYHRÁVÁM – PROSÍM TĚ, </a:t>
            </a:r>
            <a:r>
              <a:rPr lang="cs-CZ" smtClean="0"/>
              <a:t>TY ***, </a:t>
            </a:r>
            <a:r>
              <a:rPr lang="cs-CZ" dirty="0" smtClean="0"/>
              <a:t>JÁ VYHRÁVÁM – JDĚTE VEN, HÁDÁTE SE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http://upload.wikimedia.org/wikipedia/commons/thumb/9/94/3494%28Foras_rixsatis%29.1.jpg/601px-3494%28Foras_rixsatis%29.1.jpg"/>
          <p:cNvPicPr/>
          <p:nvPr/>
        </p:nvPicPr>
        <p:blipFill>
          <a:blip r:embed="rId2" cstate="print"/>
          <a:srcRect t="52087"/>
          <a:stretch>
            <a:fillRect/>
          </a:stretch>
        </p:blipFill>
        <p:spPr bwMode="auto">
          <a:xfrm>
            <a:off x="827584" y="476672"/>
            <a:ext cx="7432352" cy="3786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b="1" dirty="0" err="1"/>
              <a:t>speculum</a:t>
            </a:r>
            <a:r>
              <a:rPr lang="cs-CZ" b="1" dirty="0"/>
              <a:t> </a:t>
            </a:r>
            <a:r>
              <a:rPr lang="cs-CZ" i="1" dirty="0"/>
              <a:t>non</a:t>
            </a:r>
            <a:r>
              <a:rPr lang="cs-CZ" b="1" dirty="0"/>
              <a:t> </a:t>
            </a:r>
            <a:r>
              <a:rPr lang="cs-CZ" b="1" dirty="0" err="1"/>
              <a:t>speclum</a:t>
            </a:r>
            <a:endParaRPr lang="cs-CZ" dirty="0"/>
          </a:p>
          <a:p>
            <a:pPr algn="ctr"/>
            <a:r>
              <a:rPr lang="cs-CZ" b="1" dirty="0" err="1"/>
              <a:t>nunquam</a:t>
            </a:r>
            <a:r>
              <a:rPr lang="cs-CZ" b="1" dirty="0"/>
              <a:t> </a:t>
            </a:r>
            <a:r>
              <a:rPr lang="cs-CZ" i="1" dirty="0"/>
              <a:t>non</a:t>
            </a:r>
            <a:r>
              <a:rPr lang="cs-CZ" b="1" dirty="0"/>
              <a:t> </a:t>
            </a:r>
            <a:r>
              <a:rPr lang="cs-CZ" b="1" dirty="0" err="1"/>
              <a:t>numqua</a:t>
            </a:r>
            <a:endParaRPr lang="cs-CZ" dirty="0"/>
          </a:p>
          <a:p>
            <a:pPr algn="ctr"/>
            <a:r>
              <a:rPr lang="cs-CZ" b="1" dirty="0" err="1"/>
              <a:t>auris</a:t>
            </a:r>
            <a:r>
              <a:rPr lang="cs-CZ" b="1" dirty="0"/>
              <a:t> </a:t>
            </a:r>
            <a:r>
              <a:rPr lang="cs-CZ" i="1" dirty="0"/>
              <a:t>non</a:t>
            </a:r>
            <a:r>
              <a:rPr lang="cs-CZ" b="1" dirty="0"/>
              <a:t> </a:t>
            </a:r>
            <a:r>
              <a:rPr lang="cs-CZ" b="1" dirty="0" err="1"/>
              <a:t>oricla</a:t>
            </a:r>
            <a:endParaRPr lang="cs-CZ" dirty="0"/>
          </a:p>
          <a:p>
            <a:pPr algn="ctr"/>
            <a:r>
              <a:rPr lang="cs-CZ" b="1" dirty="0"/>
              <a:t>mensa </a:t>
            </a:r>
            <a:r>
              <a:rPr lang="cs-CZ" i="1" dirty="0"/>
              <a:t>non</a:t>
            </a:r>
            <a:r>
              <a:rPr lang="cs-CZ" b="1" dirty="0"/>
              <a:t> </a:t>
            </a:r>
            <a:r>
              <a:rPr lang="cs-CZ" b="1" dirty="0" err="1"/>
              <a:t>mesa</a:t>
            </a:r>
            <a:endParaRPr lang="cs-CZ" dirty="0"/>
          </a:p>
          <a:p>
            <a:pPr algn="ctr"/>
            <a:r>
              <a:rPr lang="cs-CZ" b="1" dirty="0" err="1"/>
              <a:t>vinea</a:t>
            </a:r>
            <a:r>
              <a:rPr lang="cs-CZ" b="1" dirty="0"/>
              <a:t> </a:t>
            </a:r>
            <a:r>
              <a:rPr lang="cs-CZ" i="1" dirty="0"/>
              <a:t>non</a:t>
            </a:r>
            <a:r>
              <a:rPr lang="cs-CZ" b="1" dirty="0"/>
              <a:t> </a:t>
            </a:r>
            <a:r>
              <a:rPr lang="cs-CZ" b="1" dirty="0" err="1"/>
              <a:t>vinia</a:t>
            </a:r>
            <a:endParaRPr lang="cs-CZ" dirty="0"/>
          </a:p>
          <a:p>
            <a:pPr algn="ctr"/>
            <a:r>
              <a:rPr lang="cs-CZ" b="1" dirty="0"/>
              <a:t>amfora </a:t>
            </a:r>
            <a:r>
              <a:rPr lang="cs-CZ" i="1" dirty="0"/>
              <a:t>non</a:t>
            </a:r>
            <a:r>
              <a:rPr lang="cs-CZ" b="1" dirty="0"/>
              <a:t> </a:t>
            </a:r>
            <a:r>
              <a:rPr lang="cs-CZ" b="1" dirty="0" err="1"/>
              <a:t>ampora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83568" y="23078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  <a:ea typeface="+mj-ea"/>
                <a:cs typeface="+mj-cs"/>
              </a:rPr>
              <a:t>Appendix</a:t>
            </a:r>
            <a:r>
              <a:rPr lang="cs-CZ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  <a:ea typeface="+mj-ea"/>
                <a:cs typeface="+mj-cs"/>
              </a:rPr>
              <a:t>Probi</a:t>
            </a:r>
            <a:endParaRPr kumimoji="0" lang="cs-CZ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80528" y="1600200"/>
            <a:ext cx="9145016" cy="5069160"/>
          </a:xfrm>
        </p:spPr>
        <p:txBody>
          <a:bodyPr>
            <a:normAutofit fontScale="62500" lnSpcReduction="20000"/>
          </a:bodyPr>
          <a:lstStyle/>
          <a:p>
            <a:pPr algn="just">
              <a:spcBef>
                <a:spcPts val="0"/>
              </a:spcBef>
              <a:buNone/>
            </a:pPr>
            <a:r>
              <a:rPr lang="cs-CZ" dirty="0" smtClean="0"/>
              <a:t>      </a:t>
            </a:r>
            <a:r>
              <a:rPr lang="cs-CZ" sz="4600" dirty="0" err="1" smtClean="0"/>
              <a:t>Item</a:t>
            </a:r>
            <a:r>
              <a:rPr lang="cs-CZ" sz="4600" dirty="0" smtClean="0"/>
              <a:t> </a:t>
            </a:r>
            <a:r>
              <a:rPr lang="cs-CZ" sz="4600" dirty="0"/>
              <a:t>in </a:t>
            </a:r>
            <a:r>
              <a:rPr lang="cs-CZ" sz="4600" dirty="0" err="1"/>
              <a:t>nomine</a:t>
            </a:r>
            <a:r>
              <a:rPr lang="cs-CZ" sz="4600" dirty="0"/>
              <a:t> </a:t>
            </a:r>
            <a:r>
              <a:rPr lang="cs-CZ" sz="4600" dirty="0" err="1"/>
              <a:t>Dei</a:t>
            </a:r>
            <a:r>
              <a:rPr lang="cs-CZ" sz="4600" dirty="0"/>
              <a:t>, </a:t>
            </a:r>
            <a:r>
              <a:rPr lang="cs-CZ" sz="4600" dirty="0" err="1"/>
              <a:t>transacto</a:t>
            </a:r>
            <a:r>
              <a:rPr lang="cs-CZ" sz="4600" dirty="0"/>
              <a:t> </a:t>
            </a:r>
            <a:r>
              <a:rPr lang="cs-CZ" sz="4600" dirty="0" err="1"/>
              <a:t>aliquanto</a:t>
            </a:r>
            <a:r>
              <a:rPr lang="cs-CZ" sz="4600" dirty="0"/>
              <a:t> </a:t>
            </a:r>
            <a:r>
              <a:rPr lang="cs-CZ" sz="4600" dirty="0" err="1"/>
              <a:t>tempore</a:t>
            </a:r>
            <a:r>
              <a:rPr lang="cs-CZ" sz="4600" dirty="0"/>
              <a:t>, </a:t>
            </a:r>
            <a:r>
              <a:rPr lang="cs-CZ" sz="4600" dirty="0" err="1"/>
              <a:t>cum</a:t>
            </a:r>
            <a:r>
              <a:rPr lang="cs-CZ" sz="4600" dirty="0"/>
              <a:t> </a:t>
            </a:r>
            <a:r>
              <a:rPr lang="cs-CZ" sz="4600" dirty="0" err="1" smtClean="0"/>
              <a:t>iam</a:t>
            </a:r>
            <a:r>
              <a:rPr lang="cs-CZ" sz="4600" dirty="0" smtClean="0"/>
              <a:t> </a:t>
            </a:r>
            <a:r>
              <a:rPr lang="cs-CZ" sz="4600" dirty="0" err="1" smtClean="0"/>
              <a:t>tres</a:t>
            </a:r>
            <a:r>
              <a:rPr lang="cs-CZ" sz="4600" dirty="0" smtClean="0"/>
              <a:t> </a:t>
            </a:r>
            <a:r>
              <a:rPr lang="cs-CZ" sz="4600" dirty="0" err="1"/>
              <a:t>anni</a:t>
            </a:r>
            <a:r>
              <a:rPr lang="cs-CZ" sz="4600" dirty="0"/>
              <a:t> pleni </a:t>
            </a:r>
            <a:r>
              <a:rPr lang="cs-CZ" sz="4600" dirty="0" err="1"/>
              <a:t>essent</a:t>
            </a:r>
            <a:r>
              <a:rPr lang="cs-CZ" sz="4600" dirty="0"/>
              <a:t>, a quo in </a:t>
            </a:r>
            <a:r>
              <a:rPr lang="cs-CZ" sz="4600" dirty="0" err="1"/>
              <a:t>Ierusolimam</a:t>
            </a:r>
            <a:r>
              <a:rPr lang="cs-CZ" sz="4600" dirty="0"/>
              <a:t> </a:t>
            </a:r>
            <a:r>
              <a:rPr lang="cs-CZ" sz="4600" dirty="0" err="1"/>
              <a:t>uenisse</a:t>
            </a:r>
            <a:r>
              <a:rPr lang="cs-CZ" sz="4600" dirty="0"/>
              <a:t>, </a:t>
            </a:r>
            <a:r>
              <a:rPr lang="cs-CZ" sz="4600" dirty="0" err="1"/>
              <a:t>uisis</a:t>
            </a:r>
            <a:r>
              <a:rPr lang="cs-CZ" sz="4600" dirty="0"/>
              <a:t> </a:t>
            </a:r>
            <a:r>
              <a:rPr lang="cs-CZ" sz="4600" dirty="0" err="1"/>
              <a:t>etiam</a:t>
            </a:r>
            <a:r>
              <a:rPr lang="cs-CZ" sz="4600" dirty="0"/>
              <a:t> omnibus </a:t>
            </a:r>
            <a:r>
              <a:rPr lang="cs-CZ" sz="4600" dirty="0" err="1"/>
              <a:t>locis</a:t>
            </a:r>
            <a:r>
              <a:rPr lang="cs-CZ" sz="4600" dirty="0"/>
              <a:t> </a:t>
            </a:r>
            <a:r>
              <a:rPr lang="cs-CZ" sz="4600" dirty="0" err="1"/>
              <a:t>sanctis</a:t>
            </a:r>
            <a:r>
              <a:rPr lang="cs-CZ" sz="4600" dirty="0"/>
              <a:t>, ad </a:t>
            </a:r>
            <a:r>
              <a:rPr lang="cs-CZ" sz="4600" dirty="0" err="1"/>
              <a:t>quos</a:t>
            </a:r>
            <a:r>
              <a:rPr lang="cs-CZ" sz="4600" dirty="0"/>
              <a:t> </a:t>
            </a:r>
            <a:r>
              <a:rPr lang="cs-CZ" sz="4600" dirty="0" err="1"/>
              <a:t>orationis</a:t>
            </a:r>
            <a:r>
              <a:rPr lang="cs-CZ" sz="4600" dirty="0"/>
              <a:t> </a:t>
            </a:r>
            <a:r>
              <a:rPr lang="cs-CZ" sz="4600" dirty="0" err="1"/>
              <a:t>gratia</a:t>
            </a:r>
            <a:r>
              <a:rPr lang="cs-CZ" sz="4600" dirty="0"/>
              <a:t> </a:t>
            </a:r>
            <a:r>
              <a:rPr lang="cs-CZ" sz="4600" dirty="0" err="1"/>
              <a:t>me</a:t>
            </a:r>
            <a:r>
              <a:rPr lang="cs-CZ" sz="4600" dirty="0"/>
              <a:t> </a:t>
            </a:r>
            <a:r>
              <a:rPr lang="cs-CZ" sz="4600" dirty="0" err="1"/>
              <a:t>tenderam</a:t>
            </a:r>
            <a:r>
              <a:rPr lang="cs-CZ" sz="4600" dirty="0"/>
              <a:t>, </a:t>
            </a:r>
            <a:r>
              <a:rPr lang="cs-CZ" sz="4600" dirty="0" err="1"/>
              <a:t>et</a:t>
            </a:r>
            <a:r>
              <a:rPr lang="cs-CZ" sz="4600" dirty="0"/>
              <a:t> ideo </a:t>
            </a:r>
            <a:r>
              <a:rPr lang="cs-CZ" sz="4600" dirty="0" err="1"/>
              <a:t>iam</a:t>
            </a:r>
            <a:r>
              <a:rPr lang="cs-CZ" sz="4600" dirty="0"/>
              <a:t> </a:t>
            </a:r>
            <a:r>
              <a:rPr lang="cs-CZ" sz="4600" dirty="0" err="1"/>
              <a:t>reuertendi</a:t>
            </a:r>
            <a:r>
              <a:rPr lang="cs-CZ" sz="4600" dirty="0"/>
              <a:t> ad </a:t>
            </a:r>
            <a:r>
              <a:rPr lang="cs-CZ" sz="4600" dirty="0" err="1"/>
              <a:t>patriam</a:t>
            </a:r>
            <a:r>
              <a:rPr lang="cs-CZ" sz="4600" dirty="0"/>
              <a:t> </a:t>
            </a:r>
            <a:r>
              <a:rPr lang="cs-CZ" sz="4600" dirty="0" err="1"/>
              <a:t>animus</a:t>
            </a:r>
            <a:r>
              <a:rPr lang="cs-CZ" sz="4600" dirty="0"/>
              <a:t> </a:t>
            </a:r>
            <a:r>
              <a:rPr lang="cs-CZ" sz="4600" dirty="0" err="1"/>
              <a:t>esset</a:t>
            </a:r>
            <a:r>
              <a:rPr lang="cs-CZ" sz="4600" dirty="0"/>
              <a:t>: </a:t>
            </a:r>
            <a:r>
              <a:rPr lang="cs-CZ" sz="4600" dirty="0" err="1"/>
              <a:t>uolui</a:t>
            </a:r>
            <a:r>
              <a:rPr lang="cs-CZ" sz="4600" dirty="0"/>
              <a:t> </a:t>
            </a:r>
            <a:r>
              <a:rPr lang="cs-CZ" sz="4600" dirty="0" err="1"/>
              <a:t>iubente</a:t>
            </a:r>
            <a:r>
              <a:rPr lang="cs-CZ" sz="4600" dirty="0"/>
              <a:t> </a:t>
            </a:r>
            <a:r>
              <a:rPr lang="cs-CZ" sz="4600" dirty="0" err="1"/>
              <a:t>Deo</a:t>
            </a:r>
            <a:r>
              <a:rPr lang="cs-CZ" sz="4600" dirty="0"/>
              <a:t>, </a:t>
            </a:r>
            <a:r>
              <a:rPr lang="cs-CZ" sz="4600" dirty="0" err="1"/>
              <a:t>ut</a:t>
            </a:r>
            <a:r>
              <a:rPr lang="cs-CZ" sz="4600" dirty="0"/>
              <a:t> </a:t>
            </a:r>
            <a:r>
              <a:rPr lang="cs-CZ" sz="4600" dirty="0" err="1"/>
              <a:t>et</a:t>
            </a:r>
            <a:r>
              <a:rPr lang="cs-CZ" sz="4600" dirty="0"/>
              <a:t> ad </a:t>
            </a:r>
            <a:r>
              <a:rPr lang="cs-CZ" sz="4600" dirty="0" err="1"/>
              <a:t>Mesopotamiam</a:t>
            </a:r>
            <a:r>
              <a:rPr lang="cs-CZ" sz="4600" dirty="0"/>
              <a:t> </a:t>
            </a:r>
            <a:r>
              <a:rPr lang="cs-CZ" sz="4600" dirty="0" err="1"/>
              <a:t>Syriae</a:t>
            </a:r>
            <a:r>
              <a:rPr lang="cs-CZ" sz="4600" dirty="0"/>
              <a:t> </a:t>
            </a:r>
            <a:r>
              <a:rPr lang="cs-CZ" sz="4600" dirty="0" err="1"/>
              <a:t>accedere</a:t>
            </a:r>
            <a:r>
              <a:rPr lang="cs-CZ" sz="4600" dirty="0"/>
              <a:t> ad </a:t>
            </a:r>
            <a:r>
              <a:rPr lang="cs-CZ" sz="4600" dirty="0" err="1"/>
              <a:t>uisendos</a:t>
            </a:r>
            <a:r>
              <a:rPr lang="cs-CZ" sz="4600" dirty="0"/>
              <a:t> </a:t>
            </a:r>
            <a:r>
              <a:rPr lang="cs-CZ" sz="4600" dirty="0" err="1"/>
              <a:t>sanctos</a:t>
            </a:r>
            <a:r>
              <a:rPr lang="cs-CZ" sz="4600" dirty="0"/>
              <a:t> </a:t>
            </a:r>
            <a:r>
              <a:rPr lang="cs-CZ" sz="4600" dirty="0" err="1"/>
              <a:t>monachos</a:t>
            </a:r>
            <a:r>
              <a:rPr lang="cs-CZ" sz="4600" dirty="0"/>
              <a:t>, </a:t>
            </a:r>
            <a:r>
              <a:rPr lang="cs-CZ" sz="4600" dirty="0" err="1"/>
              <a:t>qui</a:t>
            </a:r>
            <a:r>
              <a:rPr lang="cs-CZ" sz="4600" dirty="0"/>
              <a:t> </a:t>
            </a:r>
            <a:r>
              <a:rPr lang="cs-CZ" sz="4600" dirty="0" err="1"/>
              <a:t>ibi</a:t>
            </a:r>
            <a:r>
              <a:rPr lang="cs-CZ" sz="4600" dirty="0"/>
              <a:t> </a:t>
            </a:r>
            <a:r>
              <a:rPr lang="cs-CZ" sz="4600" dirty="0" err="1"/>
              <a:t>plurimi</a:t>
            </a:r>
            <a:r>
              <a:rPr lang="cs-CZ" sz="4600" dirty="0"/>
              <a:t> </a:t>
            </a:r>
            <a:r>
              <a:rPr lang="cs-CZ" sz="4600" dirty="0" err="1"/>
              <a:t>et</a:t>
            </a:r>
            <a:r>
              <a:rPr lang="cs-CZ" sz="4600" dirty="0"/>
              <a:t> tam </a:t>
            </a:r>
            <a:r>
              <a:rPr lang="cs-CZ" sz="4600" dirty="0" err="1"/>
              <a:t>eximiae</a:t>
            </a:r>
            <a:r>
              <a:rPr lang="cs-CZ" sz="4600" dirty="0"/>
              <a:t> </a:t>
            </a:r>
            <a:r>
              <a:rPr lang="cs-CZ" sz="4600" dirty="0" err="1"/>
              <a:t>uitae</a:t>
            </a:r>
            <a:r>
              <a:rPr lang="cs-CZ" sz="4600" dirty="0"/>
              <a:t> </a:t>
            </a:r>
            <a:r>
              <a:rPr lang="cs-CZ" sz="4600" dirty="0" err="1"/>
              <a:t>esse</a:t>
            </a:r>
            <a:r>
              <a:rPr lang="cs-CZ" sz="4600" dirty="0"/>
              <a:t> </a:t>
            </a:r>
            <a:r>
              <a:rPr lang="cs-CZ" sz="4600" dirty="0" err="1"/>
              <a:t>dicebantur</a:t>
            </a:r>
            <a:r>
              <a:rPr lang="cs-CZ" sz="4600" dirty="0"/>
              <a:t>, </a:t>
            </a:r>
            <a:r>
              <a:rPr lang="cs-CZ" sz="4600" dirty="0" err="1"/>
              <a:t>ut</a:t>
            </a:r>
            <a:r>
              <a:rPr lang="cs-CZ" sz="4600" dirty="0"/>
              <a:t> </a:t>
            </a:r>
            <a:r>
              <a:rPr lang="cs-CZ" sz="4600" dirty="0" err="1"/>
              <a:t>uix</a:t>
            </a:r>
            <a:r>
              <a:rPr lang="cs-CZ" sz="4600" dirty="0"/>
              <a:t> </a:t>
            </a:r>
            <a:r>
              <a:rPr lang="cs-CZ" sz="4600" dirty="0" err="1"/>
              <a:t>referri</a:t>
            </a:r>
            <a:r>
              <a:rPr lang="cs-CZ" sz="4600" dirty="0"/>
              <a:t> </a:t>
            </a:r>
            <a:r>
              <a:rPr lang="cs-CZ" sz="4600" dirty="0" err="1"/>
              <a:t>possit</a:t>
            </a:r>
            <a:r>
              <a:rPr lang="cs-CZ" sz="4600" dirty="0"/>
              <a:t>; </a:t>
            </a:r>
            <a:r>
              <a:rPr lang="cs-CZ" sz="4600" dirty="0" err="1"/>
              <a:t>nec</a:t>
            </a:r>
            <a:r>
              <a:rPr lang="cs-CZ" sz="4600" dirty="0"/>
              <a:t> non </a:t>
            </a:r>
            <a:r>
              <a:rPr lang="cs-CZ" sz="4600" dirty="0" err="1"/>
              <a:t>etiam</a:t>
            </a:r>
            <a:r>
              <a:rPr lang="cs-CZ" sz="4600" dirty="0"/>
              <a:t> </a:t>
            </a:r>
            <a:r>
              <a:rPr lang="cs-CZ" sz="4600" dirty="0" err="1"/>
              <a:t>et</a:t>
            </a:r>
            <a:r>
              <a:rPr lang="cs-CZ" sz="4600" dirty="0"/>
              <a:t> </a:t>
            </a:r>
            <a:r>
              <a:rPr lang="cs-CZ" sz="4600" dirty="0" err="1"/>
              <a:t>gratia</a:t>
            </a:r>
            <a:r>
              <a:rPr lang="cs-CZ" sz="4600" dirty="0"/>
              <a:t> </a:t>
            </a:r>
            <a:r>
              <a:rPr lang="cs-CZ" sz="4600" dirty="0" err="1"/>
              <a:t>orationis</a:t>
            </a:r>
            <a:r>
              <a:rPr lang="cs-CZ" sz="4600" dirty="0"/>
              <a:t> ad martyrium </a:t>
            </a:r>
            <a:r>
              <a:rPr lang="cs-CZ" sz="4600" dirty="0" err="1"/>
              <a:t>sancti</a:t>
            </a:r>
            <a:r>
              <a:rPr lang="cs-CZ" sz="4600" dirty="0"/>
              <a:t> </a:t>
            </a:r>
            <a:r>
              <a:rPr lang="cs-CZ" sz="4600" dirty="0" err="1"/>
              <a:t>Thomae</a:t>
            </a:r>
            <a:r>
              <a:rPr lang="cs-CZ" sz="4600" dirty="0"/>
              <a:t> </a:t>
            </a:r>
            <a:r>
              <a:rPr lang="cs-CZ" sz="4600" dirty="0" err="1"/>
              <a:t>apostoli</a:t>
            </a:r>
            <a:r>
              <a:rPr lang="cs-CZ" sz="4600" dirty="0"/>
              <a:t>, </a:t>
            </a:r>
            <a:r>
              <a:rPr lang="cs-CZ" sz="4600" dirty="0" err="1"/>
              <a:t>ubi</a:t>
            </a:r>
            <a:r>
              <a:rPr lang="cs-CZ" sz="4600" dirty="0"/>
              <a:t> corpus </a:t>
            </a:r>
            <a:r>
              <a:rPr lang="cs-CZ" sz="4600" dirty="0" err="1"/>
              <a:t>illius</a:t>
            </a:r>
            <a:r>
              <a:rPr lang="cs-CZ" sz="4600" dirty="0"/>
              <a:t> </a:t>
            </a:r>
            <a:r>
              <a:rPr lang="cs-CZ" sz="4600" dirty="0" err="1"/>
              <a:t>integrum</a:t>
            </a:r>
            <a:r>
              <a:rPr lang="cs-CZ" sz="4600" dirty="0"/>
              <a:t> </a:t>
            </a:r>
            <a:r>
              <a:rPr lang="cs-CZ" sz="4600" dirty="0" err="1"/>
              <a:t>positum</a:t>
            </a:r>
            <a:r>
              <a:rPr lang="cs-CZ" sz="4600" dirty="0"/>
              <a:t> </a:t>
            </a:r>
            <a:r>
              <a:rPr lang="cs-CZ" sz="4600" dirty="0" err="1"/>
              <a:t>est</a:t>
            </a:r>
            <a:r>
              <a:rPr lang="cs-CZ" sz="4600" dirty="0"/>
              <a:t>, id </a:t>
            </a:r>
            <a:r>
              <a:rPr lang="cs-CZ" sz="4600" dirty="0" err="1"/>
              <a:t>est</a:t>
            </a:r>
            <a:r>
              <a:rPr lang="cs-CZ" sz="4600" dirty="0"/>
              <a:t> </a:t>
            </a:r>
            <a:r>
              <a:rPr lang="cs-CZ" sz="4600" dirty="0" err="1"/>
              <a:t>apud</a:t>
            </a:r>
            <a:r>
              <a:rPr lang="cs-CZ" sz="4600" dirty="0"/>
              <a:t> </a:t>
            </a:r>
            <a:r>
              <a:rPr lang="cs-CZ" sz="4600" dirty="0" err="1"/>
              <a:t>Edessam</a:t>
            </a:r>
            <a:r>
              <a:rPr lang="cs-CZ" sz="4600" dirty="0"/>
              <a:t>, </a:t>
            </a:r>
            <a:r>
              <a:rPr lang="cs-CZ" sz="4600" dirty="0" err="1"/>
              <a:t>quem</a:t>
            </a:r>
            <a:r>
              <a:rPr lang="cs-CZ" sz="4600" dirty="0"/>
              <a:t> se </a:t>
            </a:r>
            <a:r>
              <a:rPr lang="cs-CZ" sz="4600" dirty="0" err="1"/>
              <a:t>illuc</a:t>
            </a:r>
            <a:r>
              <a:rPr lang="cs-CZ" sz="4600" dirty="0"/>
              <a:t> </a:t>
            </a:r>
            <a:r>
              <a:rPr lang="cs-CZ" sz="4600" dirty="0" err="1"/>
              <a:t>missurum</a:t>
            </a:r>
            <a:r>
              <a:rPr lang="cs-CZ" sz="4600" dirty="0"/>
              <a:t>, </a:t>
            </a:r>
            <a:r>
              <a:rPr lang="cs-CZ" sz="4600" dirty="0" err="1"/>
              <a:t>posteaquam</a:t>
            </a:r>
            <a:r>
              <a:rPr lang="cs-CZ" sz="4600" dirty="0"/>
              <a:t> in </a:t>
            </a:r>
            <a:r>
              <a:rPr lang="cs-CZ" sz="4600" dirty="0" err="1"/>
              <a:t>caelis</a:t>
            </a:r>
            <a:r>
              <a:rPr lang="cs-CZ" sz="4600" dirty="0"/>
              <a:t> </a:t>
            </a:r>
            <a:r>
              <a:rPr lang="cs-CZ" sz="4600" dirty="0" err="1"/>
              <a:t>ascendisset</a:t>
            </a:r>
            <a:r>
              <a:rPr lang="cs-CZ" sz="4600" dirty="0"/>
              <a:t>, Deus </a:t>
            </a:r>
            <a:r>
              <a:rPr lang="cs-CZ" sz="4600" dirty="0" err="1"/>
              <a:t>noster</a:t>
            </a:r>
            <a:r>
              <a:rPr lang="cs-CZ" sz="4600" dirty="0"/>
              <a:t> </a:t>
            </a:r>
            <a:r>
              <a:rPr lang="cs-CZ" sz="4600" dirty="0" err="1"/>
              <a:t>Iesus</a:t>
            </a:r>
            <a:r>
              <a:rPr lang="cs-CZ" sz="4600" dirty="0"/>
              <a:t> </a:t>
            </a:r>
            <a:r>
              <a:rPr lang="cs-CZ" sz="4600" dirty="0" err="1"/>
              <a:t>testatus</a:t>
            </a:r>
            <a:r>
              <a:rPr lang="cs-CZ" sz="4600" dirty="0"/>
              <a:t> </a:t>
            </a:r>
            <a:r>
              <a:rPr lang="cs-CZ" sz="4600" dirty="0" err="1"/>
              <a:t>est</a:t>
            </a:r>
            <a:r>
              <a:rPr lang="cs-CZ" sz="4600" dirty="0"/>
              <a:t> per </a:t>
            </a:r>
            <a:r>
              <a:rPr lang="cs-CZ" sz="4600" dirty="0" err="1"/>
              <a:t>epistolam</a:t>
            </a:r>
            <a:r>
              <a:rPr lang="cs-CZ" sz="4600" dirty="0"/>
              <a:t> </a:t>
            </a:r>
            <a:r>
              <a:rPr lang="cs-CZ" sz="4600" dirty="0" err="1"/>
              <a:t>cum</a:t>
            </a:r>
            <a:r>
              <a:rPr lang="cs-CZ" sz="4600" dirty="0"/>
              <a:t> grandi </a:t>
            </a:r>
            <a:r>
              <a:rPr lang="cs-CZ" sz="4600" dirty="0" err="1"/>
              <a:t>reuerentia</a:t>
            </a:r>
            <a:r>
              <a:rPr lang="cs-CZ" sz="4600" dirty="0"/>
              <a:t> </a:t>
            </a:r>
            <a:r>
              <a:rPr lang="cs-CZ" sz="4600" dirty="0" err="1"/>
              <a:t>apud</a:t>
            </a:r>
            <a:r>
              <a:rPr lang="cs-CZ" sz="4600" dirty="0"/>
              <a:t> </a:t>
            </a:r>
            <a:r>
              <a:rPr lang="cs-CZ" sz="4600" dirty="0" err="1"/>
              <a:t>Edessam</a:t>
            </a:r>
            <a:r>
              <a:rPr lang="cs-CZ" sz="4600" dirty="0"/>
              <a:t> </a:t>
            </a:r>
            <a:r>
              <a:rPr lang="cs-CZ" sz="4600" dirty="0" err="1"/>
              <a:t>ciuitatem</a:t>
            </a:r>
            <a:r>
              <a:rPr lang="cs-CZ" sz="4600" dirty="0"/>
              <a:t>, </a:t>
            </a:r>
            <a:r>
              <a:rPr lang="cs-CZ" sz="4600" dirty="0" err="1"/>
              <a:t>ubi</a:t>
            </a:r>
            <a:r>
              <a:rPr lang="cs-CZ" sz="4600" dirty="0"/>
              <a:t> </a:t>
            </a:r>
            <a:r>
              <a:rPr lang="cs-CZ" sz="4600" dirty="0" err="1"/>
              <a:t>est</a:t>
            </a:r>
            <a:r>
              <a:rPr lang="cs-CZ" sz="4600" dirty="0"/>
              <a:t> </a:t>
            </a:r>
            <a:r>
              <a:rPr lang="cs-CZ" sz="4600" dirty="0" err="1"/>
              <a:t>ipsud</a:t>
            </a:r>
            <a:r>
              <a:rPr lang="cs-CZ" sz="4600" dirty="0"/>
              <a:t> martyrium, </a:t>
            </a:r>
            <a:r>
              <a:rPr lang="cs-CZ" sz="4600" dirty="0" err="1"/>
              <a:t>custoditur</a:t>
            </a:r>
            <a:r>
              <a:rPr lang="cs-CZ" sz="4600" dirty="0"/>
              <a:t>.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83568" y="4462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Itinerarium</a:t>
            </a:r>
            <a:r>
              <a:rPr kumimoji="0" lang="cs-CZ" sz="4400" b="1" i="0" u="none" strike="noStrike" kern="1200" cap="none" spc="0" normalizeH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4400" b="1" i="0" u="none" strike="noStrike" kern="1200" cap="none" spc="0" normalizeH="0" noProof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Egeriae</a:t>
            </a:r>
            <a:r>
              <a:rPr kumimoji="0" lang="cs-CZ" sz="4400" b="1" i="0" u="none" strike="noStrike" kern="1200" cap="none" spc="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1" i="0" u="none" strike="noStrike" kern="1200" cap="none" spc="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hrob sv. Tomáše (17/1)</a:t>
            </a:r>
            <a:endParaRPr kumimoji="0" lang="cs-CZ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80527" y="620688"/>
            <a:ext cx="9217024" cy="59116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525963"/>
          </a:xfrm>
        </p:spPr>
        <p:txBody>
          <a:bodyPr anchor="ctr">
            <a:noAutofit/>
          </a:bodyPr>
          <a:lstStyle/>
          <a:p>
            <a:pPr marL="0" indent="-324000" algn="just">
              <a:spcBef>
                <a:spcPts val="0"/>
              </a:spcBef>
              <a:buNone/>
            </a:pPr>
            <a:r>
              <a:rPr lang="cs-CZ" sz="2000" dirty="0" err="1"/>
              <a:t>At</a:t>
            </a:r>
            <a:r>
              <a:rPr lang="cs-CZ" sz="2000" dirty="0"/>
              <a:t> </a:t>
            </a:r>
            <a:r>
              <a:rPr lang="cs-CZ" sz="2000" dirty="0" err="1"/>
              <a:t>ubi</a:t>
            </a:r>
            <a:r>
              <a:rPr lang="cs-CZ" sz="2000" dirty="0"/>
              <a:t> autem </a:t>
            </a:r>
            <a:r>
              <a:rPr lang="cs-CZ" sz="2000" dirty="0" err="1"/>
              <a:t>resumpserit</a:t>
            </a:r>
            <a:r>
              <a:rPr lang="cs-CZ" sz="2000" dirty="0"/>
              <a:t> se </a:t>
            </a:r>
            <a:r>
              <a:rPr lang="cs-CZ" sz="2000" dirty="0" err="1"/>
              <a:t>populus</a:t>
            </a:r>
            <a:r>
              <a:rPr lang="cs-CZ" sz="2000" dirty="0"/>
              <a:t>, hora </a:t>
            </a:r>
            <a:r>
              <a:rPr lang="cs-CZ" sz="2000" dirty="0" err="1"/>
              <a:t>incipiente</a:t>
            </a:r>
            <a:r>
              <a:rPr lang="cs-CZ" sz="2000" dirty="0"/>
              <a:t> </a:t>
            </a:r>
            <a:r>
              <a:rPr lang="cs-CZ" sz="2000" dirty="0" err="1"/>
              <a:t>secunda</a:t>
            </a:r>
            <a:r>
              <a:rPr lang="cs-CZ" sz="2000" dirty="0"/>
              <a:t> </a:t>
            </a:r>
            <a:r>
              <a:rPr lang="cs-CZ" sz="2000" dirty="0" err="1"/>
              <a:t>colligent</a:t>
            </a:r>
            <a:r>
              <a:rPr lang="cs-CZ" sz="2000" dirty="0"/>
              <a:t> se </a:t>
            </a:r>
            <a:r>
              <a:rPr lang="cs-CZ" sz="2000" dirty="0" err="1"/>
              <a:t>omnes</a:t>
            </a:r>
            <a:r>
              <a:rPr lang="cs-CZ" sz="2000" dirty="0"/>
              <a:t> in </a:t>
            </a:r>
            <a:r>
              <a:rPr lang="cs-CZ" sz="2000" dirty="0" err="1"/>
              <a:t>ecclesia</a:t>
            </a:r>
            <a:r>
              <a:rPr lang="cs-CZ" sz="2000" dirty="0"/>
              <a:t> </a:t>
            </a:r>
            <a:r>
              <a:rPr lang="cs-CZ" sz="2000" dirty="0" err="1"/>
              <a:t>maiore</a:t>
            </a:r>
            <a:r>
              <a:rPr lang="cs-CZ" sz="2000" dirty="0"/>
              <a:t>, </a:t>
            </a:r>
            <a:r>
              <a:rPr lang="cs-CZ" sz="2000" dirty="0" err="1"/>
              <a:t>quae</a:t>
            </a:r>
            <a:r>
              <a:rPr lang="cs-CZ" sz="2000" dirty="0"/>
              <a:t> </a:t>
            </a:r>
            <a:r>
              <a:rPr lang="cs-CZ" sz="2000" dirty="0" err="1"/>
              <a:t>est</a:t>
            </a:r>
            <a:r>
              <a:rPr lang="cs-CZ" sz="2000" dirty="0"/>
              <a:t> in </a:t>
            </a:r>
            <a:r>
              <a:rPr lang="cs-CZ" sz="2000" dirty="0" err="1"/>
              <a:t>Golghota</a:t>
            </a:r>
            <a:r>
              <a:rPr lang="cs-CZ" sz="2000" dirty="0"/>
              <a:t>. </a:t>
            </a:r>
            <a:r>
              <a:rPr lang="cs-CZ" sz="2000" dirty="0" err="1"/>
              <a:t>Qui</a:t>
            </a:r>
            <a:r>
              <a:rPr lang="cs-CZ" sz="2000" dirty="0"/>
              <a:t> autem </a:t>
            </a:r>
            <a:r>
              <a:rPr lang="cs-CZ" sz="2000" dirty="0" err="1"/>
              <a:t>ornatussit</a:t>
            </a:r>
            <a:r>
              <a:rPr lang="cs-CZ" sz="2000" dirty="0"/>
              <a:t> </a:t>
            </a:r>
            <a:r>
              <a:rPr lang="cs-CZ" sz="2000" dirty="0" err="1"/>
              <a:t>illa</a:t>
            </a:r>
            <a:r>
              <a:rPr lang="cs-CZ" sz="2000" dirty="0"/>
              <a:t> </a:t>
            </a:r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ecclesiae</a:t>
            </a:r>
            <a:r>
              <a:rPr lang="cs-CZ" sz="2000" dirty="0"/>
              <a:t> vel </a:t>
            </a:r>
            <a:r>
              <a:rPr lang="cs-CZ" sz="2000" dirty="0" err="1"/>
              <a:t>Anastasis</a:t>
            </a:r>
            <a:r>
              <a:rPr lang="cs-CZ" sz="2000" dirty="0"/>
              <a:t> aut </a:t>
            </a:r>
            <a:r>
              <a:rPr lang="cs-CZ" sz="2000" dirty="0" err="1"/>
              <a:t>Crucis</a:t>
            </a:r>
            <a:r>
              <a:rPr lang="cs-CZ" sz="2000" dirty="0"/>
              <a:t> aut in </a:t>
            </a:r>
            <a:r>
              <a:rPr lang="cs-CZ" sz="2000" dirty="0" err="1"/>
              <a:t>Bethleem</a:t>
            </a:r>
            <a:r>
              <a:rPr lang="cs-CZ" sz="2000" dirty="0"/>
              <a:t>, </a:t>
            </a:r>
            <a:r>
              <a:rPr lang="cs-CZ" sz="2000" dirty="0" err="1"/>
              <a:t>superfluum</a:t>
            </a:r>
            <a:r>
              <a:rPr lang="cs-CZ" sz="2000" dirty="0"/>
              <a:t> </a:t>
            </a:r>
            <a:r>
              <a:rPr lang="cs-CZ" sz="2000" dirty="0" err="1"/>
              <a:t>fuit</a:t>
            </a:r>
            <a:r>
              <a:rPr lang="cs-CZ" sz="2000" dirty="0"/>
              <a:t> </a:t>
            </a:r>
            <a:r>
              <a:rPr lang="cs-CZ" sz="2000" dirty="0" err="1"/>
              <a:t>scribi</a:t>
            </a:r>
            <a:r>
              <a:rPr lang="cs-CZ" sz="2000" dirty="0"/>
              <a:t>. </a:t>
            </a:r>
            <a:r>
              <a:rPr lang="cs-CZ" sz="2000" dirty="0" err="1"/>
              <a:t>Ubi</a:t>
            </a:r>
            <a:r>
              <a:rPr lang="cs-CZ" sz="2000" dirty="0"/>
              <a:t> extra </a:t>
            </a:r>
            <a:r>
              <a:rPr lang="cs-CZ" sz="2000" dirty="0" err="1"/>
              <a:t>aurum</a:t>
            </a:r>
            <a:r>
              <a:rPr lang="cs-CZ" sz="2000" dirty="0"/>
              <a:t> </a:t>
            </a:r>
            <a:r>
              <a:rPr lang="cs-CZ" sz="2000" dirty="0" err="1"/>
              <a:t>et</a:t>
            </a:r>
            <a:r>
              <a:rPr lang="cs-CZ" sz="2000" dirty="0"/>
              <a:t> </a:t>
            </a:r>
            <a:r>
              <a:rPr lang="cs-CZ" sz="2000" dirty="0" err="1"/>
              <a:t>gemmas</a:t>
            </a:r>
            <a:r>
              <a:rPr lang="cs-CZ" sz="2000" dirty="0"/>
              <a:t> aut </a:t>
            </a:r>
            <a:r>
              <a:rPr lang="cs-CZ" sz="2000" dirty="0" err="1"/>
              <a:t>sirico</a:t>
            </a:r>
            <a:r>
              <a:rPr lang="cs-CZ" sz="2000" dirty="0"/>
              <a:t> </a:t>
            </a:r>
            <a:r>
              <a:rPr lang="cs-CZ" sz="2000" dirty="0" err="1"/>
              <a:t>nichil</a:t>
            </a:r>
            <a:r>
              <a:rPr lang="cs-CZ" sz="2000" dirty="0"/>
              <a:t> </a:t>
            </a:r>
            <a:r>
              <a:rPr lang="cs-CZ" sz="2000" dirty="0" err="1"/>
              <a:t>aliud</a:t>
            </a:r>
            <a:r>
              <a:rPr lang="cs-CZ" sz="2000" dirty="0"/>
              <a:t> </a:t>
            </a:r>
            <a:r>
              <a:rPr lang="cs-CZ" sz="2000" dirty="0" err="1"/>
              <a:t>uides</a:t>
            </a:r>
            <a:r>
              <a:rPr lang="cs-CZ" sz="2000" dirty="0"/>
              <a:t>; </a:t>
            </a:r>
            <a:r>
              <a:rPr lang="cs-CZ" sz="2000" dirty="0" err="1"/>
              <a:t>nam</a:t>
            </a:r>
            <a:r>
              <a:rPr lang="cs-CZ" sz="2000" dirty="0"/>
              <a:t> </a:t>
            </a:r>
            <a:r>
              <a:rPr lang="cs-CZ" sz="2000" dirty="0" err="1"/>
              <a:t>et</a:t>
            </a:r>
            <a:r>
              <a:rPr lang="cs-CZ" sz="2000" dirty="0"/>
              <a:t> si </a:t>
            </a:r>
            <a:r>
              <a:rPr lang="cs-CZ" sz="2000" dirty="0" err="1"/>
              <a:t>uela</a:t>
            </a:r>
            <a:r>
              <a:rPr lang="cs-CZ" sz="2000" dirty="0"/>
              <a:t> </a:t>
            </a:r>
            <a:r>
              <a:rPr lang="cs-CZ" sz="2000" dirty="0" err="1"/>
              <a:t>uides</a:t>
            </a:r>
            <a:r>
              <a:rPr lang="cs-CZ" sz="2000" dirty="0"/>
              <a:t>, </a:t>
            </a:r>
            <a:r>
              <a:rPr lang="cs-CZ" sz="2000" dirty="0" err="1"/>
              <a:t>auroclaua</a:t>
            </a:r>
            <a:r>
              <a:rPr lang="cs-CZ" sz="2000" dirty="0"/>
              <a:t> </a:t>
            </a:r>
            <a:r>
              <a:rPr lang="cs-CZ" sz="2000" dirty="0" err="1"/>
              <a:t>oleserica</a:t>
            </a:r>
            <a:r>
              <a:rPr lang="cs-CZ" sz="2000" dirty="0"/>
              <a:t> </a:t>
            </a:r>
            <a:r>
              <a:rPr lang="cs-CZ" sz="2000" dirty="0" err="1"/>
              <a:t>sunt</a:t>
            </a:r>
            <a:r>
              <a:rPr lang="cs-CZ" sz="2000" dirty="0"/>
              <a:t>, si </a:t>
            </a:r>
            <a:r>
              <a:rPr lang="cs-CZ" sz="2000" dirty="0" err="1"/>
              <a:t>cortinas</a:t>
            </a:r>
            <a:r>
              <a:rPr lang="cs-CZ" sz="2000" dirty="0"/>
              <a:t> </a:t>
            </a:r>
            <a:r>
              <a:rPr lang="cs-CZ" sz="2000" dirty="0" err="1"/>
              <a:t>uides</a:t>
            </a:r>
            <a:r>
              <a:rPr lang="cs-CZ" sz="2000" dirty="0"/>
              <a:t>, </a:t>
            </a:r>
            <a:r>
              <a:rPr lang="cs-CZ" sz="2000" dirty="0" err="1"/>
              <a:t>similiter</a:t>
            </a:r>
            <a:r>
              <a:rPr lang="cs-CZ" sz="2000" dirty="0"/>
              <a:t> </a:t>
            </a:r>
            <a:r>
              <a:rPr lang="cs-CZ" sz="2000" dirty="0" err="1"/>
              <a:t>auroclaue</a:t>
            </a:r>
            <a:r>
              <a:rPr lang="cs-CZ" sz="2000" dirty="0"/>
              <a:t> </a:t>
            </a:r>
            <a:r>
              <a:rPr lang="cs-CZ" sz="2000" dirty="0" err="1"/>
              <a:t>olesericae</a:t>
            </a:r>
            <a:r>
              <a:rPr lang="cs-CZ" sz="2000" dirty="0"/>
              <a:t> </a:t>
            </a:r>
            <a:r>
              <a:rPr lang="cs-CZ" sz="2000" dirty="0" err="1"/>
              <a:t>sunt</a:t>
            </a:r>
            <a:r>
              <a:rPr lang="cs-CZ" sz="2000" dirty="0"/>
              <a:t>. </a:t>
            </a:r>
            <a:r>
              <a:rPr lang="cs-CZ" sz="2000" dirty="0" err="1"/>
              <a:t>Ministreium</a:t>
            </a:r>
            <a:r>
              <a:rPr lang="cs-CZ" sz="2000" dirty="0"/>
              <a:t> autem omne genus </a:t>
            </a:r>
            <a:r>
              <a:rPr lang="cs-CZ" sz="2000" dirty="0" err="1"/>
              <a:t>aureum</a:t>
            </a:r>
            <a:r>
              <a:rPr lang="cs-CZ" sz="2000" dirty="0"/>
              <a:t> </a:t>
            </a:r>
            <a:r>
              <a:rPr lang="cs-CZ" sz="2000" dirty="0" err="1"/>
              <a:t>gemmatum</a:t>
            </a:r>
            <a:r>
              <a:rPr lang="cs-CZ" sz="2000" dirty="0"/>
              <a:t> </a:t>
            </a:r>
            <a:r>
              <a:rPr lang="cs-CZ" sz="2000" dirty="0" err="1"/>
              <a:t>profectur</a:t>
            </a:r>
            <a:r>
              <a:rPr lang="cs-CZ" sz="2000" dirty="0"/>
              <a:t> </a:t>
            </a:r>
            <a:r>
              <a:rPr lang="cs-CZ" sz="2000" dirty="0" err="1"/>
              <a:t>illa</a:t>
            </a:r>
            <a:r>
              <a:rPr lang="cs-CZ" sz="2000" dirty="0"/>
              <a:t> </a:t>
            </a:r>
            <a:r>
              <a:rPr lang="cs-CZ" sz="2000" dirty="0" err="1"/>
              <a:t>die</a:t>
            </a:r>
            <a:r>
              <a:rPr lang="cs-CZ" sz="2000" dirty="0"/>
              <a:t>. Numerus autem </a:t>
            </a:r>
            <a:r>
              <a:rPr lang="cs-CZ" sz="2000" dirty="0" err="1"/>
              <a:t>uel</a:t>
            </a:r>
            <a:r>
              <a:rPr lang="cs-CZ" sz="2000" dirty="0"/>
              <a:t> </a:t>
            </a:r>
            <a:r>
              <a:rPr lang="cs-CZ" sz="2000" dirty="0" err="1"/>
              <a:t>ponderatio</a:t>
            </a:r>
            <a:r>
              <a:rPr lang="cs-CZ" sz="2000" dirty="0"/>
              <a:t> de </a:t>
            </a:r>
            <a:r>
              <a:rPr lang="cs-CZ" sz="2000" dirty="0" err="1"/>
              <a:t>ceriofalis</a:t>
            </a:r>
            <a:r>
              <a:rPr lang="cs-CZ" sz="2000" dirty="0"/>
              <a:t> </a:t>
            </a:r>
            <a:r>
              <a:rPr lang="cs-CZ" sz="2000" dirty="0" err="1"/>
              <a:t>uel</a:t>
            </a:r>
            <a:r>
              <a:rPr lang="cs-CZ" sz="2000" dirty="0"/>
              <a:t> </a:t>
            </a:r>
            <a:r>
              <a:rPr lang="cs-CZ" sz="2000" dirty="0" err="1"/>
              <a:t>cicindelis</a:t>
            </a:r>
            <a:r>
              <a:rPr lang="cs-CZ" sz="2000" dirty="0"/>
              <a:t> aut </a:t>
            </a:r>
            <a:r>
              <a:rPr lang="cs-CZ" sz="2000" dirty="0" err="1"/>
              <a:t>lucernis</a:t>
            </a:r>
            <a:r>
              <a:rPr lang="cs-CZ" sz="2000" dirty="0"/>
              <a:t> vel </a:t>
            </a:r>
            <a:r>
              <a:rPr lang="cs-CZ" sz="2000" dirty="0" err="1"/>
              <a:t>diverso</a:t>
            </a:r>
            <a:r>
              <a:rPr lang="cs-CZ" sz="2000" dirty="0"/>
              <a:t> </a:t>
            </a:r>
            <a:r>
              <a:rPr lang="cs-CZ" sz="2000" dirty="0" err="1"/>
              <a:t>ministerio</a:t>
            </a:r>
            <a:r>
              <a:rPr lang="cs-CZ" sz="2000" dirty="0"/>
              <a:t> </a:t>
            </a:r>
            <a:r>
              <a:rPr lang="cs-CZ" sz="2000" dirty="0" err="1"/>
              <a:t>nunquid</a:t>
            </a:r>
            <a:r>
              <a:rPr lang="cs-CZ" sz="2000" dirty="0"/>
              <a:t> </a:t>
            </a:r>
            <a:r>
              <a:rPr lang="cs-CZ" sz="2000" dirty="0" err="1"/>
              <a:t>uel</a:t>
            </a:r>
            <a:r>
              <a:rPr lang="cs-CZ" sz="2000" dirty="0"/>
              <a:t> </a:t>
            </a:r>
            <a:r>
              <a:rPr lang="cs-CZ" sz="2000" dirty="0" err="1"/>
              <a:t>extimari</a:t>
            </a:r>
            <a:r>
              <a:rPr lang="cs-CZ" sz="2000" dirty="0"/>
              <a:t> aut </a:t>
            </a:r>
            <a:r>
              <a:rPr lang="cs-CZ" sz="2000" dirty="0" err="1"/>
              <a:t>scribi</a:t>
            </a:r>
            <a:r>
              <a:rPr lang="cs-CZ" sz="2000" dirty="0"/>
              <a:t> </a:t>
            </a:r>
            <a:r>
              <a:rPr lang="cs-CZ" sz="2000" dirty="0" err="1"/>
              <a:t>potest</a:t>
            </a:r>
            <a:r>
              <a:rPr lang="cs-CZ" sz="2000" dirty="0"/>
              <a:t>?</a:t>
            </a:r>
          </a:p>
          <a:p>
            <a:pPr marL="0" indent="-324000" algn="just">
              <a:spcBef>
                <a:spcPts val="0"/>
              </a:spcBef>
              <a:buNone/>
            </a:pPr>
            <a:r>
              <a:rPr lang="cs-CZ" sz="2000" dirty="0" err="1"/>
              <a:t>Nam</a:t>
            </a:r>
            <a:r>
              <a:rPr lang="cs-CZ" sz="2000" dirty="0"/>
              <a:t> </a:t>
            </a:r>
            <a:r>
              <a:rPr lang="cs-CZ" sz="2000" dirty="0" err="1"/>
              <a:t>quid</a:t>
            </a:r>
            <a:r>
              <a:rPr lang="cs-CZ" sz="2000" dirty="0"/>
              <a:t> </a:t>
            </a:r>
            <a:r>
              <a:rPr lang="cs-CZ" sz="2000" dirty="0" err="1"/>
              <a:t>dicam</a:t>
            </a:r>
            <a:r>
              <a:rPr lang="cs-CZ" sz="2000" dirty="0"/>
              <a:t> de </a:t>
            </a:r>
            <a:r>
              <a:rPr lang="cs-CZ" sz="2000" dirty="0" err="1"/>
              <a:t>ornatu</a:t>
            </a:r>
            <a:r>
              <a:rPr lang="cs-CZ" sz="2000" dirty="0"/>
              <a:t> </a:t>
            </a:r>
            <a:r>
              <a:rPr lang="cs-CZ" sz="2000" dirty="0" err="1"/>
              <a:t>fabricae</a:t>
            </a:r>
            <a:r>
              <a:rPr lang="cs-CZ" sz="2000" dirty="0"/>
              <a:t> </a:t>
            </a:r>
            <a:r>
              <a:rPr lang="cs-CZ" sz="2000" dirty="0" err="1"/>
              <a:t>ipsius</a:t>
            </a:r>
            <a:r>
              <a:rPr lang="cs-CZ" sz="2000" dirty="0"/>
              <a:t>, </a:t>
            </a:r>
            <a:r>
              <a:rPr lang="cs-CZ" sz="2000" dirty="0" err="1"/>
              <a:t>quam</a:t>
            </a:r>
            <a:r>
              <a:rPr lang="cs-CZ" sz="2000" dirty="0"/>
              <a:t> </a:t>
            </a:r>
            <a:r>
              <a:rPr lang="cs-CZ" sz="2000" dirty="0" err="1"/>
              <a:t>Constantinus</a:t>
            </a:r>
            <a:r>
              <a:rPr lang="cs-CZ" sz="2000" dirty="0"/>
              <a:t> sun </a:t>
            </a:r>
            <a:r>
              <a:rPr lang="cs-CZ" sz="2000" dirty="0" err="1"/>
              <a:t>presentia</a:t>
            </a:r>
            <a:r>
              <a:rPr lang="cs-CZ" sz="2000" dirty="0"/>
              <a:t> </a:t>
            </a:r>
            <a:r>
              <a:rPr lang="cs-CZ" sz="2000" dirty="0" err="1"/>
              <a:t>matris</a:t>
            </a:r>
            <a:r>
              <a:rPr lang="cs-CZ" sz="2000" dirty="0"/>
              <a:t> </a:t>
            </a:r>
            <a:r>
              <a:rPr lang="cs-CZ" sz="2000" dirty="0" err="1"/>
              <a:t>suae</a:t>
            </a:r>
            <a:r>
              <a:rPr lang="cs-CZ" sz="2000" dirty="0"/>
              <a:t>, in </a:t>
            </a:r>
            <a:r>
              <a:rPr lang="cs-CZ" sz="2000" dirty="0" err="1"/>
              <a:t>quantum</a:t>
            </a:r>
            <a:r>
              <a:rPr lang="cs-CZ" sz="2000" dirty="0"/>
              <a:t> </a:t>
            </a:r>
            <a:r>
              <a:rPr lang="cs-CZ" sz="2000" dirty="0" err="1"/>
              <a:t>uires</a:t>
            </a:r>
            <a:r>
              <a:rPr lang="cs-CZ" sz="2000" dirty="0"/>
              <a:t> </a:t>
            </a:r>
            <a:r>
              <a:rPr lang="cs-CZ" sz="2000" dirty="0" err="1"/>
              <a:t>regni</a:t>
            </a:r>
            <a:r>
              <a:rPr lang="cs-CZ" sz="2000" dirty="0"/>
              <a:t> </a:t>
            </a:r>
            <a:r>
              <a:rPr lang="cs-CZ" sz="2000" dirty="0" err="1"/>
              <a:t>sui</a:t>
            </a:r>
            <a:r>
              <a:rPr lang="cs-CZ" sz="2000" dirty="0"/>
              <a:t> </a:t>
            </a:r>
            <a:r>
              <a:rPr lang="cs-CZ" sz="2000" dirty="0" err="1"/>
              <a:t>habui</a:t>
            </a:r>
            <a:r>
              <a:rPr lang="cs-CZ" sz="2000" dirty="0"/>
              <a:t>, </a:t>
            </a:r>
            <a:r>
              <a:rPr lang="cs-CZ" sz="2000" dirty="0" err="1"/>
              <a:t>honorauit</a:t>
            </a:r>
            <a:r>
              <a:rPr lang="cs-CZ" sz="2000" dirty="0"/>
              <a:t>, auro, </a:t>
            </a:r>
            <a:r>
              <a:rPr lang="cs-CZ" sz="2000" dirty="0" err="1"/>
              <a:t>musiuo</a:t>
            </a:r>
            <a:r>
              <a:rPr lang="cs-CZ" sz="2000" dirty="0"/>
              <a:t> </a:t>
            </a:r>
            <a:r>
              <a:rPr lang="cs-CZ" sz="2000" dirty="0" err="1"/>
              <a:t>et</a:t>
            </a:r>
            <a:r>
              <a:rPr lang="cs-CZ" sz="2000" dirty="0"/>
              <a:t> </a:t>
            </a:r>
            <a:r>
              <a:rPr lang="cs-CZ" sz="2000" dirty="0" err="1"/>
              <a:t>marmore</a:t>
            </a:r>
            <a:r>
              <a:rPr lang="cs-CZ" sz="2000" dirty="0"/>
              <a:t> </a:t>
            </a:r>
            <a:r>
              <a:rPr lang="cs-CZ" sz="2000" dirty="0" err="1"/>
              <a:t>pretioso</a:t>
            </a:r>
            <a:r>
              <a:rPr lang="cs-CZ" sz="2000" dirty="0"/>
              <a:t>, tam </a:t>
            </a:r>
            <a:r>
              <a:rPr lang="cs-CZ" sz="2000" dirty="0" err="1"/>
              <a:t>ecclesiam</a:t>
            </a:r>
            <a:r>
              <a:rPr lang="cs-CZ" sz="2000" dirty="0"/>
              <a:t> </a:t>
            </a:r>
            <a:r>
              <a:rPr lang="cs-CZ" sz="2000" dirty="0" err="1"/>
              <a:t>maiorem</a:t>
            </a:r>
            <a:r>
              <a:rPr lang="cs-CZ" sz="2000" dirty="0"/>
              <a:t> </a:t>
            </a:r>
            <a:r>
              <a:rPr lang="cs-CZ" sz="2000" dirty="0" err="1"/>
              <a:t>quam</a:t>
            </a:r>
            <a:r>
              <a:rPr lang="cs-CZ" sz="2000" dirty="0"/>
              <a:t> </a:t>
            </a:r>
            <a:r>
              <a:rPr lang="cs-CZ" sz="2000" dirty="0" err="1"/>
              <a:t>Anastasim</a:t>
            </a:r>
            <a:r>
              <a:rPr lang="cs-CZ" sz="2000" dirty="0"/>
              <a:t> </a:t>
            </a:r>
            <a:r>
              <a:rPr lang="cs-CZ" sz="2000" dirty="0" err="1"/>
              <a:t>uel</a:t>
            </a:r>
            <a:r>
              <a:rPr lang="cs-CZ" sz="2000" dirty="0"/>
              <a:t> ad </a:t>
            </a:r>
            <a:r>
              <a:rPr lang="cs-CZ" sz="2000" dirty="0" err="1"/>
              <a:t>Crucem</a:t>
            </a:r>
            <a:r>
              <a:rPr lang="cs-CZ" sz="2000" dirty="0"/>
              <a:t> </a:t>
            </a:r>
            <a:r>
              <a:rPr lang="cs-CZ" sz="2000" dirty="0" err="1"/>
              <a:t>uel</a:t>
            </a:r>
            <a:r>
              <a:rPr lang="cs-CZ" sz="2000" dirty="0"/>
              <a:t> </a:t>
            </a:r>
            <a:r>
              <a:rPr lang="cs-CZ" sz="2000" dirty="0" err="1"/>
              <a:t>cetera</a:t>
            </a:r>
            <a:r>
              <a:rPr lang="cs-CZ" sz="2000" dirty="0"/>
              <a:t> </a:t>
            </a:r>
            <a:r>
              <a:rPr lang="cs-CZ" sz="2000" dirty="0" err="1"/>
              <a:t>loca</a:t>
            </a:r>
            <a:r>
              <a:rPr lang="cs-CZ" sz="2000" dirty="0"/>
              <a:t> </a:t>
            </a:r>
            <a:r>
              <a:rPr lang="cs-CZ" sz="2000" dirty="0" err="1"/>
              <a:t>sancta</a:t>
            </a:r>
            <a:r>
              <a:rPr lang="cs-CZ" sz="2000" dirty="0"/>
              <a:t> in </a:t>
            </a:r>
            <a:r>
              <a:rPr lang="cs-CZ" sz="2000" dirty="0" err="1"/>
              <a:t>Ierusolima</a:t>
            </a:r>
            <a:r>
              <a:rPr lang="cs-CZ" sz="2000" dirty="0"/>
              <a:t>?</a:t>
            </a:r>
          </a:p>
          <a:p>
            <a:pPr marL="0" indent="-324000" algn="just">
              <a:spcBef>
                <a:spcPts val="0"/>
              </a:spcBef>
              <a:buNone/>
            </a:pPr>
            <a:r>
              <a:rPr lang="cs-CZ" sz="2000" dirty="0"/>
              <a:t>Sed </a:t>
            </a:r>
            <a:r>
              <a:rPr lang="cs-CZ" sz="2000" dirty="0" err="1"/>
              <a:t>ut</a:t>
            </a:r>
            <a:r>
              <a:rPr lang="cs-CZ" sz="2000" dirty="0"/>
              <a:t> </a:t>
            </a:r>
            <a:r>
              <a:rPr lang="cs-CZ" sz="2000" dirty="0" err="1"/>
              <a:t>redeamus</a:t>
            </a:r>
            <a:r>
              <a:rPr lang="cs-CZ" sz="2000" dirty="0"/>
              <a:t> ad </a:t>
            </a:r>
            <a:r>
              <a:rPr lang="cs-CZ" sz="2000" dirty="0" err="1"/>
              <a:t>rem</a:t>
            </a:r>
            <a:r>
              <a:rPr lang="cs-CZ" sz="2000" dirty="0"/>
              <a:t>, fit ergo prima </a:t>
            </a:r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missa</a:t>
            </a:r>
            <a:r>
              <a:rPr lang="cs-CZ" sz="2000" dirty="0"/>
              <a:t> in </a:t>
            </a:r>
            <a:r>
              <a:rPr lang="cs-CZ" sz="2000" dirty="0" err="1"/>
              <a:t>ecclesia</a:t>
            </a:r>
            <a:r>
              <a:rPr lang="cs-CZ" sz="2000" dirty="0"/>
              <a:t> </a:t>
            </a:r>
            <a:r>
              <a:rPr lang="cs-CZ" sz="2000" dirty="0" err="1"/>
              <a:t>maiore</a:t>
            </a:r>
            <a:r>
              <a:rPr lang="cs-CZ" sz="2000" dirty="0"/>
              <a:t>, </a:t>
            </a:r>
            <a:r>
              <a:rPr lang="cs-CZ" sz="2000" dirty="0" err="1"/>
              <a:t>quae</a:t>
            </a:r>
            <a:r>
              <a:rPr lang="cs-CZ" sz="2000" dirty="0"/>
              <a:t> </a:t>
            </a:r>
            <a:r>
              <a:rPr lang="cs-CZ" sz="2000" dirty="0" err="1"/>
              <a:t>est</a:t>
            </a:r>
            <a:r>
              <a:rPr lang="cs-CZ" sz="2000" dirty="0"/>
              <a:t> in </a:t>
            </a:r>
            <a:r>
              <a:rPr lang="cs-CZ" sz="2000" dirty="0" err="1"/>
              <a:t>Golgotha</a:t>
            </a:r>
            <a:r>
              <a:rPr lang="cs-CZ" sz="2000" dirty="0"/>
              <a:t>. </a:t>
            </a:r>
            <a:r>
              <a:rPr lang="cs-CZ" sz="2000" dirty="0" err="1"/>
              <a:t>Et</a:t>
            </a:r>
            <a:r>
              <a:rPr lang="cs-CZ" sz="2000" dirty="0"/>
              <a:t> </a:t>
            </a:r>
            <a:r>
              <a:rPr lang="cs-CZ" sz="2000" dirty="0" err="1"/>
              <a:t>quoniam</a:t>
            </a:r>
            <a:r>
              <a:rPr lang="cs-CZ" sz="2000" dirty="0"/>
              <a:t> dům </a:t>
            </a:r>
            <a:r>
              <a:rPr lang="cs-CZ" sz="2000" dirty="0" err="1"/>
              <a:t>predicant</a:t>
            </a:r>
            <a:r>
              <a:rPr lang="cs-CZ" sz="2000" dirty="0"/>
              <a:t>, </a:t>
            </a:r>
            <a:r>
              <a:rPr lang="cs-CZ" sz="2000" dirty="0" err="1"/>
              <a:t>uel</a:t>
            </a:r>
            <a:r>
              <a:rPr lang="cs-CZ" sz="2000" dirty="0"/>
              <a:t> </a:t>
            </a:r>
            <a:r>
              <a:rPr lang="cs-CZ" sz="2000" dirty="0" err="1"/>
              <a:t>legent</a:t>
            </a:r>
            <a:r>
              <a:rPr lang="cs-CZ" sz="2000" dirty="0"/>
              <a:t> </a:t>
            </a:r>
            <a:r>
              <a:rPr lang="cs-CZ" sz="2000" dirty="0" err="1"/>
              <a:t>singulas</a:t>
            </a:r>
            <a:r>
              <a:rPr lang="cs-CZ" sz="2000" dirty="0"/>
              <a:t> </a:t>
            </a:r>
            <a:r>
              <a:rPr lang="cs-CZ" sz="2000" dirty="0" err="1"/>
              <a:t>lectiones</a:t>
            </a:r>
            <a:r>
              <a:rPr lang="cs-CZ" sz="2000" dirty="0"/>
              <a:t> </a:t>
            </a:r>
            <a:r>
              <a:rPr lang="cs-CZ" sz="2000" dirty="0" err="1"/>
              <a:t>uel</a:t>
            </a:r>
            <a:r>
              <a:rPr lang="cs-CZ" sz="2000" dirty="0"/>
              <a:t> </a:t>
            </a:r>
            <a:r>
              <a:rPr lang="cs-CZ" sz="2000" dirty="0" err="1"/>
              <a:t>dicunt</a:t>
            </a:r>
            <a:r>
              <a:rPr lang="cs-CZ" sz="2000" dirty="0"/>
              <a:t> </a:t>
            </a:r>
            <a:r>
              <a:rPr lang="cs-CZ" sz="2000" dirty="0" err="1"/>
              <a:t>ymnos</a:t>
            </a:r>
            <a:r>
              <a:rPr lang="cs-CZ" sz="2000" dirty="0"/>
              <a:t>, omnia </a:t>
            </a:r>
            <a:r>
              <a:rPr lang="cs-CZ" sz="2000" dirty="0" err="1"/>
              <a:t>tamen</a:t>
            </a:r>
            <a:r>
              <a:rPr lang="cs-CZ" sz="2000" dirty="0"/>
              <a:t> </a:t>
            </a:r>
            <a:r>
              <a:rPr lang="cs-CZ" sz="2000" dirty="0" err="1"/>
              <a:t>apta</a:t>
            </a:r>
            <a:r>
              <a:rPr lang="cs-CZ" sz="2000" dirty="0"/>
              <a:t> </a:t>
            </a:r>
            <a:r>
              <a:rPr lang="cs-CZ" sz="2000" dirty="0" err="1"/>
              <a:t>ipsi</a:t>
            </a:r>
            <a:r>
              <a:rPr lang="cs-CZ" sz="2000" dirty="0"/>
              <a:t> </a:t>
            </a:r>
            <a:r>
              <a:rPr lang="cs-CZ" sz="2000" dirty="0" err="1"/>
              <a:t>diei</a:t>
            </a:r>
            <a:r>
              <a:rPr lang="cs-CZ" sz="2000" dirty="0"/>
              <a:t>, </a:t>
            </a:r>
            <a:r>
              <a:rPr lang="cs-CZ" sz="2000" dirty="0" err="1"/>
              <a:t>et</a:t>
            </a:r>
            <a:r>
              <a:rPr lang="cs-CZ" sz="2000" dirty="0"/>
              <a:t> </a:t>
            </a:r>
            <a:r>
              <a:rPr lang="cs-CZ" sz="2000" dirty="0" err="1"/>
              <a:t>inde</a:t>
            </a:r>
            <a:r>
              <a:rPr lang="cs-CZ" sz="2000" dirty="0"/>
              <a:t> </a:t>
            </a:r>
            <a:r>
              <a:rPr lang="cs-CZ" sz="2000" dirty="0" err="1"/>
              <a:t>postmodum</a:t>
            </a:r>
            <a:r>
              <a:rPr lang="cs-CZ" sz="2000" dirty="0"/>
              <a:t> </a:t>
            </a:r>
            <a:r>
              <a:rPr lang="cs-CZ" sz="2000" dirty="0" err="1"/>
              <a:t>cum</a:t>
            </a:r>
            <a:r>
              <a:rPr lang="cs-CZ" sz="2000" dirty="0"/>
              <a:t> </a:t>
            </a:r>
            <a:r>
              <a:rPr lang="cs-CZ" sz="2000" dirty="0" err="1"/>
              <a:t>missa</a:t>
            </a:r>
            <a:r>
              <a:rPr lang="cs-CZ" sz="2000" dirty="0"/>
              <a:t> </a:t>
            </a:r>
            <a:r>
              <a:rPr lang="cs-CZ" sz="2000" dirty="0" err="1"/>
              <a:t>ecclesiae</a:t>
            </a:r>
            <a:r>
              <a:rPr lang="cs-CZ" sz="2000" dirty="0"/>
              <a:t> </a:t>
            </a:r>
            <a:r>
              <a:rPr lang="cs-CZ" sz="2000" dirty="0" err="1"/>
              <a:t>facta</a:t>
            </a:r>
            <a:r>
              <a:rPr lang="cs-CZ" sz="2000" dirty="0"/>
              <a:t> </a:t>
            </a:r>
            <a:r>
              <a:rPr lang="cs-CZ" sz="2000" dirty="0" err="1"/>
              <a:t>fuerit</a:t>
            </a:r>
            <a:r>
              <a:rPr lang="cs-CZ" sz="2000" dirty="0"/>
              <a:t>, </a:t>
            </a:r>
            <a:r>
              <a:rPr lang="cs-CZ" sz="2000" dirty="0" err="1"/>
              <a:t>hitur</a:t>
            </a:r>
            <a:r>
              <a:rPr lang="cs-CZ" sz="2000" dirty="0"/>
              <a:t> </a:t>
            </a:r>
            <a:r>
              <a:rPr lang="cs-CZ" sz="2000" dirty="0" err="1"/>
              <a:t>cum</a:t>
            </a:r>
            <a:r>
              <a:rPr lang="cs-CZ" sz="2000" dirty="0"/>
              <a:t> </a:t>
            </a:r>
            <a:r>
              <a:rPr lang="cs-CZ" sz="2000" dirty="0" err="1"/>
              <a:t>ymnis</a:t>
            </a:r>
            <a:r>
              <a:rPr lang="cs-CZ" sz="2000" dirty="0"/>
              <a:t> ad </a:t>
            </a:r>
            <a:r>
              <a:rPr lang="cs-CZ" sz="2000" dirty="0" err="1"/>
              <a:t>Anastasim</a:t>
            </a:r>
            <a:r>
              <a:rPr lang="cs-CZ" sz="2000" dirty="0"/>
              <a:t> </a:t>
            </a:r>
            <a:r>
              <a:rPr lang="cs-CZ" sz="2000" dirty="0" err="1"/>
              <a:t>iuxta</a:t>
            </a:r>
            <a:r>
              <a:rPr lang="cs-CZ" sz="2000" dirty="0"/>
              <a:t> </a:t>
            </a:r>
            <a:r>
              <a:rPr lang="cs-CZ" sz="2000" dirty="0" err="1"/>
              <a:t>consuetudinem</a:t>
            </a:r>
            <a:r>
              <a:rPr lang="cs-CZ" sz="2000" dirty="0"/>
              <a:t>: </a:t>
            </a:r>
            <a:r>
              <a:rPr lang="cs-CZ" sz="2000" dirty="0" err="1"/>
              <a:t>ac</a:t>
            </a:r>
            <a:r>
              <a:rPr lang="cs-CZ" sz="2000" dirty="0"/>
              <a:t> sic fit </a:t>
            </a:r>
            <a:r>
              <a:rPr lang="cs-CZ" sz="2000" dirty="0" err="1"/>
              <a:t>missa</a:t>
            </a:r>
            <a:r>
              <a:rPr lang="cs-CZ" sz="2000" dirty="0"/>
              <a:t> </a:t>
            </a:r>
            <a:r>
              <a:rPr lang="cs-CZ" sz="2000" dirty="0" err="1"/>
              <a:t>fortisan</a:t>
            </a:r>
            <a:r>
              <a:rPr lang="cs-CZ" sz="2000" dirty="0"/>
              <a:t> sexta hora.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83568" y="-5724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Itinerarium</a:t>
            </a:r>
            <a:r>
              <a:rPr kumimoji="0" lang="cs-CZ" sz="4400" b="1" i="0" u="none" strike="noStrike" kern="1200" cap="none" spc="0" normalizeH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4400" b="1" i="0" u="none" strike="noStrike" kern="1200" cap="none" spc="0" normalizeH="0" noProof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Egeriae</a:t>
            </a:r>
            <a:r>
              <a:rPr kumimoji="0" lang="cs-CZ" sz="4400" b="1" i="0" u="none" strike="noStrike" kern="1200" cap="none" spc="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1" i="0" u="none" strike="noStrike" kern="1200" cap="none" spc="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chrámy na Golgotě (25/8-10)</a:t>
            </a:r>
            <a:endParaRPr kumimoji="0" lang="cs-CZ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893" y="185626"/>
            <a:ext cx="8751587" cy="64837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97152"/>
          </a:xfrm>
        </p:spPr>
        <p:txBody>
          <a:bodyPr>
            <a:normAutofit fontScale="77500" lnSpcReduction="2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cs-CZ" sz="3800" dirty="0" err="1"/>
              <a:t>Ieiuniorum</a:t>
            </a:r>
            <a:r>
              <a:rPr lang="cs-CZ" sz="3800" dirty="0"/>
              <a:t> </a:t>
            </a:r>
            <a:r>
              <a:rPr lang="cs-CZ" sz="3800" dirty="0" err="1"/>
              <a:t>enim</a:t>
            </a:r>
            <a:r>
              <a:rPr lang="cs-CZ" sz="3800" dirty="0"/>
              <a:t> </a:t>
            </a:r>
            <a:r>
              <a:rPr lang="cs-CZ" sz="3800" dirty="0" err="1"/>
              <a:t>consuetudo</a:t>
            </a:r>
            <a:r>
              <a:rPr lang="cs-CZ" sz="3800" dirty="0"/>
              <a:t> hic talis </a:t>
            </a:r>
            <a:r>
              <a:rPr lang="cs-CZ" sz="3800" dirty="0" err="1"/>
              <a:t>est</a:t>
            </a:r>
            <a:r>
              <a:rPr lang="cs-CZ" sz="3800" dirty="0"/>
              <a:t> in </a:t>
            </a:r>
            <a:r>
              <a:rPr lang="cs-CZ" sz="3800" dirty="0" err="1"/>
              <a:t>quadragesimis</a:t>
            </a:r>
            <a:r>
              <a:rPr lang="cs-CZ" sz="3800" dirty="0"/>
              <a:t>, </a:t>
            </a:r>
            <a:r>
              <a:rPr lang="cs-CZ" sz="3800" dirty="0" err="1"/>
              <a:t>ut</a:t>
            </a:r>
            <a:r>
              <a:rPr lang="cs-CZ" sz="3800" dirty="0"/>
              <a:t> </a:t>
            </a:r>
            <a:r>
              <a:rPr lang="cs-CZ" sz="3800" dirty="0" err="1"/>
              <a:t>alii</a:t>
            </a:r>
            <a:r>
              <a:rPr lang="cs-CZ" sz="3800" dirty="0"/>
              <a:t> </a:t>
            </a:r>
            <a:r>
              <a:rPr lang="cs-CZ" sz="3800" dirty="0" err="1"/>
              <a:t>quemadmodum</a:t>
            </a:r>
            <a:r>
              <a:rPr lang="cs-CZ" sz="3800" dirty="0"/>
              <a:t> </a:t>
            </a:r>
            <a:r>
              <a:rPr lang="cs-CZ" sz="3800" dirty="0" err="1"/>
              <a:t>manducauerint</a:t>
            </a:r>
            <a:r>
              <a:rPr lang="cs-CZ" sz="3800" dirty="0"/>
              <a:t> </a:t>
            </a:r>
            <a:r>
              <a:rPr lang="cs-CZ" sz="3800" dirty="0" err="1"/>
              <a:t>dominica</a:t>
            </a:r>
            <a:r>
              <a:rPr lang="cs-CZ" sz="3800" dirty="0"/>
              <a:t> </a:t>
            </a:r>
            <a:r>
              <a:rPr lang="cs-CZ" sz="3800" dirty="0" err="1"/>
              <a:t>die</a:t>
            </a:r>
            <a:r>
              <a:rPr lang="cs-CZ" sz="3800" dirty="0"/>
              <a:t> post </a:t>
            </a:r>
            <a:r>
              <a:rPr lang="cs-CZ" sz="3800" dirty="0" err="1"/>
              <a:t>missa</a:t>
            </a:r>
            <a:r>
              <a:rPr lang="cs-CZ" sz="3800" dirty="0"/>
              <a:t>, id </a:t>
            </a:r>
            <a:r>
              <a:rPr lang="cs-CZ" sz="3800" dirty="0" err="1"/>
              <a:t>est</a:t>
            </a:r>
            <a:r>
              <a:rPr lang="cs-CZ" sz="3800" dirty="0"/>
              <a:t> hora </a:t>
            </a:r>
            <a:r>
              <a:rPr lang="cs-CZ" sz="3800" dirty="0" err="1"/>
              <a:t>quinta</a:t>
            </a:r>
            <a:r>
              <a:rPr lang="cs-CZ" sz="3800" dirty="0"/>
              <a:t> aut sexta, </a:t>
            </a:r>
            <a:r>
              <a:rPr lang="cs-CZ" sz="3800" dirty="0" err="1"/>
              <a:t>iam</a:t>
            </a:r>
            <a:r>
              <a:rPr lang="cs-CZ" sz="3800" dirty="0"/>
              <a:t> non </a:t>
            </a:r>
            <a:r>
              <a:rPr lang="cs-CZ" sz="3800" dirty="0" err="1"/>
              <a:t>manducent</a:t>
            </a:r>
            <a:r>
              <a:rPr lang="cs-CZ" sz="3800" dirty="0"/>
              <a:t> per </a:t>
            </a:r>
            <a:r>
              <a:rPr lang="cs-CZ" sz="3800" dirty="0" err="1"/>
              <a:t>tota</a:t>
            </a:r>
            <a:r>
              <a:rPr lang="cs-CZ" sz="3800" dirty="0"/>
              <a:t> </a:t>
            </a:r>
            <a:r>
              <a:rPr lang="cs-CZ" sz="3800" dirty="0" err="1"/>
              <a:t>septimana</a:t>
            </a:r>
            <a:r>
              <a:rPr lang="cs-CZ" sz="3800" dirty="0"/>
              <a:t> </a:t>
            </a:r>
            <a:r>
              <a:rPr lang="cs-CZ" sz="3800" dirty="0" err="1"/>
              <a:t>nisi</a:t>
            </a:r>
            <a:r>
              <a:rPr lang="cs-CZ" sz="3800" dirty="0"/>
              <a:t> </a:t>
            </a:r>
            <a:r>
              <a:rPr lang="cs-CZ" sz="3800" dirty="0" err="1"/>
              <a:t>sabbato</a:t>
            </a:r>
            <a:r>
              <a:rPr lang="cs-CZ" sz="3800" dirty="0"/>
              <a:t> </a:t>
            </a:r>
            <a:r>
              <a:rPr lang="cs-CZ" sz="3800" dirty="0" err="1"/>
              <a:t>ueniente</a:t>
            </a:r>
            <a:r>
              <a:rPr lang="cs-CZ" sz="3800" dirty="0"/>
              <a:t> post </a:t>
            </a:r>
            <a:r>
              <a:rPr lang="cs-CZ" sz="3800" dirty="0" err="1"/>
              <a:t>missa</a:t>
            </a:r>
            <a:r>
              <a:rPr lang="cs-CZ" sz="3800" dirty="0"/>
              <a:t> </a:t>
            </a:r>
            <a:r>
              <a:rPr lang="cs-CZ" sz="3800" dirty="0" err="1"/>
              <a:t>Anastasis</a:t>
            </a:r>
            <a:r>
              <a:rPr lang="cs-CZ" sz="3800" dirty="0"/>
              <a:t>, </a:t>
            </a:r>
            <a:r>
              <a:rPr lang="cs-CZ" sz="3800" dirty="0" err="1"/>
              <a:t>hi</a:t>
            </a:r>
            <a:r>
              <a:rPr lang="cs-CZ" sz="3800" dirty="0"/>
              <a:t> </a:t>
            </a:r>
            <a:r>
              <a:rPr lang="cs-CZ" sz="3800" dirty="0" err="1"/>
              <a:t>qui</a:t>
            </a:r>
            <a:r>
              <a:rPr lang="cs-CZ" sz="3800" dirty="0"/>
              <a:t> </a:t>
            </a:r>
            <a:r>
              <a:rPr lang="cs-CZ" sz="3800" dirty="0" err="1"/>
              <a:t>faciunt</a:t>
            </a:r>
            <a:r>
              <a:rPr lang="cs-CZ" sz="3800" dirty="0"/>
              <a:t> </a:t>
            </a:r>
            <a:r>
              <a:rPr lang="cs-CZ" sz="3800" dirty="0" err="1"/>
              <a:t>ebdomadas</a:t>
            </a:r>
            <a:r>
              <a:rPr lang="cs-CZ" sz="3800" dirty="0" smtClean="0"/>
              <a:t>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cs-CZ" sz="3800" dirty="0" smtClean="0"/>
              <a:t> </a:t>
            </a:r>
            <a:endParaRPr lang="cs-CZ" sz="3800" dirty="0"/>
          </a:p>
          <a:p>
            <a:pPr marL="0" algn="just">
              <a:spcBef>
                <a:spcPts val="0"/>
              </a:spcBef>
              <a:buNone/>
            </a:pPr>
            <a:r>
              <a:rPr lang="cs-CZ" sz="3800" dirty="0" err="1" smtClean="0"/>
              <a:t>Nemo</a:t>
            </a:r>
            <a:r>
              <a:rPr lang="cs-CZ" sz="3800" dirty="0" smtClean="0"/>
              <a:t> </a:t>
            </a:r>
            <a:r>
              <a:rPr lang="cs-CZ" sz="3800" dirty="0"/>
              <a:t>autem </a:t>
            </a:r>
            <a:r>
              <a:rPr lang="cs-CZ" sz="3800" dirty="0" err="1"/>
              <a:t>exigit</a:t>
            </a:r>
            <a:r>
              <a:rPr lang="cs-CZ" sz="3800" dirty="0"/>
              <a:t>, </a:t>
            </a:r>
            <a:r>
              <a:rPr lang="cs-CZ" sz="3800" dirty="0" err="1"/>
              <a:t>quantum</a:t>
            </a:r>
            <a:r>
              <a:rPr lang="cs-CZ" sz="3800" dirty="0"/>
              <a:t> </a:t>
            </a:r>
            <a:r>
              <a:rPr lang="cs-CZ" sz="3800" dirty="0" err="1"/>
              <a:t>debeat</a:t>
            </a:r>
            <a:r>
              <a:rPr lang="cs-CZ" sz="3800" dirty="0"/>
              <a:t> </a:t>
            </a:r>
            <a:r>
              <a:rPr lang="cs-CZ" sz="3800" dirty="0" err="1"/>
              <a:t>facere</a:t>
            </a:r>
            <a:r>
              <a:rPr lang="cs-CZ" sz="3800" dirty="0"/>
              <a:t>, sed </a:t>
            </a:r>
            <a:r>
              <a:rPr lang="cs-CZ" sz="3800" dirty="0" err="1"/>
              <a:t>unusquisque</a:t>
            </a:r>
            <a:r>
              <a:rPr lang="cs-CZ" sz="3800" dirty="0"/>
              <a:t> </a:t>
            </a:r>
            <a:r>
              <a:rPr lang="cs-CZ" sz="3800" dirty="0" err="1"/>
              <a:t>ut</a:t>
            </a:r>
            <a:r>
              <a:rPr lang="cs-CZ" sz="3800" dirty="0"/>
              <a:t> </a:t>
            </a:r>
            <a:r>
              <a:rPr lang="cs-CZ" sz="3800" dirty="0" err="1"/>
              <a:t>potest</a:t>
            </a:r>
            <a:r>
              <a:rPr lang="cs-CZ" sz="3800" dirty="0"/>
              <a:t> id facit; </a:t>
            </a:r>
            <a:r>
              <a:rPr lang="cs-CZ" sz="3800" dirty="0" err="1"/>
              <a:t>nec</a:t>
            </a:r>
            <a:r>
              <a:rPr lang="cs-CZ" sz="3800" dirty="0"/>
              <a:t> </a:t>
            </a:r>
            <a:r>
              <a:rPr lang="cs-CZ" sz="3800" dirty="0" err="1"/>
              <a:t>ille</a:t>
            </a:r>
            <a:r>
              <a:rPr lang="cs-CZ" sz="3800" dirty="0"/>
              <a:t> </a:t>
            </a:r>
            <a:r>
              <a:rPr lang="cs-CZ" sz="3800" dirty="0" err="1"/>
              <a:t>laudatur</a:t>
            </a:r>
            <a:r>
              <a:rPr lang="cs-CZ" sz="3800" dirty="0"/>
              <a:t>, </a:t>
            </a:r>
            <a:r>
              <a:rPr lang="cs-CZ" sz="3800" dirty="0" err="1"/>
              <a:t>qui</a:t>
            </a:r>
            <a:r>
              <a:rPr lang="cs-CZ" sz="3800" dirty="0"/>
              <a:t> </a:t>
            </a:r>
            <a:r>
              <a:rPr lang="cs-CZ" sz="3800" dirty="0" err="1"/>
              <a:t>satis</a:t>
            </a:r>
            <a:r>
              <a:rPr lang="cs-CZ" sz="3800" dirty="0"/>
              <a:t> </a:t>
            </a:r>
            <a:r>
              <a:rPr lang="cs-CZ" sz="3800" dirty="0" err="1"/>
              <a:t>fecerit</a:t>
            </a:r>
            <a:r>
              <a:rPr lang="cs-CZ" sz="3800" dirty="0"/>
              <a:t>, </a:t>
            </a:r>
            <a:r>
              <a:rPr lang="cs-CZ" sz="3800" dirty="0" err="1"/>
              <a:t>nec</a:t>
            </a:r>
            <a:r>
              <a:rPr lang="cs-CZ" sz="3800" dirty="0"/>
              <a:t> </a:t>
            </a:r>
            <a:r>
              <a:rPr lang="cs-CZ" sz="3800" dirty="0" err="1"/>
              <a:t>ille</a:t>
            </a:r>
            <a:r>
              <a:rPr lang="cs-CZ" sz="3800" dirty="0"/>
              <a:t> </a:t>
            </a:r>
            <a:r>
              <a:rPr lang="cs-CZ" sz="3800" dirty="0" err="1"/>
              <a:t>vituperatur</a:t>
            </a:r>
            <a:r>
              <a:rPr lang="cs-CZ" sz="3800" dirty="0"/>
              <a:t>, </a:t>
            </a:r>
            <a:r>
              <a:rPr lang="cs-CZ" sz="3800" dirty="0" err="1"/>
              <a:t>qui</a:t>
            </a:r>
            <a:r>
              <a:rPr lang="cs-CZ" sz="3800" dirty="0"/>
              <a:t> minus. Talis </a:t>
            </a:r>
            <a:r>
              <a:rPr lang="cs-CZ" sz="3800" dirty="0" err="1"/>
              <a:t>est</a:t>
            </a:r>
            <a:r>
              <a:rPr lang="cs-CZ" sz="3800" dirty="0"/>
              <a:t> </a:t>
            </a:r>
            <a:r>
              <a:rPr lang="cs-CZ" sz="3800" dirty="0" err="1"/>
              <a:t>enim</a:t>
            </a:r>
            <a:r>
              <a:rPr lang="cs-CZ" sz="3800" dirty="0"/>
              <a:t> hic </a:t>
            </a:r>
            <a:r>
              <a:rPr lang="cs-CZ" sz="3800" dirty="0" err="1"/>
              <a:t>consuetudo</a:t>
            </a:r>
            <a:r>
              <a:rPr lang="cs-CZ" sz="3800" dirty="0"/>
              <a:t>. </a:t>
            </a:r>
            <a:r>
              <a:rPr lang="cs-CZ" sz="3800" dirty="0" err="1"/>
              <a:t>Esca</a:t>
            </a:r>
            <a:r>
              <a:rPr lang="cs-CZ" sz="3800" dirty="0"/>
              <a:t> autem </a:t>
            </a:r>
            <a:r>
              <a:rPr lang="cs-CZ" sz="3800" dirty="0" err="1"/>
              <a:t>eorum</a:t>
            </a:r>
            <a:r>
              <a:rPr lang="cs-CZ" sz="3800" dirty="0"/>
              <a:t> </a:t>
            </a:r>
            <a:r>
              <a:rPr lang="cs-CZ" sz="3800" dirty="0" err="1"/>
              <a:t>quadragesimarum</a:t>
            </a:r>
            <a:r>
              <a:rPr lang="cs-CZ" sz="3800" dirty="0"/>
              <a:t> </a:t>
            </a:r>
            <a:r>
              <a:rPr lang="cs-CZ" sz="3800" dirty="0" err="1"/>
              <a:t>diebus</a:t>
            </a:r>
            <a:r>
              <a:rPr lang="cs-CZ" sz="3800" dirty="0"/>
              <a:t> </a:t>
            </a:r>
            <a:r>
              <a:rPr lang="cs-CZ" sz="3800" dirty="0" err="1"/>
              <a:t>haec</a:t>
            </a:r>
            <a:r>
              <a:rPr lang="cs-CZ" sz="3800" dirty="0"/>
              <a:t> </a:t>
            </a:r>
            <a:r>
              <a:rPr lang="cs-CZ" sz="3800" dirty="0" err="1"/>
              <a:t>est</a:t>
            </a:r>
            <a:r>
              <a:rPr lang="cs-CZ" sz="3800" dirty="0"/>
              <a:t>, </a:t>
            </a:r>
            <a:r>
              <a:rPr lang="cs-CZ" sz="3800" dirty="0" err="1"/>
              <a:t>ut</a:t>
            </a:r>
            <a:r>
              <a:rPr lang="cs-CZ" sz="3800" dirty="0"/>
              <a:t> </a:t>
            </a:r>
            <a:r>
              <a:rPr lang="cs-CZ" sz="3800" dirty="0" err="1"/>
              <a:t>nec</a:t>
            </a:r>
            <a:r>
              <a:rPr lang="cs-CZ" sz="3800" dirty="0"/>
              <a:t> panem </a:t>
            </a:r>
            <a:r>
              <a:rPr lang="cs-CZ" sz="3800" dirty="0" err="1"/>
              <a:t>quidem</a:t>
            </a:r>
            <a:r>
              <a:rPr lang="cs-CZ" sz="3800" dirty="0"/>
              <a:t> </a:t>
            </a:r>
            <a:r>
              <a:rPr lang="cs-CZ" sz="3800" dirty="0" err="1"/>
              <a:t>libari</a:t>
            </a:r>
            <a:r>
              <a:rPr lang="cs-CZ" sz="3800" dirty="0"/>
              <a:t> non </a:t>
            </a:r>
            <a:r>
              <a:rPr lang="cs-CZ" sz="3800" dirty="0" err="1"/>
              <a:t>potest</a:t>
            </a:r>
            <a:r>
              <a:rPr lang="cs-CZ" sz="3800" dirty="0"/>
              <a:t>, </a:t>
            </a:r>
            <a:r>
              <a:rPr lang="cs-CZ" sz="3800" dirty="0" err="1"/>
              <a:t>nec</a:t>
            </a:r>
            <a:r>
              <a:rPr lang="cs-CZ" sz="3800" dirty="0"/>
              <a:t> oleum </a:t>
            </a:r>
            <a:r>
              <a:rPr lang="cs-CZ" sz="3800" dirty="0" err="1"/>
              <a:t>gustent</a:t>
            </a:r>
            <a:r>
              <a:rPr lang="cs-CZ" sz="3800" dirty="0"/>
              <a:t>, </a:t>
            </a:r>
            <a:r>
              <a:rPr lang="cs-CZ" sz="3800" dirty="0" err="1"/>
              <a:t>nec</a:t>
            </a:r>
            <a:r>
              <a:rPr lang="cs-CZ" sz="3800" dirty="0"/>
              <a:t> </a:t>
            </a:r>
            <a:r>
              <a:rPr lang="cs-CZ" sz="3800" dirty="0" err="1"/>
              <a:t>aliquid</a:t>
            </a:r>
            <a:r>
              <a:rPr lang="cs-CZ" sz="3800" dirty="0"/>
              <a:t>, </a:t>
            </a:r>
            <a:r>
              <a:rPr lang="cs-CZ" sz="3800" dirty="0" err="1"/>
              <a:t>quod</a:t>
            </a:r>
            <a:r>
              <a:rPr lang="cs-CZ" sz="3800" dirty="0"/>
              <a:t> de </a:t>
            </a:r>
            <a:r>
              <a:rPr lang="cs-CZ" sz="3800" dirty="0" err="1"/>
              <a:t>arboribus</a:t>
            </a:r>
            <a:r>
              <a:rPr lang="cs-CZ" sz="3800" dirty="0"/>
              <a:t> </a:t>
            </a:r>
            <a:r>
              <a:rPr lang="cs-CZ" sz="3800" dirty="0" err="1"/>
              <a:t>est</a:t>
            </a:r>
            <a:r>
              <a:rPr lang="cs-CZ" sz="3800" dirty="0"/>
              <a:t>, sed </a:t>
            </a:r>
            <a:r>
              <a:rPr lang="cs-CZ" sz="3800" dirty="0" err="1"/>
              <a:t>tantum</a:t>
            </a:r>
            <a:r>
              <a:rPr lang="cs-CZ" sz="3800" dirty="0"/>
              <a:t> </a:t>
            </a:r>
            <a:r>
              <a:rPr lang="cs-CZ" sz="3800" dirty="0" err="1"/>
              <a:t>aqua</a:t>
            </a:r>
            <a:r>
              <a:rPr lang="cs-CZ" sz="3800" dirty="0"/>
              <a:t> </a:t>
            </a:r>
            <a:r>
              <a:rPr lang="cs-CZ" sz="3800" dirty="0" err="1"/>
              <a:t>et</a:t>
            </a:r>
            <a:r>
              <a:rPr lang="cs-CZ" sz="3800" dirty="0"/>
              <a:t> </a:t>
            </a:r>
            <a:r>
              <a:rPr lang="cs-CZ" sz="3800" dirty="0" err="1"/>
              <a:t>sorbitione</a:t>
            </a:r>
            <a:r>
              <a:rPr lang="cs-CZ" sz="3800" dirty="0"/>
              <a:t> </a:t>
            </a:r>
            <a:r>
              <a:rPr lang="cs-CZ" sz="3800" dirty="0" err="1"/>
              <a:t>modica</a:t>
            </a:r>
            <a:r>
              <a:rPr lang="cs-CZ" sz="3800" dirty="0"/>
              <a:t> de </a:t>
            </a:r>
            <a:r>
              <a:rPr lang="cs-CZ" sz="3800" dirty="0" err="1"/>
              <a:t>farina</a:t>
            </a:r>
            <a:r>
              <a:rPr lang="cs-CZ" sz="3800" dirty="0"/>
              <a:t>.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83568" y="-5724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Itinerarium</a:t>
            </a:r>
            <a:r>
              <a:rPr kumimoji="0" lang="cs-CZ" sz="4400" b="1" i="0" u="none" strike="noStrike" kern="1200" cap="none" spc="0" normalizeH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4400" b="1" i="0" u="none" strike="noStrike" kern="1200" cap="none" spc="0" normalizeH="0" noProof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Egeriae</a:t>
            </a:r>
            <a:r>
              <a:rPr kumimoji="0" lang="cs-CZ" sz="4400" b="1" i="0" u="none" strike="noStrike" kern="1200" cap="none" spc="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1" i="0" u="none" strike="noStrike" kern="1200" cap="none" spc="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půst (28/1-4)</a:t>
            </a:r>
            <a:endParaRPr kumimoji="0" lang="cs-CZ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</TotalTime>
  <Words>559</Words>
  <Application>Microsoft Office PowerPoint</Application>
  <PresentationFormat>Předvádění na obrazovce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LIDOVÁ A POZDNÍ LATINA texty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LIDOVÁ A POZDNÍ LATINA texty</dc:title>
  <dc:creator>NTB</dc:creator>
  <cp:lastModifiedBy>Silvie Šimordová</cp:lastModifiedBy>
  <cp:revision>10</cp:revision>
  <dcterms:created xsi:type="dcterms:W3CDTF">2014-03-09T14:07:38Z</dcterms:created>
  <dcterms:modified xsi:type="dcterms:W3CDTF">2017-03-14T08:33:57Z</dcterms:modified>
</cp:coreProperties>
</file>