
<file path=[Content_Types].xml><?xml version="1.0" encoding="utf-8"?>
<Types xmlns="http://schemas.openxmlformats.org/package/2006/content-types">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5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8" r:id="rId19"/>
    <p:sldId id="275" r:id="rId20"/>
    <p:sldId id="276" r:id="rId21"/>
    <p:sldId id="277" r:id="rId22"/>
    <p:sldId id="279" r:id="rId23"/>
    <p:sldId id="280" r:id="rId24"/>
    <p:sldId id="281" r:id="rId25"/>
    <p:sldId id="282" r:id="rId26"/>
    <p:sldId id="283" r:id="rId27"/>
    <p:sldId id="284" r:id="rId28"/>
    <p:sldId id="285" r:id="rId29"/>
    <p:sldId id="286" r:id="rId30"/>
    <p:sldId id="287" r:id="rId31"/>
    <p:sldId id="288" r:id="rId32"/>
    <p:sldId id="289" r:id="rId33"/>
    <p:sldId id="291" r:id="rId34"/>
    <p:sldId id="292" r:id="rId35"/>
    <p:sldId id="293" r:id="rId36"/>
    <p:sldId id="294" r:id="rId37"/>
    <p:sldId id="295" r:id="rId38"/>
    <p:sldId id="296" r:id="rId39"/>
    <p:sldId id="297" r:id="rId40"/>
    <p:sldId id="298" r:id="rId41"/>
    <p:sldId id="299" r:id="rId42"/>
    <p:sldId id="300" r:id="rId43"/>
    <p:sldId id="301" r:id="rId44"/>
    <p:sldId id="302" r:id="rId45"/>
    <p:sldId id="303" r:id="rId46"/>
    <p:sldId id="304" r:id="rId47"/>
    <p:sldId id="305" r:id="rId48"/>
    <p:sldId id="306" r:id="rId49"/>
    <p:sldId id="307" r:id="rId50"/>
    <p:sldId id="308" r:id="rId51"/>
    <p:sldId id="310" r:id="rId52"/>
    <p:sldId id="311" r:id="rId53"/>
    <p:sldId id="312" r:id="rId54"/>
  </p:sldIdLst>
  <p:sldSz cx="9144000" cy="6858000" type="screen4x3"/>
  <p:notesSz cx="6858000" cy="9144000"/>
  <p:embeddedFontLst>
    <p:embeddedFont>
      <p:font typeface="Candara" panose="020E0502030303020204" pitchFamily="34" charset="0"/>
      <p:regular r:id="rId56"/>
      <p:bold r:id="rId57"/>
      <p:italic r:id="rId58"/>
      <p:boldItalic r:id="rId59"/>
    </p:embeddedFont>
    <p:embeddedFont>
      <p:font typeface="Calibri" panose="020F0502020204030204" pitchFamily="34" charset="0"/>
      <p:regular r:id="rId60"/>
      <p:bold r:id="rId61"/>
      <p:italic r:id="rId62"/>
      <p:boldItalic r:id="rId63"/>
    </p:embeddedFont>
    <p:embeddedFont>
      <p:font typeface="Georgia" panose="02040502050405020303" pitchFamily="18" charset="0"/>
      <p:regular r:id="rId64"/>
      <p:bold r:id="rId65"/>
      <p:italic r:id="rId66"/>
      <p:boldItalic r:id="rId67"/>
    </p:embeddedFont>
    <p:embeddedFont>
      <p:font typeface="Galdeano" panose="020B0604020202020204" charset="0"/>
      <p:regular r:id="rId6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EEDD"/>
    <a:srgbClr val="FFE6CD"/>
    <a:srgbClr val="FFCC99"/>
    <a:srgbClr val="BEADE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7" d="100"/>
          <a:sy n="107" d="100"/>
        </p:scale>
        <p:origin x="-1098" y="-8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63" Type="http://schemas.openxmlformats.org/officeDocument/2006/relationships/font" Target="fonts/font8.fntdata"/><Relationship Id="rId68" Type="http://schemas.openxmlformats.org/officeDocument/2006/relationships/font" Target="fonts/font13.fntdata"/><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font" Target="fonts/font3.fntdata"/><Relationship Id="rId66" Type="http://schemas.openxmlformats.org/officeDocument/2006/relationships/font" Target="fonts/font11.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2.fntdata"/><Relationship Id="rId61"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5.fntdata"/><Relationship Id="rId65"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1.fntdata"/><Relationship Id="rId64" Type="http://schemas.openxmlformats.org/officeDocument/2006/relationships/font" Target="fonts/font9.fntdata"/><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4.fntdata"/><Relationship Id="rId67" Type="http://schemas.openxmlformats.org/officeDocument/2006/relationships/font" Target="fonts/font12.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7.fntdata"/><Relationship Id="rId7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200" b="0" i="0" u="none" strike="noStrike" cap="none">
                <a:solidFill>
                  <a:schemeClr val="dk1"/>
                </a:solidFill>
                <a:latin typeface="Calibri"/>
                <a:ea typeface="Calibri"/>
                <a:cs typeface="Calibri"/>
                <a:sym typeface="Calibri"/>
              </a:defRPr>
            </a:lvl2pPr>
            <a:lvl3pPr marL="914400" marR="0" lvl="2" indent="0" algn="l" rtl="0">
              <a:spcBef>
                <a:spcPts val="0"/>
              </a:spcBef>
              <a:buNone/>
              <a:defRPr sz="1200" b="0" i="0" u="none" strike="noStrike" cap="none">
                <a:solidFill>
                  <a:schemeClr val="dk1"/>
                </a:solidFill>
                <a:latin typeface="Calibri"/>
                <a:ea typeface="Calibri"/>
                <a:cs typeface="Calibri"/>
                <a:sym typeface="Calibri"/>
              </a:defRPr>
            </a:lvl3pPr>
            <a:lvl4pPr marL="1371600" marR="0" lvl="3" indent="0" algn="l" rtl="0">
              <a:spcBef>
                <a:spcPts val="0"/>
              </a:spcBef>
              <a:buNone/>
              <a:defRPr sz="1200" b="0" i="0" u="none" strike="noStrike" cap="none">
                <a:solidFill>
                  <a:schemeClr val="dk1"/>
                </a:solidFill>
                <a:latin typeface="Calibri"/>
                <a:ea typeface="Calibri"/>
                <a:cs typeface="Calibri"/>
                <a:sym typeface="Calibri"/>
              </a:defRPr>
            </a:lvl4pPr>
            <a:lvl5pPr marL="1828800" marR="0" lvl="4" indent="0" algn="l" rtl="0">
              <a:spcBef>
                <a:spcPts val="0"/>
              </a:spcBef>
              <a:buNone/>
              <a:defRPr sz="1200" b="0" i="0" u="none" strike="noStrike" cap="none">
                <a:solidFill>
                  <a:schemeClr val="dk1"/>
                </a:solidFill>
                <a:latin typeface="Calibri"/>
                <a:ea typeface="Calibri"/>
                <a:cs typeface="Calibri"/>
                <a:sym typeface="Calibri"/>
              </a:defRPr>
            </a:lvl5pPr>
            <a:lvl6pPr marL="2286000" marR="0" lvl="5" indent="0" algn="l" rtl="0">
              <a:spcBef>
                <a:spcPts val="0"/>
              </a:spcBef>
              <a:buNone/>
              <a:defRPr sz="1200" b="0" i="0" u="none" strike="noStrike" cap="none">
                <a:solidFill>
                  <a:schemeClr val="dk1"/>
                </a:solidFill>
                <a:latin typeface="Calibri"/>
                <a:ea typeface="Calibri"/>
                <a:cs typeface="Calibri"/>
                <a:sym typeface="Calibri"/>
              </a:defRPr>
            </a:lvl6pPr>
            <a:lvl7pPr marL="2743200" marR="0" lvl="6" indent="0" algn="l" rtl="0">
              <a:spcBef>
                <a:spcPts val="0"/>
              </a:spcBef>
              <a:buNone/>
              <a:defRPr sz="1200" b="0" i="0" u="none" strike="noStrike" cap="none">
                <a:solidFill>
                  <a:schemeClr val="dk1"/>
                </a:solidFill>
                <a:latin typeface="Calibri"/>
                <a:ea typeface="Calibri"/>
                <a:cs typeface="Calibri"/>
                <a:sym typeface="Calibri"/>
              </a:defRPr>
            </a:lvl7pPr>
            <a:lvl8pPr marL="3200400" marR="0" lvl="7" indent="0" algn="l" rtl="0">
              <a:spcBef>
                <a:spcPts val="0"/>
              </a:spcBef>
              <a:buNone/>
              <a:defRPr sz="1200" b="0" i="0" u="none" strike="noStrike" cap="none">
                <a:solidFill>
                  <a:schemeClr val="dk1"/>
                </a:solidFill>
                <a:latin typeface="Calibri"/>
                <a:ea typeface="Calibri"/>
                <a:cs typeface="Calibri"/>
                <a:sym typeface="Calibri"/>
              </a:defRPr>
            </a:lvl8pPr>
            <a:lvl9pPr marL="3657600" marR="0" lvl="8" indent="0" algn="l" rtl="0">
              <a:spcBef>
                <a:spcPts val="0"/>
              </a:spcBef>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sk-SK" sz="1200" b="0" i="0" u="none" strike="noStrike" cap="none">
                <a:solidFill>
                  <a:schemeClr val="dk1"/>
                </a:solidFill>
                <a:latin typeface="Calibri"/>
                <a:ea typeface="Calibri"/>
                <a:cs typeface="Calibri"/>
                <a:sym typeface="Calibri"/>
              </a:rPr>
              <a:t>‹#›</a:t>
            </a:fld>
            <a:endParaRPr lang="sk-SK"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51294675"/>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Shape 9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95" name="Shape 9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Shape 15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57" name="Shape 15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Shape 16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63" name="Shape 16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Shape 16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69" name="Shape 16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Shape 17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77" name="Shape 17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Shape 18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86" name="Shape 18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Shape 19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98" name="Shape 19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09" name="Shape 20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Shape 21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15" name="Shape 21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Shape 26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65" name="Shape 26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Shape 23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37" name="Shape 23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Shape 9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00" name="Shape 10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Shape 24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46" name="Shape 24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Shape 25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56" name="Shape 25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257" name="Shape 257"/>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sk-SK" sz="1200">
                <a:solidFill>
                  <a:schemeClr val="dk1"/>
                </a:solidFill>
                <a:latin typeface="Calibri"/>
                <a:ea typeface="Calibri"/>
                <a:cs typeface="Calibri"/>
                <a:sym typeface="Calibri"/>
              </a:rPr>
              <a:t>21</a:t>
            </a:fld>
            <a:endParaRPr lang="sk-SK" sz="1200">
              <a:solidFill>
                <a:schemeClr val="dk1"/>
              </a:solidFill>
              <a:latin typeface="Calibri"/>
              <a:ea typeface="Calibri"/>
              <a:cs typeface="Calibri"/>
              <a:sym typeface="Calibri"/>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Shape 27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71" name="Shape 27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Shape 27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77" name="Shape 27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Shape 28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84" name="Shape 28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Shape 28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90" name="Shape 29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Shape 30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301" name="Shape 30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Shape 30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307" name="Shape 30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Shape 31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313" name="Shape 31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Shape 31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320" name="Shape 32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Shape 11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12" name="Shape 11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Shape 32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330" name="Shape 33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Shape 33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338" name="Shape 33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Shape 34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348" name="Shape 3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Shape 35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360" name="Shape 3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Shape 36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370" name="Shape 37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Shape 37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380" name="Shape 38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Shape 39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391" name="Shape 39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Shape 39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399" name="Shape 39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Shape 40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410" name="Shape 41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Shape 41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417" name="Shape 41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Shape 11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18" name="Shape 11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Shape 42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427" name="Shape 42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Shape 43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437" name="Shape 43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Shape 44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447" name="Shape 44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Shape 45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458" name="Shape 45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Shape 46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469" name="Shape 46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Shape 47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480" name="Shape 48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Shape 48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487" name="Shape 48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Shape 49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497" name="Shape 49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Shape 50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505" name="Shape 50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Shape 51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511" name="Shape 51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Shape 12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24" name="Shape 12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Shape 51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518" name="Shape 51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Shape 53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
        <p:nvSpPr>
          <p:cNvPr id="532" name="Shape 53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
        <p:cNvGrpSpPr/>
        <p:nvPr/>
      </p:nvGrpSpPr>
      <p:grpSpPr>
        <a:xfrm>
          <a:off x="0" y="0"/>
          <a:ext cx="0" cy="0"/>
          <a:chOff x="0" y="0"/>
          <a:chExt cx="0" cy="0"/>
        </a:xfrm>
      </p:grpSpPr>
      <p:sp>
        <p:nvSpPr>
          <p:cNvPr id="539" name="Shape 53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
        <p:nvSpPr>
          <p:cNvPr id="540" name="Shape 54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Shape 13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31" name="Shape 13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Shape 13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37" name="Shape 13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Shape 14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45" name="Shape 14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Shape 15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51" name="Shape 15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Úvodná snímka">
    <p:spTree>
      <p:nvGrpSpPr>
        <p:cNvPr id="1" name="Shape 15"/>
        <p:cNvGrpSpPr/>
        <p:nvPr/>
      </p:nvGrpSpPr>
      <p:grpSpPr>
        <a:xfrm>
          <a:off x="0" y="0"/>
          <a:ext cx="0" cy="0"/>
          <a:chOff x="0" y="0"/>
          <a:chExt cx="0" cy="0"/>
        </a:xfrm>
      </p:grpSpPr>
      <p:sp>
        <p:nvSpPr>
          <p:cNvPr id="16" name="Shape 16"/>
          <p:cNvSpPr/>
          <p:nvPr/>
        </p:nvSpPr>
        <p:spPr>
          <a:xfrm>
            <a:off x="0" y="0"/>
            <a:ext cx="3409949" cy="6858000"/>
          </a:xfrm>
          <a:prstGeom prst="rect">
            <a:avLst/>
          </a:prstGeom>
          <a:solidFill>
            <a:schemeClr val="dk2">
              <a:alpha val="75686"/>
            </a:schemeClr>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Candara"/>
              <a:ea typeface="Candara"/>
              <a:cs typeface="Candara"/>
              <a:sym typeface="Candara"/>
            </a:endParaRPr>
          </a:p>
        </p:txBody>
      </p:sp>
      <p:sp>
        <p:nvSpPr>
          <p:cNvPr id="17" name="Shape 17"/>
          <p:cNvSpPr/>
          <p:nvPr/>
        </p:nvSpPr>
        <p:spPr>
          <a:xfrm>
            <a:off x="838200" y="1762090"/>
            <a:ext cx="2521776" cy="5095912"/>
          </a:xfrm>
          <a:custGeom>
            <a:avLst/>
            <a:gdLst/>
            <a:ahLst/>
            <a:cxnLst/>
            <a:rect l="0" t="0" r="0" b="0"/>
            <a:pathLst>
              <a:path w="120000" h="120000" extrusionOk="0">
                <a:moveTo>
                  <a:pt x="20622" y="50762"/>
                </a:moveTo>
                <a:lnTo>
                  <a:pt x="24009" y="53599"/>
                </a:lnTo>
                <a:lnTo>
                  <a:pt x="25056" y="54437"/>
                </a:lnTo>
                <a:lnTo>
                  <a:pt x="26052" y="55301"/>
                </a:lnTo>
                <a:lnTo>
                  <a:pt x="26799" y="55967"/>
                </a:lnTo>
                <a:lnTo>
                  <a:pt x="27247" y="56287"/>
                </a:lnTo>
                <a:lnTo>
                  <a:pt x="27845" y="56534"/>
                </a:lnTo>
                <a:lnTo>
                  <a:pt x="30186" y="57299"/>
                </a:lnTo>
                <a:lnTo>
                  <a:pt x="30784" y="57521"/>
                </a:lnTo>
                <a:lnTo>
                  <a:pt x="31731" y="57817"/>
                </a:lnTo>
                <a:lnTo>
                  <a:pt x="32727" y="58211"/>
                </a:lnTo>
                <a:lnTo>
                  <a:pt x="35118" y="59001"/>
                </a:lnTo>
                <a:lnTo>
                  <a:pt x="36264" y="59371"/>
                </a:lnTo>
                <a:lnTo>
                  <a:pt x="37310" y="59691"/>
                </a:lnTo>
                <a:lnTo>
                  <a:pt x="38107" y="59913"/>
                </a:lnTo>
                <a:lnTo>
                  <a:pt x="37957" y="59001"/>
                </a:lnTo>
                <a:lnTo>
                  <a:pt x="37608" y="58063"/>
                </a:lnTo>
                <a:lnTo>
                  <a:pt x="37061" y="57373"/>
                </a:lnTo>
                <a:lnTo>
                  <a:pt x="36363" y="56682"/>
                </a:lnTo>
                <a:lnTo>
                  <a:pt x="34221" y="55202"/>
                </a:lnTo>
                <a:lnTo>
                  <a:pt x="32029" y="53771"/>
                </a:lnTo>
                <a:lnTo>
                  <a:pt x="29738" y="52365"/>
                </a:lnTo>
                <a:lnTo>
                  <a:pt x="29389" y="52094"/>
                </a:lnTo>
                <a:lnTo>
                  <a:pt x="28991" y="51921"/>
                </a:lnTo>
                <a:lnTo>
                  <a:pt x="28542" y="51823"/>
                </a:lnTo>
                <a:lnTo>
                  <a:pt x="27895" y="51773"/>
                </a:lnTo>
                <a:lnTo>
                  <a:pt x="26749" y="51675"/>
                </a:lnTo>
                <a:lnTo>
                  <a:pt x="25504" y="51453"/>
                </a:lnTo>
                <a:lnTo>
                  <a:pt x="24308" y="51255"/>
                </a:lnTo>
                <a:lnTo>
                  <a:pt x="20622" y="50762"/>
                </a:lnTo>
                <a:close/>
                <a:moveTo>
                  <a:pt x="58381" y="49257"/>
                </a:moveTo>
                <a:lnTo>
                  <a:pt x="52353" y="50910"/>
                </a:lnTo>
                <a:lnTo>
                  <a:pt x="50361" y="51453"/>
                </a:lnTo>
                <a:lnTo>
                  <a:pt x="48468" y="51995"/>
                </a:lnTo>
                <a:lnTo>
                  <a:pt x="47671" y="52168"/>
                </a:lnTo>
                <a:lnTo>
                  <a:pt x="46824" y="52390"/>
                </a:lnTo>
                <a:lnTo>
                  <a:pt x="46127" y="52612"/>
                </a:lnTo>
                <a:lnTo>
                  <a:pt x="45529" y="52908"/>
                </a:lnTo>
                <a:lnTo>
                  <a:pt x="44632" y="53475"/>
                </a:lnTo>
                <a:lnTo>
                  <a:pt x="43686" y="54067"/>
                </a:lnTo>
                <a:lnTo>
                  <a:pt x="42640" y="54783"/>
                </a:lnTo>
                <a:lnTo>
                  <a:pt x="41643" y="55547"/>
                </a:lnTo>
                <a:lnTo>
                  <a:pt x="40846" y="56312"/>
                </a:lnTo>
                <a:lnTo>
                  <a:pt x="40298" y="56904"/>
                </a:lnTo>
                <a:lnTo>
                  <a:pt x="39950" y="57496"/>
                </a:lnTo>
                <a:lnTo>
                  <a:pt x="39850" y="57619"/>
                </a:lnTo>
                <a:lnTo>
                  <a:pt x="39850" y="57989"/>
                </a:lnTo>
                <a:lnTo>
                  <a:pt x="39800" y="58507"/>
                </a:lnTo>
                <a:lnTo>
                  <a:pt x="39651" y="59050"/>
                </a:lnTo>
                <a:lnTo>
                  <a:pt x="39501" y="60283"/>
                </a:lnTo>
                <a:lnTo>
                  <a:pt x="39452" y="60801"/>
                </a:lnTo>
                <a:lnTo>
                  <a:pt x="39352" y="61196"/>
                </a:lnTo>
                <a:lnTo>
                  <a:pt x="38854" y="63958"/>
                </a:lnTo>
                <a:lnTo>
                  <a:pt x="38306" y="66696"/>
                </a:lnTo>
                <a:lnTo>
                  <a:pt x="38256" y="67461"/>
                </a:lnTo>
                <a:lnTo>
                  <a:pt x="38107" y="68768"/>
                </a:lnTo>
                <a:lnTo>
                  <a:pt x="37907" y="70150"/>
                </a:lnTo>
                <a:lnTo>
                  <a:pt x="37907" y="71482"/>
                </a:lnTo>
                <a:lnTo>
                  <a:pt x="38057" y="72789"/>
                </a:lnTo>
                <a:lnTo>
                  <a:pt x="39701" y="73085"/>
                </a:lnTo>
                <a:lnTo>
                  <a:pt x="41394" y="73529"/>
                </a:lnTo>
                <a:lnTo>
                  <a:pt x="42938" y="74096"/>
                </a:lnTo>
                <a:lnTo>
                  <a:pt x="44483" y="74787"/>
                </a:lnTo>
                <a:lnTo>
                  <a:pt x="45828" y="75699"/>
                </a:lnTo>
                <a:lnTo>
                  <a:pt x="46973" y="76587"/>
                </a:lnTo>
                <a:lnTo>
                  <a:pt x="48219" y="77525"/>
                </a:lnTo>
                <a:lnTo>
                  <a:pt x="49364" y="78462"/>
                </a:lnTo>
                <a:lnTo>
                  <a:pt x="50311" y="79523"/>
                </a:lnTo>
                <a:lnTo>
                  <a:pt x="51257" y="81003"/>
                </a:lnTo>
                <a:lnTo>
                  <a:pt x="51905" y="82606"/>
                </a:lnTo>
                <a:lnTo>
                  <a:pt x="52303" y="84283"/>
                </a:lnTo>
                <a:lnTo>
                  <a:pt x="52303" y="84406"/>
                </a:lnTo>
                <a:lnTo>
                  <a:pt x="52353" y="84505"/>
                </a:lnTo>
                <a:lnTo>
                  <a:pt x="52503" y="82606"/>
                </a:lnTo>
                <a:lnTo>
                  <a:pt x="52702" y="80830"/>
                </a:lnTo>
                <a:lnTo>
                  <a:pt x="52951" y="79227"/>
                </a:lnTo>
                <a:lnTo>
                  <a:pt x="53150" y="77821"/>
                </a:lnTo>
                <a:lnTo>
                  <a:pt x="53300" y="76834"/>
                </a:lnTo>
                <a:lnTo>
                  <a:pt x="53549" y="75773"/>
                </a:lnTo>
                <a:lnTo>
                  <a:pt x="53698" y="74639"/>
                </a:lnTo>
                <a:lnTo>
                  <a:pt x="53897" y="73381"/>
                </a:lnTo>
                <a:lnTo>
                  <a:pt x="54097" y="72000"/>
                </a:lnTo>
                <a:lnTo>
                  <a:pt x="54346" y="70421"/>
                </a:lnTo>
                <a:lnTo>
                  <a:pt x="54645" y="68719"/>
                </a:lnTo>
                <a:lnTo>
                  <a:pt x="54943" y="66795"/>
                </a:lnTo>
                <a:lnTo>
                  <a:pt x="55342" y="63958"/>
                </a:lnTo>
                <a:lnTo>
                  <a:pt x="55740" y="61146"/>
                </a:lnTo>
                <a:lnTo>
                  <a:pt x="56089" y="58310"/>
                </a:lnTo>
                <a:lnTo>
                  <a:pt x="56687" y="55473"/>
                </a:lnTo>
                <a:lnTo>
                  <a:pt x="58381" y="49257"/>
                </a:lnTo>
                <a:close/>
                <a:moveTo>
                  <a:pt x="30933" y="49085"/>
                </a:moveTo>
                <a:lnTo>
                  <a:pt x="30834" y="49109"/>
                </a:lnTo>
                <a:lnTo>
                  <a:pt x="30684" y="49627"/>
                </a:lnTo>
                <a:lnTo>
                  <a:pt x="30535" y="50170"/>
                </a:lnTo>
                <a:lnTo>
                  <a:pt x="30386" y="50540"/>
                </a:lnTo>
                <a:lnTo>
                  <a:pt x="30186" y="50910"/>
                </a:lnTo>
                <a:lnTo>
                  <a:pt x="30087" y="51255"/>
                </a:lnTo>
                <a:lnTo>
                  <a:pt x="30336" y="51601"/>
                </a:lnTo>
                <a:lnTo>
                  <a:pt x="30784" y="51921"/>
                </a:lnTo>
                <a:lnTo>
                  <a:pt x="31183" y="52217"/>
                </a:lnTo>
                <a:lnTo>
                  <a:pt x="32826" y="53451"/>
                </a:lnTo>
                <a:lnTo>
                  <a:pt x="34420" y="54536"/>
                </a:lnTo>
                <a:lnTo>
                  <a:pt x="36214" y="55621"/>
                </a:lnTo>
                <a:lnTo>
                  <a:pt x="36413" y="55769"/>
                </a:lnTo>
                <a:lnTo>
                  <a:pt x="36712" y="55991"/>
                </a:lnTo>
                <a:lnTo>
                  <a:pt x="37459" y="56509"/>
                </a:lnTo>
                <a:lnTo>
                  <a:pt x="37907" y="56731"/>
                </a:lnTo>
                <a:lnTo>
                  <a:pt x="38256" y="56830"/>
                </a:lnTo>
                <a:lnTo>
                  <a:pt x="38605" y="56830"/>
                </a:lnTo>
                <a:lnTo>
                  <a:pt x="38904" y="56682"/>
                </a:lnTo>
                <a:lnTo>
                  <a:pt x="39202" y="56361"/>
                </a:lnTo>
                <a:lnTo>
                  <a:pt x="39651" y="55991"/>
                </a:lnTo>
                <a:lnTo>
                  <a:pt x="40099" y="55671"/>
                </a:lnTo>
                <a:lnTo>
                  <a:pt x="40398" y="55301"/>
                </a:lnTo>
                <a:lnTo>
                  <a:pt x="40448" y="54980"/>
                </a:lnTo>
                <a:lnTo>
                  <a:pt x="40149" y="54610"/>
                </a:lnTo>
                <a:lnTo>
                  <a:pt x="39651" y="54289"/>
                </a:lnTo>
                <a:lnTo>
                  <a:pt x="39153" y="53993"/>
                </a:lnTo>
                <a:lnTo>
                  <a:pt x="38206" y="53401"/>
                </a:lnTo>
                <a:lnTo>
                  <a:pt x="37310" y="52834"/>
                </a:lnTo>
                <a:lnTo>
                  <a:pt x="35516" y="51823"/>
                </a:lnTo>
                <a:lnTo>
                  <a:pt x="33872" y="50787"/>
                </a:lnTo>
                <a:lnTo>
                  <a:pt x="31930" y="49627"/>
                </a:lnTo>
                <a:lnTo>
                  <a:pt x="31880" y="49553"/>
                </a:lnTo>
                <a:lnTo>
                  <a:pt x="31481" y="49381"/>
                </a:lnTo>
                <a:lnTo>
                  <a:pt x="31332" y="49257"/>
                </a:lnTo>
                <a:lnTo>
                  <a:pt x="31183" y="49183"/>
                </a:lnTo>
                <a:lnTo>
                  <a:pt x="31083" y="49159"/>
                </a:lnTo>
                <a:lnTo>
                  <a:pt x="30933" y="49085"/>
                </a:lnTo>
                <a:close/>
                <a:moveTo>
                  <a:pt x="29290" y="48641"/>
                </a:moveTo>
                <a:lnTo>
                  <a:pt x="28642" y="48690"/>
                </a:lnTo>
                <a:lnTo>
                  <a:pt x="28343" y="48690"/>
                </a:lnTo>
                <a:lnTo>
                  <a:pt x="27845" y="48715"/>
                </a:lnTo>
                <a:lnTo>
                  <a:pt x="27148" y="48715"/>
                </a:lnTo>
                <a:lnTo>
                  <a:pt x="26650" y="48764"/>
                </a:lnTo>
                <a:lnTo>
                  <a:pt x="26201" y="48764"/>
                </a:lnTo>
                <a:lnTo>
                  <a:pt x="26002" y="48715"/>
                </a:lnTo>
                <a:lnTo>
                  <a:pt x="26749" y="49307"/>
                </a:lnTo>
                <a:lnTo>
                  <a:pt x="28493" y="50466"/>
                </a:lnTo>
                <a:lnTo>
                  <a:pt x="28792" y="50614"/>
                </a:lnTo>
                <a:lnTo>
                  <a:pt x="28991" y="50565"/>
                </a:lnTo>
                <a:lnTo>
                  <a:pt x="29240" y="50392"/>
                </a:lnTo>
                <a:lnTo>
                  <a:pt x="29389" y="50170"/>
                </a:lnTo>
                <a:lnTo>
                  <a:pt x="29439" y="49923"/>
                </a:lnTo>
                <a:lnTo>
                  <a:pt x="29539" y="49701"/>
                </a:lnTo>
                <a:lnTo>
                  <a:pt x="29738" y="49257"/>
                </a:lnTo>
                <a:lnTo>
                  <a:pt x="29788" y="49035"/>
                </a:lnTo>
                <a:lnTo>
                  <a:pt x="29788" y="48838"/>
                </a:lnTo>
                <a:lnTo>
                  <a:pt x="29688" y="48715"/>
                </a:lnTo>
                <a:lnTo>
                  <a:pt x="29290" y="48641"/>
                </a:lnTo>
                <a:close/>
                <a:moveTo>
                  <a:pt x="92752" y="0"/>
                </a:moveTo>
                <a:lnTo>
                  <a:pt x="92951" y="123"/>
                </a:lnTo>
                <a:lnTo>
                  <a:pt x="93100" y="468"/>
                </a:lnTo>
                <a:lnTo>
                  <a:pt x="93200" y="961"/>
                </a:lnTo>
                <a:lnTo>
                  <a:pt x="93250" y="1627"/>
                </a:lnTo>
                <a:lnTo>
                  <a:pt x="93349" y="2392"/>
                </a:lnTo>
                <a:lnTo>
                  <a:pt x="93349" y="3181"/>
                </a:lnTo>
                <a:lnTo>
                  <a:pt x="93200" y="4785"/>
                </a:lnTo>
                <a:lnTo>
                  <a:pt x="93100" y="5475"/>
                </a:lnTo>
                <a:lnTo>
                  <a:pt x="92951" y="6092"/>
                </a:lnTo>
                <a:lnTo>
                  <a:pt x="92801" y="6536"/>
                </a:lnTo>
                <a:lnTo>
                  <a:pt x="92154" y="7671"/>
                </a:lnTo>
                <a:lnTo>
                  <a:pt x="91207" y="8707"/>
                </a:lnTo>
                <a:lnTo>
                  <a:pt x="89962" y="9693"/>
                </a:lnTo>
                <a:lnTo>
                  <a:pt x="88617" y="10655"/>
                </a:lnTo>
                <a:lnTo>
                  <a:pt x="85678" y="12456"/>
                </a:lnTo>
                <a:lnTo>
                  <a:pt x="83038" y="14059"/>
                </a:lnTo>
                <a:lnTo>
                  <a:pt x="77459" y="17192"/>
                </a:lnTo>
                <a:lnTo>
                  <a:pt x="74919" y="18820"/>
                </a:lnTo>
                <a:lnTo>
                  <a:pt x="74321" y="19214"/>
                </a:lnTo>
                <a:lnTo>
                  <a:pt x="73623" y="19782"/>
                </a:lnTo>
                <a:lnTo>
                  <a:pt x="72777" y="20349"/>
                </a:lnTo>
                <a:lnTo>
                  <a:pt x="71980" y="21015"/>
                </a:lnTo>
                <a:lnTo>
                  <a:pt x="70186" y="22322"/>
                </a:lnTo>
                <a:lnTo>
                  <a:pt x="69389" y="22865"/>
                </a:lnTo>
                <a:lnTo>
                  <a:pt x="68742" y="23309"/>
                </a:lnTo>
                <a:lnTo>
                  <a:pt x="68144" y="23630"/>
                </a:lnTo>
                <a:lnTo>
                  <a:pt x="67945" y="26639"/>
                </a:lnTo>
                <a:lnTo>
                  <a:pt x="68642" y="26096"/>
                </a:lnTo>
                <a:lnTo>
                  <a:pt x="69339" y="25578"/>
                </a:lnTo>
                <a:lnTo>
                  <a:pt x="69887" y="25159"/>
                </a:lnTo>
                <a:lnTo>
                  <a:pt x="71531" y="23556"/>
                </a:lnTo>
                <a:lnTo>
                  <a:pt x="72777" y="22495"/>
                </a:lnTo>
                <a:lnTo>
                  <a:pt x="74022" y="21484"/>
                </a:lnTo>
                <a:lnTo>
                  <a:pt x="75317" y="20398"/>
                </a:lnTo>
                <a:lnTo>
                  <a:pt x="76712" y="19338"/>
                </a:lnTo>
                <a:lnTo>
                  <a:pt x="78206" y="18326"/>
                </a:lnTo>
                <a:lnTo>
                  <a:pt x="79800" y="17414"/>
                </a:lnTo>
                <a:lnTo>
                  <a:pt x="81594" y="16600"/>
                </a:lnTo>
                <a:lnTo>
                  <a:pt x="83486" y="15958"/>
                </a:lnTo>
                <a:lnTo>
                  <a:pt x="85479" y="15490"/>
                </a:lnTo>
                <a:lnTo>
                  <a:pt x="87521" y="15144"/>
                </a:lnTo>
                <a:lnTo>
                  <a:pt x="89514" y="14972"/>
                </a:lnTo>
                <a:lnTo>
                  <a:pt x="91556" y="14922"/>
                </a:lnTo>
                <a:lnTo>
                  <a:pt x="94146" y="15144"/>
                </a:lnTo>
                <a:lnTo>
                  <a:pt x="96637" y="15588"/>
                </a:lnTo>
                <a:lnTo>
                  <a:pt x="97285" y="15687"/>
                </a:lnTo>
                <a:lnTo>
                  <a:pt x="98082" y="15835"/>
                </a:lnTo>
                <a:lnTo>
                  <a:pt x="99078" y="16032"/>
                </a:lnTo>
                <a:lnTo>
                  <a:pt x="99925" y="16180"/>
                </a:lnTo>
                <a:lnTo>
                  <a:pt x="100672" y="16328"/>
                </a:lnTo>
                <a:lnTo>
                  <a:pt x="101270" y="16378"/>
                </a:lnTo>
                <a:lnTo>
                  <a:pt x="101469" y="16452"/>
                </a:lnTo>
                <a:lnTo>
                  <a:pt x="101320" y="16501"/>
                </a:lnTo>
                <a:lnTo>
                  <a:pt x="100971" y="16575"/>
                </a:lnTo>
                <a:lnTo>
                  <a:pt x="100473" y="16674"/>
                </a:lnTo>
                <a:lnTo>
                  <a:pt x="99128" y="16970"/>
                </a:lnTo>
                <a:lnTo>
                  <a:pt x="98530" y="17118"/>
                </a:lnTo>
                <a:lnTo>
                  <a:pt x="98032" y="17216"/>
                </a:lnTo>
                <a:lnTo>
                  <a:pt x="97135" y="17512"/>
                </a:lnTo>
                <a:lnTo>
                  <a:pt x="96189" y="17808"/>
                </a:lnTo>
                <a:lnTo>
                  <a:pt x="94943" y="18129"/>
                </a:lnTo>
                <a:lnTo>
                  <a:pt x="93449" y="18573"/>
                </a:lnTo>
                <a:lnTo>
                  <a:pt x="91805" y="19017"/>
                </a:lnTo>
                <a:lnTo>
                  <a:pt x="89962" y="19510"/>
                </a:lnTo>
                <a:lnTo>
                  <a:pt x="87970" y="20053"/>
                </a:lnTo>
                <a:lnTo>
                  <a:pt x="85927" y="20620"/>
                </a:lnTo>
                <a:lnTo>
                  <a:pt x="83835" y="21188"/>
                </a:lnTo>
                <a:lnTo>
                  <a:pt x="81743" y="21804"/>
                </a:lnTo>
                <a:lnTo>
                  <a:pt x="79651" y="22396"/>
                </a:lnTo>
                <a:lnTo>
                  <a:pt x="77708" y="23013"/>
                </a:lnTo>
                <a:lnTo>
                  <a:pt x="75765" y="23580"/>
                </a:lnTo>
                <a:lnTo>
                  <a:pt x="74072" y="24147"/>
                </a:lnTo>
                <a:lnTo>
                  <a:pt x="72528" y="24641"/>
                </a:lnTo>
                <a:lnTo>
                  <a:pt x="71282" y="25159"/>
                </a:lnTo>
                <a:lnTo>
                  <a:pt x="70286" y="25578"/>
                </a:lnTo>
                <a:lnTo>
                  <a:pt x="69589" y="25997"/>
                </a:lnTo>
                <a:lnTo>
                  <a:pt x="69090" y="26318"/>
                </a:lnTo>
                <a:lnTo>
                  <a:pt x="68642" y="26713"/>
                </a:lnTo>
                <a:lnTo>
                  <a:pt x="68144" y="27181"/>
                </a:lnTo>
                <a:lnTo>
                  <a:pt x="67696" y="27625"/>
                </a:lnTo>
                <a:lnTo>
                  <a:pt x="67696" y="27724"/>
                </a:lnTo>
                <a:lnTo>
                  <a:pt x="67795" y="27798"/>
                </a:lnTo>
                <a:lnTo>
                  <a:pt x="67845" y="27847"/>
                </a:lnTo>
                <a:lnTo>
                  <a:pt x="67945" y="27921"/>
                </a:lnTo>
                <a:lnTo>
                  <a:pt x="68144" y="27724"/>
                </a:lnTo>
                <a:lnTo>
                  <a:pt x="70435" y="27477"/>
                </a:lnTo>
                <a:lnTo>
                  <a:pt x="72528" y="27107"/>
                </a:lnTo>
                <a:lnTo>
                  <a:pt x="74520" y="26639"/>
                </a:lnTo>
                <a:lnTo>
                  <a:pt x="76363" y="26096"/>
                </a:lnTo>
                <a:lnTo>
                  <a:pt x="78057" y="25529"/>
                </a:lnTo>
                <a:lnTo>
                  <a:pt x="81444" y="24271"/>
                </a:lnTo>
                <a:lnTo>
                  <a:pt x="83188" y="23654"/>
                </a:lnTo>
                <a:lnTo>
                  <a:pt x="84931" y="23112"/>
                </a:lnTo>
                <a:lnTo>
                  <a:pt x="87023" y="22421"/>
                </a:lnTo>
                <a:lnTo>
                  <a:pt x="89016" y="21656"/>
                </a:lnTo>
                <a:lnTo>
                  <a:pt x="90809" y="20818"/>
                </a:lnTo>
                <a:lnTo>
                  <a:pt x="92652" y="20028"/>
                </a:lnTo>
                <a:lnTo>
                  <a:pt x="94645" y="19288"/>
                </a:lnTo>
                <a:lnTo>
                  <a:pt x="97584" y="18425"/>
                </a:lnTo>
                <a:lnTo>
                  <a:pt x="100672" y="17636"/>
                </a:lnTo>
                <a:lnTo>
                  <a:pt x="107148" y="16106"/>
                </a:lnTo>
                <a:lnTo>
                  <a:pt x="107447" y="16032"/>
                </a:lnTo>
                <a:lnTo>
                  <a:pt x="107845" y="15835"/>
                </a:lnTo>
                <a:lnTo>
                  <a:pt x="109190" y="15342"/>
                </a:lnTo>
                <a:lnTo>
                  <a:pt x="109838" y="15046"/>
                </a:lnTo>
                <a:lnTo>
                  <a:pt x="110485" y="14799"/>
                </a:lnTo>
                <a:lnTo>
                  <a:pt x="111033" y="14577"/>
                </a:lnTo>
                <a:lnTo>
                  <a:pt x="111382" y="14429"/>
                </a:lnTo>
                <a:lnTo>
                  <a:pt x="111531" y="14380"/>
                </a:lnTo>
                <a:lnTo>
                  <a:pt x="111531" y="14503"/>
                </a:lnTo>
                <a:lnTo>
                  <a:pt x="111382" y="14676"/>
                </a:lnTo>
                <a:lnTo>
                  <a:pt x="111183" y="14873"/>
                </a:lnTo>
                <a:lnTo>
                  <a:pt x="111033" y="14972"/>
                </a:lnTo>
                <a:lnTo>
                  <a:pt x="110635" y="15514"/>
                </a:lnTo>
                <a:lnTo>
                  <a:pt x="110485" y="16106"/>
                </a:lnTo>
                <a:lnTo>
                  <a:pt x="110585" y="16674"/>
                </a:lnTo>
                <a:lnTo>
                  <a:pt x="110635" y="17290"/>
                </a:lnTo>
                <a:lnTo>
                  <a:pt x="110635" y="17882"/>
                </a:lnTo>
                <a:lnTo>
                  <a:pt x="110386" y="19091"/>
                </a:lnTo>
                <a:lnTo>
                  <a:pt x="109838" y="20201"/>
                </a:lnTo>
                <a:lnTo>
                  <a:pt x="109041" y="21336"/>
                </a:lnTo>
                <a:lnTo>
                  <a:pt x="107945" y="22396"/>
                </a:lnTo>
                <a:lnTo>
                  <a:pt x="106550" y="23383"/>
                </a:lnTo>
                <a:lnTo>
                  <a:pt x="104856" y="24246"/>
                </a:lnTo>
                <a:lnTo>
                  <a:pt x="102963" y="25085"/>
                </a:lnTo>
                <a:lnTo>
                  <a:pt x="100722" y="25775"/>
                </a:lnTo>
                <a:lnTo>
                  <a:pt x="98331" y="26392"/>
                </a:lnTo>
                <a:lnTo>
                  <a:pt x="95691" y="26910"/>
                </a:lnTo>
                <a:lnTo>
                  <a:pt x="92801" y="27255"/>
                </a:lnTo>
                <a:lnTo>
                  <a:pt x="89813" y="27527"/>
                </a:lnTo>
                <a:lnTo>
                  <a:pt x="86625" y="27699"/>
                </a:lnTo>
                <a:lnTo>
                  <a:pt x="83536" y="27798"/>
                </a:lnTo>
                <a:lnTo>
                  <a:pt x="80547" y="27921"/>
                </a:lnTo>
                <a:lnTo>
                  <a:pt x="83636" y="28020"/>
                </a:lnTo>
                <a:lnTo>
                  <a:pt x="86276" y="28217"/>
                </a:lnTo>
                <a:lnTo>
                  <a:pt x="88866" y="28464"/>
                </a:lnTo>
                <a:lnTo>
                  <a:pt x="91357" y="28785"/>
                </a:lnTo>
                <a:lnTo>
                  <a:pt x="93698" y="29229"/>
                </a:lnTo>
                <a:lnTo>
                  <a:pt x="95840" y="29771"/>
                </a:lnTo>
                <a:lnTo>
                  <a:pt x="98181" y="30561"/>
                </a:lnTo>
                <a:lnTo>
                  <a:pt x="100323" y="31473"/>
                </a:lnTo>
                <a:lnTo>
                  <a:pt x="102067" y="32460"/>
                </a:lnTo>
                <a:lnTo>
                  <a:pt x="103611" y="33521"/>
                </a:lnTo>
                <a:lnTo>
                  <a:pt x="104856" y="34581"/>
                </a:lnTo>
                <a:lnTo>
                  <a:pt x="105952" y="35691"/>
                </a:lnTo>
                <a:lnTo>
                  <a:pt x="106749" y="36801"/>
                </a:lnTo>
                <a:lnTo>
                  <a:pt x="107496" y="37911"/>
                </a:lnTo>
                <a:lnTo>
                  <a:pt x="107945" y="38972"/>
                </a:lnTo>
                <a:lnTo>
                  <a:pt x="108293" y="39983"/>
                </a:lnTo>
                <a:lnTo>
                  <a:pt x="108542" y="40945"/>
                </a:lnTo>
                <a:lnTo>
                  <a:pt x="108692" y="41808"/>
                </a:lnTo>
                <a:lnTo>
                  <a:pt x="108692" y="43239"/>
                </a:lnTo>
                <a:lnTo>
                  <a:pt x="108542" y="43782"/>
                </a:lnTo>
                <a:lnTo>
                  <a:pt x="108443" y="44127"/>
                </a:lnTo>
                <a:lnTo>
                  <a:pt x="108293" y="44324"/>
                </a:lnTo>
                <a:lnTo>
                  <a:pt x="108144" y="44324"/>
                </a:lnTo>
                <a:lnTo>
                  <a:pt x="107198" y="43584"/>
                </a:lnTo>
                <a:lnTo>
                  <a:pt x="106201" y="42894"/>
                </a:lnTo>
                <a:lnTo>
                  <a:pt x="105006" y="42252"/>
                </a:lnTo>
                <a:lnTo>
                  <a:pt x="103661" y="41586"/>
                </a:lnTo>
                <a:lnTo>
                  <a:pt x="102067" y="41044"/>
                </a:lnTo>
                <a:lnTo>
                  <a:pt x="100572" y="40649"/>
                </a:lnTo>
                <a:lnTo>
                  <a:pt x="99327" y="40279"/>
                </a:lnTo>
                <a:lnTo>
                  <a:pt x="98082" y="39983"/>
                </a:lnTo>
                <a:lnTo>
                  <a:pt x="96936" y="39736"/>
                </a:lnTo>
                <a:lnTo>
                  <a:pt x="93599" y="38972"/>
                </a:lnTo>
                <a:lnTo>
                  <a:pt x="92353" y="38676"/>
                </a:lnTo>
                <a:lnTo>
                  <a:pt x="91108" y="38355"/>
                </a:lnTo>
                <a:lnTo>
                  <a:pt x="89713" y="37911"/>
                </a:lnTo>
                <a:lnTo>
                  <a:pt x="86425" y="36826"/>
                </a:lnTo>
                <a:lnTo>
                  <a:pt x="84533" y="36110"/>
                </a:lnTo>
                <a:lnTo>
                  <a:pt x="82291" y="35223"/>
                </a:lnTo>
                <a:lnTo>
                  <a:pt x="81046" y="34655"/>
                </a:lnTo>
                <a:lnTo>
                  <a:pt x="79750" y="33891"/>
                </a:lnTo>
                <a:lnTo>
                  <a:pt x="75566" y="31251"/>
                </a:lnTo>
                <a:lnTo>
                  <a:pt x="74171" y="30511"/>
                </a:lnTo>
                <a:lnTo>
                  <a:pt x="72677" y="29870"/>
                </a:lnTo>
                <a:lnTo>
                  <a:pt x="71282" y="29475"/>
                </a:lnTo>
                <a:lnTo>
                  <a:pt x="69539" y="29130"/>
                </a:lnTo>
                <a:lnTo>
                  <a:pt x="67795" y="28859"/>
                </a:lnTo>
                <a:lnTo>
                  <a:pt x="67546" y="28859"/>
                </a:lnTo>
                <a:lnTo>
                  <a:pt x="67247" y="29155"/>
                </a:lnTo>
                <a:lnTo>
                  <a:pt x="67198" y="29401"/>
                </a:lnTo>
                <a:lnTo>
                  <a:pt x="67048" y="29673"/>
                </a:lnTo>
                <a:lnTo>
                  <a:pt x="66948" y="29771"/>
                </a:lnTo>
                <a:lnTo>
                  <a:pt x="66899" y="30067"/>
                </a:lnTo>
                <a:lnTo>
                  <a:pt x="66650" y="30511"/>
                </a:lnTo>
                <a:lnTo>
                  <a:pt x="66450" y="31005"/>
                </a:lnTo>
                <a:lnTo>
                  <a:pt x="66002" y="32090"/>
                </a:lnTo>
                <a:lnTo>
                  <a:pt x="65853" y="32583"/>
                </a:lnTo>
                <a:lnTo>
                  <a:pt x="65006" y="35050"/>
                </a:lnTo>
                <a:lnTo>
                  <a:pt x="64009" y="37566"/>
                </a:lnTo>
                <a:lnTo>
                  <a:pt x="63063" y="40032"/>
                </a:lnTo>
                <a:lnTo>
                  <a:pt x="61818" y="43930"/>
                </a:lnTo>
                <a:lnTo>
                  <a:pt x="60672" y="47876"/>
                </a:lnTo>
                <a:lnTo>
                  <a:pt x="61618" y="47531"/>
                </a:lnTo>
                <a:lnTo>
                  <a:pt x="62465" y="47161"/>
                </a:lnTo>
                <a:lnTo>
                  <a:pt x="63013" y="46865"/>
                </a:lnTo>
                <a:lnTo>
                  <a:pt x="63312" y="46495"/>
                </a:lnTo>
                <a:lnTo>
                  <a:pt x="63511" y="46150"/>
                </a:lnTo>
                <a:lnTo>
                  <a:pt x="63810" y="45780"/>
                </a:lnTo>
                <a:lnTo>
                  <a:pt x="64408" y="45336"/>
                </a:lnTo>
                <a:lnTo>
                  <a:pt x="65205" y="45015"/>
                </a:lnTo>
                <a:lnTo>
                  <a:pt x="66151" y="44793"/>
                </a:lnTo>
                <a:lnTo>
                  <a:pt x="67198" y="44719"/>
                </a:lnTo>
                <a:lnTo>
                  <a:pt x="68194" y="44793"/>
                </a:lnTo>
                <a:lnTo>
                  <a:pt x="69240" y="44966"/>
                </a:lnTo>
                <a:lnTo>
                  <a:pt x="69439" y="45040"/>
                </a:lnTo>
                <a:lnTo>
                  <a:pt x="70336" y="45262"/>
                </a:lnTo>
                <a:lnTo>
                  <a:pt x="70585" y="45336"/>
                </a:lnTo>
                <a:lnTo>
                  <a:pt x="70784" y="45508"/>
                </a:lnTo>
                <a:lnTo>
                  <a:pt x="70933" y="45706"/>
                </a:lnTo>
                <a:lnTo>
                  <a:pt x="70983" y="45854"/>
                </a:lnTo>
                <a:lnTo>
                  <a:pt x="70983" y="46100"/>
                </a:lnTo>
                <a:lnTo>
                  <a:pt x="71083" y="46347"/>
                </a:lnTo>
                <a:lnTo>
                  <a:pt x="71083" y="46618"/>
                </a:lnTo>
                <a:lnTo>
                  <a:pt x="70734" y="47112"/>
                </a:lnTo>
                <a:lnTo>
                  <a:pt x="70136" y="47531"/>
                </a:lnTo>
                <a:lnTo>
                  <a:pt x="69339" y="47852"/>
                </a:lnTo>
                <a:lnTo>
                  <a:pt x="68343" y="48073"/>
                </a:lnTo>
                <a:lnTo>
                  <a:pt x="67247" y="48172"/>
                </a:lnTo>
                <a:lnTo>
                  <a:pt x="66151" y="48221"/>
                </a:lnTo>
                <a:lnTo>
                  <a:pt x="65404" y="48172"/>
                </a:lnTo>
                <a:lnTo>
                  <a:pt x="64707" y="48098"/>
                </a:lnTo>
                <a:lnTo>
                  <a:pt x="63860" y="48024"/>
                </a:lnTo>
                <a:lnTo>
                  <a:pt x="63163" y="48073"/>
                </a:lnTo>
                <a:lnTo>
                  <a:pt x="62266" y="48221"/>
                </a:lnTo>
                <a:lnTo>
                  <a:pt x="61320" y="48468"/>
                </a:lnTo>
                <a:lnTo>
                  <a:pt x="60423" y="48715"/>
                </a:lnTo>
                <a:lnTo>
                  <a:pt x="60273" y="49159"/>
                </a:lnTo>
                <a:lnTo>
                  <a:pt x="60074" y="49627"/>
                </a:lnTo>
                <a:lnTo>
                  <a:pt x="58729" y="54857"/>
                </a:lnTo>
                <a:lnTo>
                  <a:pt x="57633" y="60110"/>
                </a:lnTo>
                <a:lnTo>
                  <a:pt x="57185" y="62873"/>
                </a:lnTo>
                <a:lnTo>
                  <a:pt x="56836" y="65562"/>
                </a:lnTo>
                <a:lnTo>
                  <a:pt x="56637" y="68250"/>
                </a:lnTo>
                <a:lnTo>
                  <a:pt x="56338" y="71013"/>
                </a:lnTo>
                <a:lnTo>
                  <a:pt x="55890" y="73923"/>
                </a:lnTo>
                <a:lnTo>
                  <a:pt x="54993" y="79893"/>
                </a:lnTo>
                <a:lnTo>
                  <a:pt x="54694" y="82803"/>
                </a:lnTo>
                <a:lnTo>
                  <a:pt x="54645" y="84727"/>
                </a:lnTo>
                <a:lnTo>
                  <a:pt x="54495" y="86750"/>
                </a:lnTo>
                <a:lnTo>
                  <a:pt x="54246" y="88871"/>
                </a:lnTo>
                <a:lnTo>
                  <a:pt x="54196" y="90943"/>
                </a:lnTo>
                <a:lnTo>
                  <a:pt x="54097" y="92990"/>
                </a:lnTo>
                <a:lnTo>
                  <a:pt x="54097" y="94914"/>
                </a:lnTo>
                <a:lnTo>
                  <a:pt x="54196" y="96073"/>
                </a:lnTo>
                <a:lnTo>
                  <a:pt x="54346" y="97455"/>
                </a:lnTo>
                <a:lnTo>
                  <a:pt x="54495" y="98935"/>
                </a:lnTo>
                <a:lnTo>
                  <a:pt x="54694" y="100439"/>
                </a:lnTo>
                <a:lnTo>
                  <a:pt x="55591" y="99601"/>
                </a:lnTo>
                <a:lnTo>
                  <a:pt x="56388" y="98861"/>
                </a:lnTo>
                <a:lnTo>
                  <a:pt x="57185" y="98219"/>
                </a:lnTo>
                <a:lnTo>
                  <a:pt x="58281" y="97381"/>
                </a:lnTo>
                <a:lnTo>
                  <a:pt x="59427" y="96690"/>
                </a:lnTo>
                <a:lnTo>
                  <a:pt x="60523" y="96024"/>
                </a:lnTo>
                <a:lnTo>
                  <a:pt x="61469" y="95383"/>
                </a:lnTo>
                <a:lnTo>
                  <a:pt x="62266" y="94643"/>
                </a:lnTo>
                <a:lnTo>
                  <a:pt x="63661" y="93311"/>
                </a:lnTo>
                <a:lnTo>
                  <a:pt x="65255" y="92028"/>
                </a:lnTo>
                <a:lnTo>
                  <a:pt x="66948" y="90770"/>
                </a:lnTo>
                <a:lnTo>
                  <a:pt x="68792" y="89463"/>
                </a:lnTo>
                <a:lnTo>
                  <a:pt x="70635" y="88106"/>
                </a:lnTo>
                <a:lnTo>
                  <a:pt x="72528" y="86725"/>
                </a:lnTo>
                <a:lnTo>
                  <a:pt x="74520" y="85344"/>
                </a:lnTo>
                <a:lnTo>
                  <a:pt x="76662" y="84036"/>
                </a:lnTo>
                <a:lnTo>
                  <a:pt x="78854" y="82803"/>
                </a:lnTo>
                <a:lnTo>
                  <a:pt x="81145" y="81669"/>
                </a:lnTo>
                <a:lnTo>
                  <a:pt x="84134" y="80509"/>
                </a:lnTo>
                <a:lnTo>
                  <a:pt x="87222" y="79523"/>
                </a:lnTo>
                <a:lnTo>
                  <a:pt x="90410" y="78733"/>
                </a:lnTo>
                <a:lnTo>
                  <a:pt x="93698" y="78166"/>
                </a:lnTo>
                <a:lnTo>
                  <a:pt x="96936" y="77821"/>
                </a:lnTo>
                <a:lnTo>
                  <a:pt x="100174" y="77673"/>
                </a:lnTo>
                <a:lnTo>
                  <a:pt x="103362" y="77747"/>
                </a:lnTo>
                <a:lnTo>
                  <a:pt x="106600" y="78043"/>
                </a:lnTo>
                <a:lnTo>
                  <a:pt x="109688" y="78511"/>
                </a:lnTo>
                <a:lnTo>
                  <a:pt x="112727" y="79202"/>
                </a:lnTo>
                <a:lnTo>
                  <a:pt x="113424" y="79424"/>
                </a:lnTo>
                <a:lnTo>
                  <a:pt x="114321" y="79695"/>
                </a:lnTo>
                <a:lnTo>
                  <a:pt x="115267" y="80041"/>
                </a:lnTo>
                <a:lnTo>
                  <a:pt x="116214" y="80386"/>
                </a:lnTo>
                <a:lnTo>
                  <a:pt x="117210" y="80805"/>
                </a:lnTo>
                <a:lnTo>
                  <a:pt x="118057" y="81126"/>
                </a:lnTo>
                <a:lnTo>
                  <a:pt x="118804" y="81447"/>
                </a:lnTo>
                <a:lnTo>
                  <a:pt x="119452" y="81693"/>
                </a:lnTo>
                <a:lnTo>
                  <a:pt x="119850" y="81841"/>
                </a:lnTo>
                <a:lnTo>
                  <a:pt x="120000" y="81915"/>
                </a:lnTo>
                <a:lnTo>
                  <a:pt x="119750" y="81915"/>
                </a:lnTo>
                <a:lnTo>
                  <a:pt x="119252" y="81965"/>
                </a:lnTo>
                <a:lnTo>
                  <a:pt x="118455" y="82039"/>
                </a:lnTo>
                <a:lnTo>
                  <a:pt x="117509" y="82063"/>
                </a:lnTo>
                <a:lnTo>
                  <a:pt x="116463" y="82137"/>
                </a:lnTo>
                <a:lnTo>
                  <a:pt x="114570" y="82285"/>
                </a:lnTo>
                <a:lnTo>
                  <a:pt x="113872" y="82335"/>
                </a:lnTo>
                <a:lnTo>
                  <a:pt x="113424" y="82359"/>
                </a:lnTo>
                <a:lnTo>
                  <a:pt x="108891" y="82877"/>
                </a:lnTo>
                <a:lnTo>
                  <a:pt x="104508" y="83371"/>
                </a:lnTo>
                <a:lnTo>
                  <a:pt x="100074" y="83963"/>
                </a:lnTo>
                <a:lnTo>
                  <a:pt x="95740" y="84678"/>
                </a:lnTo>
                <a:lnTo>
                  <a:pt x="91407" y="85566"/>
                </a:lnTo>
                <a:lnTo>
                  <a:pt x="87372" y="86429"/>
                </a:lnTo>
                <a:lnTo>
                  <a:pt x="83636" y="87366"/>
                </a:lnTo>
                <a:lnTo>
                  <a:pt x="79900" y="88353"/>
                </a:lnTo>
                <a:lnTo>
                  <a:pt x="76313" y="89463"/>
                </a:lnTo>
                <a:lnTo>
                  <a:pt x="72826" y="90696"/>
                </a:lnTo>
                <a:lnTo>
                  <a:pt x="69688" y="92078"/>
                </a:lnTo>
                <a:lnTo>
                  <a:pt x="66600" y="93558"/>
                </a:lnTo>
                <a:lnTo>
                  <a:pt x="63511" y="95235"/>
                </a:lnTo>
                <a:lnTo>
                  <a:pt x="60423" y="97060"/>
                </a:lnTo>
                <a:lnTo>
                  <a:pt x="59775" y="97455"/>
                </a:lnTo>
                <a:lnTo>
                  <a:pt x="58978" y="97973"/>
                </a:lnTo>
                <a:lnTo>
                  <a:pt x="58132" y="98540"/>
                </a:lnTo>
                <a:lnTo>
                  <a:pt x="57434" y="99206"/>
                </a:lnTo>
                <a:lnTo>
                  <a:pt x="56488" y="100168"/>
                </a:lnTo>
                <a:lnTo>
                  <a:pt x="55641" y="101204"/>
                </a:lnTo>
                <a:lnTo>
                  <a:pt x="55242" y="104583"/>
                </a:lnTo>
                <a:lnTo>
                  <a:pt x="55242" y="104731"/>
                </a:lnTo>
                <a:lnTo>
                  <a:pt x="55292" y="104830"/>
                </a:lnTo>
                <a:lnTo>
                  <a:pt x="55292" y="104953"/>
                </a:lnTo>
                <a:lnTo>
                  <a:pt x="55342" y="105891"/>
                </a:lnTo>
                <a:lnTo>
                  <a:pt x="55491" y="107099"/>
                </a:lnTo>
                <a:lnTo>
                  <a:pt x="55641" y="108406"/>
                </a:lnTo>
                <a:lnTo>
                  <a:pt x="55890" y="109812"/>
                </a:lnTo>
                <a:lnTo>
                  <a:pt x="56039" y="111268"/>
                </a:lnTo>
                <a:lnTo>
                  <a:pt x="56189" y="112698"/>
                </a:lnTo>
                <a:lnTo>
                  <a:pt x="56388" y="114080"/>
                </a:lnTo>
                <a:lnTo>
                  <a:pt x="56737" y="117064"/>
                </a:lnTo>
                <a:lnTo>
                  <a:pt x="57135" y="120000"/>
                </a:lnTo>
                <a:lnTo>
                  <a:pt x="55093" y="120000"/>
                </a:lnTo>
                <a:lnTo>
                  <a:pt x="55093" y="119753"/>
                </a:lnTo>
                <a:lnTo>
                  <a:pt x="54794" y="117829"/>
                </a:lnTo>
                <a:lnTo>
                  <a:pt x="54346" y="114104"/>
                </a:lnTo>
                <a:lnTo>
                  <a:pt x="54097" y="112180"/>
                </a:lnTo>
                <a:lnTo>
                  <a:pt x="53748" y="110133"/>
                </a:lnTo>
                <a:lnTo>
                  <a:pt x="53399" y="107963"/>
                </a:lnTo>
                <a:lnTo>
                  <a:pt x="53100" y="105743"/>
                </a:lnTo>
                <a:lnTo>
                  <a:pt x="52801" y="103572"/>
                </a:lnTo>
                <a:lnTo>
                  <a:pt x="52552" y="101525"/>
                </a:lnTo>
                <a:lnTo>
                  <a:pt x="52503" y="100390"/>
                </a:lnTo>
                <a:lnTo>
                  <a:pt x="52403" y="99453"/>
                </a:lnTo>
                <a:lnTo>
                  <a:pt x="52353" y="98614"/>
                </a:lnTo>
                <a:lnTo>
                  <a:pt x="52204" y="97159"/>
                </a:lnTo>
                <a:lnTo>
                  <a:pt x="52154" y="96394"/>
                </a:lnTo>
                <a:lnTo>
                  <a:pt x="52054" y="95605"/>
                </a:lnTo>
                <a:lnTo>
                  <a:pt x="52004" y="94618"/>
                </a:lnTo>
                <a:lnTo>
                  <a:pt x="52004" y="92176"/>
                </a:lnTo>
                <a:lnTo>
                  <a:pt x="52054" y="90696"/>
                </a:lnTo>
                <a:lnTo>
                  <a:pt x="52054" y="89044"/>
                </a:lnTo>
                <a:lnTo>
                  <a:pt x="52154" y="87317"/>
                </a:lnTo>
                <a:lnTo>
                  <a:pt x="52303" y="85516"/>
                </a:lnTo>
                <a:lnTo>
                  <a:pt x="51755" y="84949"/>
                </a:lnTo>
                <a:lnTo>
                  <a:pt x="51108" y="84480"/>
                </a:lnTo>
                <a:lnTo>
                  <a:pt x="50361" y="83963"/>
                </a:lnTo>
                <a:lnTo>
                  <a:pt x="49564" y="83568"/>
                </a:lnTo>
                <a:lnTo>
                  <a:pt x="48468" y="83149"/>
                </a:lnTo>
                <a:lnTo>
                  <a:pt x="47123" y="82803"/>
                </a:lnTo>
                <a:lnTo>
                  <a:pt x="45728" y="82458"/>
                </a:lnTo>
                <a:lnTo>
                  <a:pt x="44283" y="82137"/>
                </a:lnTo>
                <a:lnTo>
                  <a:pt x="42889" y="81841"/>
                </a:lnTo>
                <a:lnTo>
                  <a:pt x="41544" y="81521"/>
                </a:lnTo>
                <a:lnTo>
                  <a:pt x="40547" y="81200"/>
                </a:lnTo>
                <a:lnTo>
                  <a:pt x="39302" y="80682"/>
                </a:lnTo>
                <a:lnTo>
                  <a:pt x="38206" y="80213"/>
                </a:lnTo>
                <a:lnTo>
                  <a:pt x="37160" y="79819"/>
                </a:lnTo>
                <a:lnTo>
                  <a:pt x="37061" y="82976"/>
                </a:lnTo>
                <a:lnTo>
                  <a:pt x="37011" y="86108"/>
                </a:lnTo>
                <a:lnTo>
                  <a:pt x="36811" y="92941"/>
                </a:lnTo>
                <a:lnTo>
                  <a:pt x="36811" y="94174"/>
                </a:lnTo>
                <a:lnTo>
                  <a:pt x="36861" y="94988"/>
                </a:lnTo>
                <a:lnTo>
                  <a:pt x="36861" y="96641"/>
                </a:lnTo>
                <a:lnTo>
                  <a:pt x="36911" y="97455"/>
                </a:lnTo>
                <a:lnTo>
                  <a:pt x="36911" y="98836"/>
                </a:lnTo>
                <a:lnTo>
                  <a:pt x="37011" y="99379"/>
                </a:lnTo>
                <a:lnTo>
                  <a:pt x="37011" y="99921"/>
                </a:lnTo>
                <a:lnTo>
                  <a:pt x="37160" y="100168"/>
                </a:lnTo>
                <a:lnTo>
                  <a:pt x="37210" y="100612"/>
                </a:lnTo>
                <a:lnTo>
                  <a:pt x="37459" y="101130"/>
                </a:lnTo>
                <a:lnTo>
                  <a:pt x="37658" y="101697"/>
                </a:lnTo>
                <a:lnTo>
                  <a:pt x="38107" y="102955"/>
                </a:lnTo>
                <a:lnTo>
                  <a:pt x="38904" y="104805"/>
                </a:lnTo>
                <a:lnTo>
                  <a:pt x="40547" y="108579"/>
                </a:lnTo>
                <a:lnTo>
                  <a:pt x="41245" y="110404"/>
                </a:lnTo>
                <a:lnTo>
                  <a:pt x="41942" y="112082"/>
                </a:lnTo>
                <a:lnTo>
                  <a:pt x="42938" y="114573"/>
                </a:lnTo>
                <a:lnTo>
                  <a:pt x="43885" y="117188"/>
                </a:lnTo>
                <a:lnTo>
                  <a:pt x="44931" y="119926"/>
                </a:lnTo>
                <a:lnTo>
                  <a:pt x="42938" y="119926"/>
                </a:lnTo>
                <a:lnTo>
                  <a:pt x="42640" y="119136"/>
                </a:lnTo>
                <a:lnTo>
                  <a:pt x="42291" y="118174"/>
                </a:lnTo>
                <a:lnTo>
                  <a:pt x="41843" y="117089"/>
                </a:lnTo>
                <a:lnTo>
                  <a:pt x="41344" y="115880"/>
                </a:lnTo>
                <a:lnTo>
                  <a:pt x="40846" y="114573"/>
                </a:lnTo>
                <a:lnTo>
                  <a:pt x="40298" y="113241"/>
                </a:lnTo>
                <a:lnTo>
                  <a:pt x="39701" y="111810"/>
                </a:lnTo>
                <a:lnTo>
                  <a:pt x="39202" y="110404"/>
                </a:lnTo>
                <a:lnTo>
                  <a:pt x="38605" y="108974"/>
                </a:lnTo>
                <a:lnTo>
                  <a:pt x="38107" y="107568"/>
                </a:lnTo>
                <a:lnTo>
                  <a:pt x="37509" y="106211"/>
                </a:lnTo>
                <a:lnTo>
                  <a:pt x="37011" y="104953"/>
                </a:lnTo>
                <a:lnTo>
                  <a:pt x="36562" y="103769"/>
                </a:lnTo>
                <a:lnTo>
                  <a:pt x="36214" y="102733"/>
                </a:lnTo>
                <a:lnTo>
                  <a:pt x="35815" y="101821"/>
                </a:lnTo>
                <a:lnTo>
                  <a:pt x="35516" y="101056"/>
                </a:lnTo>
                <a:lnTo>
                  <a:pt x="35168" y="100143"/>
                </a:lnTo>
                <a:lnTo>
                  <a:pt x="34520" y="99773"/>
                </a:lnTo>
                <a:lnTo>
                  <a:pt x="33623" y="99354"/>
                </a:lnTo>
                <a:lnTo>
                  <a:pt x="32727" y="98861"/>
                </a:lnTo>
                <a:lnTo>
                  <a:pt x="31780" y="98392"/>
                </a:lnTo>
                <a:lnTo>
                  <a:pt x="30933" y="97923"/>
                </a:lnTo>
                <a:lnTo>
                  <a:pt x="30087" y="97529"/>
                </a:lnTo>
                <a:lnTo>
                  <a:pt x="29389" y="97208"/>
                </a:lnTo>
                <a:lnTo>
                  <a:pt x="28941" y="96937"/>
                </a:lnTo>
                <a:lnTo>
                  <a:pt x="26948" y="95950"/>
                </a:lnTo>
                <a:lnTo>
                  <a:pt x="26351" y="95753"/>
                </a:lnTo>
                <a:lnTo>
                  <a:pt x="24159" y="95309"/>
                </a:lnTo>
                <a:lnTo>
                  <a:pt x="22316" y="94988"/>
                </a:lnTo>
                <a:lnTo>
                  <a:pt x="20473" y="94618"/>
                </a:lnTo>
                <a:lnTo>
                  <a:pt x="16886" y="93952"/>
                </a:lnTo>
                <a:lnTo>
                  <a:pt x="13349" y="93311"/>
                </a:lnTo>
                <a:lnTo>
                  <a:pt x="12652" y="93163"/>
                </a:lnTo>
                <a:lnTo>
                  <a:pt x="11008" y="92867"/>
                </a:lnTo>
                <a:lnTo>
                  <a:pt x="10211" y="92842"/>
                </a:lnTo>
                <a:lnTo>
                  <a:pt x="9613" y="92867"/>
                </a:lnTo>
                <a:lnTo>
                  <a:pt x="8318" y="93163"/>
                </a:lnTo>
                <a:lnTo>
                  <a:pt x="7721" y="93262"/>
                </a:lnTo>
                <a:lnTo>
                  <a:pt x="6674" y="93336"/>
                </a:lnTo>
                <a:lnTo>
                  <a:pt x="5728" y="93311"/>
                </a:lnTo>
                <a:lnTo>
                  <a:pt x="4782" y="93163"/>
                </a:lnTo>
                <a:lnTo>
                  <a:pt x="3985" y="92941"/>
                </a:lnTo>
                <a:lnTo>
                  <a:pt x="3287" y="92571"/>
                </a:lnTo>
                <a:lnTo>
                  <a:pt x="2839" y="92152"/>
                </a:lnTo>
                <a:lnTo>
                  <a:pt x="2789" y="91782"/>
                </a:lnTo>
                <a:lnTo>
                  <a:pt x="2739" y="91387"/>
                </a:lnTo>
                <a:lnTo>
                  <a:pt x="2739" y="91239"/>
                </a:lnTo>
                <a:lnTo>
                  <a:pt x="2789" y="91017"/>
                </a:lnTo>
                <a:lnTo>
                  <a:pt x="2988" y="90844"/>
                </a:lnTo>
                <a:lnTo>
                  <a:pt x="3138" y="90721"/>
                </a:lnTo>
                <a:lnTo>
                  <a:pt x="3387" y="90647"/>
                </a:lnTo>
                <a:lnTo>
                  <a:pt x="3586" y="90548"/>
                </a:lnTo>
                <a:lnTo>
                  <a:pt x="3835" y="90474"/>
                </a:lnTo>
                <a:lnTo>
                  <a:pt x="4034" y="90351"/>
                </a:lnTo>
                <a:lnTo>
                  <a:pt x="4831" y="90080"/>
                </a:lnTo>
                <a:lnTo>
                  <a:pt x="5728" y="89932"/>
                </a:lnTo>
                <a:lnTo>
                  <a:pt x="6674" y="89932"/>
                </a:lnTo>
                <a:lnTo>
                  <a:pt x="7571" y="90030"/>
                </a:lnTo>
                <a:lnTo>
                  <a:pt x="8368" y="90277"/>
                </a:lnTo>
                <a:lnTo>
                  <a:pt x="9016" y="90647"/>
                </a:lnTo>
                <a:lnTo>
                  <a:pt x="9414" y="90968"/>
                </a:lnTo>
                <a:lnTo>
                  <a:pt x="9713" y="91313"/>
                </a:lnTo>
                <a:lnTo>
                  <a:pt x="10062" y="91634"/>
                </a:lnTo>
                <a:lnTo>
                  <a:pt x="10510" y="91880"/>
                </a:lnTo>
                <a:lnTo>
                  <a:pt x="11805" y="92300"/>
                </a:lnTo>
                <a:lnTo>
                  <a:pt x="13150" y="92620"/>
                </a:lnTo>
                <a:lnTo>
                  <a:pt x="16239" y="93311"/>
                </a:lnTo>
                <a:lnTo>
                  <a:pt x="19377" y="93952"/>
                </a:lnTo>
                <a:lnTo>
                  <a:pt x="22914" y="94569"/>
                </a:lnTo>
                <a:lnTo>
                  <a:pt x="24059" y="94791"/>
                </a:lnTo>
                <a:lnTo>
                  <a:pt x="25255" y="94865"/>
                </a:lnTo>
                <a:lnTo>
                  <a:pt x="25554" y="94766"/>
                </a:lnTo>
                <a:lnTo>
                  <a:pt x="25753" y="94544"/>
                </a:lnTo>
                <a:lnTo>
                  <a:pt x="25902" y="94224"/>
                </a:lnTo>
                <a:lnTo>
                  <a:pt x="26002" y="93780"/>
                </a:lnTo>
                <a:lnTo>
                  <a:pt x="26002" y="93336"/>
                </a:lnTo>
                <a:lnTo>
                  <a:pt x="26052" y="92867"/>
                </a:lnTo>
                <a:lnTo>
                  <a:pt x="26151" y="91560"/>
                </a:lnTo>
                <a:lnTo>
                  <a:pt x="26151" y="90203"/>
                </a:lnTo>
                <a:lnTo>
                  <a:pt x="26052" y="88896"/>
                </a:lnTo>
                <a:lnTo>
                  <a:pt x="26052" y="88131"/>
                </a:lnTo>
                <a:lnTo>
                  <a:pt x="25902" y="87342"/>
                </a:lnTo>
                <a:lnTo>
                  <a:pt x="25853" y="87243"/>
                </a:lnTo>
                <a:lnTo>
                  <a:pt x="25255" y="86947"/>
                </a:lnTo>
                <a:lnTo>
                  <a:pt x="25105" y="86824"/>
                </a:lnTo>
                <a:lnTo>
                  <a:pt x="25056" y="86725"/>
                </a:lnTo>
                <a:lnTo>
                  <a:pt x="25056" y="86552"/>
                </a:lnTo>
                <a:lnTo>
                  <a:pt x="24956" y="86429"/>
                </a:lnTo>
                <a:lnTo>
                  <a:pt x="24059" y="85985"/>
                </a:lnTo>
                <a:lnTo>
                  <a:pt x="23561" y="85788"/>
                </a:lnTo>
                <a:lnTo>
                  <a:pt x="23212" y="85516"/>
                </a:lnTo>
                <a:lnTo>
                  <a:pt x="22963" y="85171"/>
                </a:lnTo>
                <a:lnTo>
                  <a:pt x="22814" y="84752"/>
                </a:lnTo>
                <a:lnTo>
                  <a:pt x="22814" y="84357"/>
                </a:lnTo>
                <a:lnTo>
                  <a:pt x="22963" y="83963"/>
                </a:lnTo>
                <a:lnTo>
                  <a:pt x="23262" y="83568"/>
                </a:lnTo>
                <a:lnTo>
                  <a:pt x="23661" y="83149"/>
                </a:lnTo>
                <a:lnTo>
                  <a:pt x="24159" y="82828"/>
                </a:lnTo>
                <a:lnTo>
                  <a:pt x="24458" y="82729"/>
                </a:lnTo>
                <a:lnTo>
                  <a:pt x="24806" y="82581"/>
                </a:lnTo>
                <a:lnTo>
                  <a:pt x="25853" y="82211"/>
                </a:lnTo>
                <a:lnTo>
                  <a:pt x="26899" y="81965"/>
                </a:lnTo>
                <a:lnTo>
                  <a:pt x="27247" y="81915"/>
                </a:lnTo>
                <a:lnTo>
                  <a:pt x="27397" y="81965"/>
                </a:lnTo>
                <a:lnTo>
                  <a:pt x="27696" y="82187"/>
                </a:lnTo>
                <a:lnTo>
                  <a:pt x="28144" y="82359"/>
                </a:lnTo>
                <a:lnTo>
                  <a:pt x="28692" y="82458"/>
                </a:lnTo>
                <a:lnTo>
                  <a:pt x="29140" y="82606"/>
                </a:lnTo>
                <a:lnTo>
                  <a:pt x="30037" y="83025"/>
                </a:lnTo>
                <a:lnTo>
                  <a:pt x="30684" y="83445"/>
                </a:lnTo>
                <a:lnTo>
                  <a:pt x="31083" y="83913"/>
                </a:lnTo>
                <a:lnTo>
                  <a:pt x="31183" y="84480"/>
                </a:lnTo>
                <a:lnTo>
                  <a:pt x="30983" y="85048"/>
                </a:lnTo>
                <a:lnTo>
                  <a:pt x="30635" y="85516"/>
                </a:lnTo>
                <a:lnTo>
                  <a:pt x="30087" y="85960"/>
                </a:lnTo>
                <a:lnTo>
                  <a:pt x="29290" y="86281"/>
                </a:lnTo>
                <a:lnTo>
                  <a:pt x="28642" y="86478"/>
                </a:lnTo>
                <a:lnTo>
                  <a:pt x="28144" y="86651"/>
                </a:lnTo>
                <a:lnTo>
                  <a:pt x="27696" y="86947"/>
                </a:lnTo>
                <a:lnTo>
                  <a:pt x="27297" y="87342"/>
                </a:lnTo>
                <a:lnTo>
                  <a:pt x="27148" y="87810"/>
                </a:lnTo>
                <a:lnTo>
                  <a:pt x="27148" y="88772"/>
                </a:lnTo>
                <a:lnTo>
                  <a:pt x="27098" y="89636"/>
                </a:lnTo>
                <a:lnTo>
                  <a:pt x="27098" y="90548"/>
                </a:lnTo>
                <a:lnTo>
                  <a:pt x="26948" y="92226"/>
                </a:lnTo>
                <a:lnTo>
                  <a:pt x="26948" y="93878"/>
                </a:lnTo>
                <a:lnTo>
                  <a:pt x="27098" y="94569"/>
                </a:lnTo>
                <a:lnTo>
                  <a:pt x="27397" y="95186"/>
                </a:lnTo>
                <a:lnTo>
                  <a:pt x="28044" y="95753"/>
                </a:lnTo>
                <a:lnTo>
                  <a:pt x="28991" y="96246"/>
                </a:lnTo>
                <a:lnTo>
                  <a:pt x="31731" y="97603"/>
                </a:lnTo>
                <a:lnTo>
                  <a:pt x="32577" y="97997"/>
                </a:lnTo>
                <a:lnTo>
                  <a:pt x="33474" y="98441"/>
                </a:lnTo>
                <a:lnTo>
                  <a:pt x="34371" y="98836"/>
                </a:lnTo>
                <a:lnTo>
                  <a:pt x="35118" y="99157"/>
                </a:lnTo>
                <a:lnTo>
                  <a:pt x="35018" y="98244"/>
                </a:lnTo>
                <a:lnTo>
                  <a:pt x="35018" y="95950"/>
                </a:lnTo>
                <a:lnTo>
                  <a:pt x="35118" y="94791"/>
                </a:lnTo>
                <a:lnTo>
                  <a:pt x="35168" y="93706"/>
                </a:lnTo>
                <a:lnTo>
                  <a:pt x="35168" y="89956"/>
                </a:lnTo>
                <a:lnTo>
                  <a:pt x="35466" y="83790"/>
                </a:lnTo>
                <a:lnTo>
                  <a:pt x="35666" y="79153"/>
                </a:lnTo>
                <a:lnTo>
                  <a:pt x="34570" y="78585"/>
                </a:lnTo>
                <a:lnTo>
                  <a:pt x="33623" y="78067"/>
                </a:lnTo>
                <a:lnTo>
                  <a:pt x="32876" y="77549"/>
                </a:lnTo>
                <a:lnTo>
                  <a:pt x="32079" y="77081"/>
                </a:lnTo>
                <a:lnTo>
                  <a:pt x="31332" y="76612"/>
                </a:lnTo>
                <a:lnTo>
                  <a:pt x="30386" y="76069"/>
                </a:lnTo>
                <a:lnTo>
                  <a:pt x="29290" y="75477"/>
                </a:lnTo>
                <a:lnTo>
                  <a:pt x="27995" y="74935"/>
                </a:lnTo>
                <a:lnTo>
                  <a:pt x="26600" y="74515"/>
                </a:lnTo>
                <a:lnTo>
                  <a:pt x="25205" y="74219"/>
                </a:lnTo>
                <a:lnTo>
                  <a:pt x="23711" y="73948"/>
                </a:lnTo>
                <a:lnTo>
                  <a:pt x="23711" y="73874"/>
                </a:lnTo>
                <a:lnTo>
                  <a:pt x="24059" y="73751"/>
                </a:lnTo>
                <a:lnTo>
                  <a:pt x="24657" y="73603"/>
                </a:lnTo>
                <a:lnTo>
                  <a:pt x="25603" y="73381"/>
                </a:lnTo>
                <a:lnTo>
                  <a:pt x="26749" y="73159"/>
                </a:lnTo>
                <a:lnTo>
                  <a:pt x="28044" y="72937"/>
                </a:lnTo>
                <a:lnTo>
                  <a:pt x="29539" y="72764"/>
                </a:lnTo>
                <a:lnTo>
                  <a:pt x="31133" y="72616"/>
                </a:lnTo>
                <a:lnTo>
                  <a:pt x="32876" y="72542"/>
                </a:lnTo>
                <a:lnTo>
                  <a:pt x="34669" y="72493"/>
                </a:lnTo>
                <a:lnTo>
                  <a:pt x="36513" y="72616"/>
                </a:lnTo>
                <a:lnTo>
                  <a:pt x="36562" y="72295"/>
                </a:lnTo>
                <a:lnTo>
                  <a:pt x="36662" y="71876"/>
                </a:lnTo>
                <a:lnTo>
                  <a:pt x="36662" y="70495"/>
                </a:lnTo>
                <a:lnTo>
                  <a:pt x="37061" y="67116"/>
                </a:lnTo>
                <a:lnTo>
                  <a:pt x="37359" y="64131"/>
                </a:lnTo>
                <a:lnTo>
                  <a:pt x="37608" y="62651"/>
                </a:lnTo>
                <a:lnTo>
                  <a:pt x="37907" y="61146"/>
                </a:lnTo>
                <a:lnTo>
                  <a:pt x="37509" y="60974"/>
                </a:lnTo>
                <a:lnTo>
                  <a:pt x="36911" y="60727"/>
                </a:lnTo>
                <a:lnTo>
                  <a:pt x="36114" y="60357"/>
                </a:lnTo>
                <a:lnTo>
                  <a:pt x="35168" y="59963"/>
                </a:lnTo>
                <a:lnTo>
                  <a:pt x="34122" y="59593"/>
                </a:lnTo>
                <a:lnTo>
                  <a:pt x="33125" y="59149"/>
                </a:lnTo>
                <a:lnTo>
                  <a:pt x="32029" y="58754"/>
                </a:lnTo>
                <a:lnTo>
                  <a:pt x="31083" y="58359"/>
                </a:lnTo>
                <a:lnTo>
                  <a:pt x="30186" y="58039"/>
                </a:lnTo>
                <a:lnTo>
                  <a:pt x="29539" y="57743"/>
                </a:lnTo>
                <a:lnTo>
                  <a:pt x="28991" y="57545"/>
                </a:lnTo>
                <a:lnTo>
                  <a:pt x="28792" y="57496"/>
                </a:lnTo>
                <a:lnTo>
                  <a:pt x="27596" y="57126"/>
                </a:lnTo>
                <a:lnTo>
                  <a:pt x="26450" y="56904"/>
                </a:lnTo>
                <a:lnTo>
                  <a:pt x="25105" y="56830"/>
                </a:lnTo>
                <a:lnTo>
                  <a:pt x="23711" y="56855"/>
                </a:lnTo>
                <a:lnTo>
                  <a:pt x="20323" y="57151"/>
                </a:lnTo>
                <a:lnTo>
                  <a:pt x="17036" y="57521"/>
                </a:lnTo>
                <a:lnTo>
                  <a:pt x="15292" y="57693"/>
                </a:lnTo>
                <a:lnTo>
                  <a:pt x="13599" y="57891"/>
                </a:lnTo>
                <a:lnTo>
                  <a:pt x="12702" y="57989"/>
                </a:lnTo>
                <a:lnTo>
                  <a:pt x="11656" y="58063"/>
                </a:lnTo>
                <a:lnTo>
                  <a:pt x="10809" y="58211"/>
                </a:lnTo>
                <a:lnTo>
                  <a:pt x="9962" y="58433"/>
                </a:lnTo>
                <a:lnTo>
                  <a:pt x="9613" y="58655"/>
                </a:lnTo>
                <a:lnTo>
                  <a:pt x="9414" y="58877"/>
                </a:lnTo>
                <a:lnTo>
                  <a:pt x="9265" y="59075"/>
                </a:lnTo>
                <a:lnTo>
                  <a:pt x="9016" y="59346"/>
                </a:lnTo>
                <a:lnTo>
                  <a:pt x="8518" y="59765"/>
                </a:lnTo>
                <a:lnTo>
                  <a:pt x="7770" y="60110"/>
                </a:lnTo>
                <a:lnTo>
                  <a:pt x="6924" y="60382"/>
                </a:lnTo>
                <a:lnTo>
                  <a:pt x="5778" y="60604"/>
                </a:lnTo>
                <a:lnTo>
                  <a:pt x="4682" y="60653"/>
                </a:lnTo>
                <a:lnTo>
                  <a:pt x="3586" y="60530"/>
                </a:lnTo>
                <a:lnTo>
                  <a:pt x="2640" y="60283"/>
                </a:lnTo>
                <a:lnTo>
                  <a:pt x="1693" y="59913"/>
                </a:lnTo>
                <a:lnTo>
                  <a:pt x="1394" y="59691"/>
                </a:lnTo>
                <a:lnTo>
                  <a:pt x="1046" y="59494"/>
                </a:lnTo>
                <a:lnTo>
                  <a:pt x="647" y="59297"/>
                </a:lnTo>
                <a:lnTo>
                  <a:pt x="149" y="59198"/>
                </a:lnTo>
                <a:lnTo>
                  <a:pt x="0" y="59124"/>
                </a:lnTo>
                <a:lnTo>
                  <a:pt x="0" y="58951"/>
                </a:lnTo>
                <a:lnTo>
                  <a:pt x="149" y="58680"/>
                </a:lnTo>
                <a:lnTo>
                  <a:pt x="597" y="58113"/>
                </a:lnTo>
                <a:lnTo>
                  <a:pt x="1245" y="57447"/>
                </a:lnTo>
                <a:lnTo>
                  <a:pt x="1743" y="57151"/>
                </a:lnTo>
                <a:lnTo>
                  <a:pt x="2490" y="56904"/>
                </a:lnTo>
                <a:lnTo>
                  <a:pt x="3287" y="56682"/>
                </a:lnTo>
                <a:lnTo>
                  <a:pt x="4234" y="56534"/>
                </a:lnTo>
                <a:lnTo>
                  <a:pt x="5379" y="56460"/>
                </a:lnTo>
                <a:lnTo>
                  <a:pt x="6475" y="56509"/>
                </a:lnTo>
                <a:lnTo>
                  <a:pt x="7073" y="56657"/>
                </a:lnTo>
                <a:lnTo>
                  <a:pt x="7571" y="56830"/>
                </a:lnTo>
                <a:lnTo>
                  <a:pt x="8069" y="57052"/>
                </a:lnTo>
                <a:lnTo>
                  <a:pt x="8567" y="57200"/>
                </a:lnTo>
                <a:lnTo>
                  <a:pt x="8816" y="57225"/>
                </a:lnTo>
                <a:lnTo>
                  <a:pt x="9414" y="57225"/>
                </a:lnTo>
                <a:lnTo>
                  <a:pt x="9613" y="57274"/>
                </a:lnTo>
                <a:lnTo>
                  <a:pt x="9763" y="57299"/>
                </a:lnTo>
                <a:lnTo>
                  <a:pt x="9912" y="57373"/>
                </a:lnTo>
                <a:lnTo>
                  <a:pt x="10062" y="57422"/>
                </a:lnTo>
                <a:lnTo>
                  <a:pt x="10112" y="57496"/>
                </a:lnTo>
                <a:lnTo>
                  <a:pt x="10261" y="57521"/>
                </a:lnTo>
                <a:lnTo>
                  <a:pt x="10510" y="57521"/>
                </a:lnTo>
                <a:lnTo>
                  <a:pt x="12054" y="57447"/>
                </a:lnTo>
                <a:lnTo>
                  <a:pt x="13648" y="57348"/>
                </a:lnTo>
                <a:lnTo>
                  <a:pt x="16288" y="57126"/>
                </a:lnTo>
                <a:lnTo>
                  <a:pt x="19028" y="56904"/>
                </a:lnTo>
                <a:lnTo>
                  <a:pt x="21519" y="56608"/>
                </a:lnTo>
                <a:lnTo>
                  <a:pt x="22465" y="56509"/>
                </a:lnTo>
                <a:lnTo>
                  <a:pt x="23362" y="56435"/>
                </a:lnTo>
                <a:lnTo>
                  <a:pt x="24159" y="56312"/>
                </a:lnTo>
                <a:lnTo>
                  <a:pt x="24806" y="56213"/>
                </a:lnTo>
                <a:lnTo>
                  <a:pt x="25255" y="56065"/>
                </a:lnTo>
                <a:lnTo>
                  <a:pt x="25354" y="55893"/>
                </a:lnTo>
                <a:lnTo>
                  <a:pt x="25105" y="55523"/>
                </a:lnTo>
                <a:lnTo>
                  <a:pt x="24358" y="54783"/>
                </a:lnTo>
                <a:lnTo>
                  <a:pt x="23511" y="53993"/>
                </a:lnTo>
                <a:lnTo>
                  <a:pt x="22565" y="53204"/>
                </a:lnTo>
                <a:lnTo>
                  <a:pt x="20772" y="51847"/>
                </a:lnTo>
                <a:lnTo>
                  <a:pt x="18929" y="50491"/>
                </a:lnTo>
                <a:lnTo>
                  <a:pt x="15790" y="50071"/>
                </a:lnTo>
                <a:lnTo>
                  <a:pt x="12652" y="49677"/>
                </a:lnTo>
                <a:lnTo>
                  <a:pt x="11755" y="49553"/>
                </a:lnTo>
                <a:lnTo>
                  <a:pt x="10709" y="49405"/>
                </a:lnTo>
                <a:lnTo>
                  <a:pt x="9613" y="49307"/>
                </a:lnTo>
                <a:lnTo>
                  <a:pt x="8518" y="49233"/>
                </a:lnTo>
                <a:lnTo>
                  <a:pt x="7471" y="49307"/>
                </a:lnTo>
                <a:lnTo>
                  <a:pt x="6525" y="49479"/>
                </a:lnTo>
                <a:lnTo>
                  <a:pt x="5429" y="49726"/>
                </a:lnTo>
                <a:lnTo>
                  <a:pt x="4234" y="49849"/>
                </a:lnTo>
                <a:lnTo>
                  <a:pt x="3088" y="49800"/>
                </a:lnTo>
                <a:lnTo>
                  <a:pt x="1992" y="49677"/>
                </a:lnTo>
                <a:lnTo>
                  <a:pt x="1095" y="49381"/>
                </a:lnTo>
                <a:lnTo>
                  <a:pt x="597" y="49011"/>
                </a:lnTo>
                <a:lnTo>
                  <a:pt x="348" y="48493"/>
                </a:lnTo>
                <a:lnTo>
                  <a:pt x="298" y="48000"/>
                </a:lnTo>
                <a:lnTo>
                  <a:pt x="597" y="47457"/>
                </a:lnTo>
                <a:lnTo>
                  <a:pt x="1046" y="46964"/>
                </a:lnTo>
                <a:lnTo>
                  <a:pt x="1743" y="46569"/>
                </a:lnTo>
                <a:lnTo>
                  <a:pt x="2789" y="46322"/>
                </a:lnTo>
                <a:lnTo>
                  <a:pt x="3985" y="46199"/>
                </a:lnTo>
                <a:lnTo>
                  <a:pt x="5230" y="46273"/>
                </a:lnTo>
                <a:lnTo>
                  <a:pt x="6326" y="46470"/>
                </a:lnTo>
                <a:lnTo>
                  <a:pt x="7173" y="46766"/>
                </a:lnTo>
                <a:lnTo>
                  <a:pt x="7721" y="47038"/>
                </a:lnTo>
                <a:lnTo>
                  <a:pt x="8567" y="48024"/>
                </a:lnTo>
                <a:lnTo>
                  <a:pt x="9115" y="48345"/>
                </a:lnTo>
                <a:lnTo>
                  <a:pt x="9763" y="48567"/>
                </a:lnTo>
                <a:lnTo>
                  <a:pt x="10510" y="48715"/>
                </a:lnTo>
                <a:lnTo>
                  <a:pt x="11307" y="48863"/>
                </a:lnTo>
                <a:lnTo>
                  <a:pt x="14694" y="49405"/>
                </a:lnTo>
                <a:lnTo>
                  <a:pt x="18082" y="49923"/>
                </a:lnTo>
                <a:lnTo>
                  <a:pt x="17484" y="49553"/>
                </a:lnTo>
                <a:lnTo>
                  <a:pt x="16836" y="49233"/>
                </a:lnTo>
                <a:lnTo>
                  <a:pt x="16239" y="49035"/>
                </a:lnTo>
                <a:lnTo>
                  <a:pt x="15591" y="48912"/>
                </a:lnTo>
                <a:lnTo>
                  <a:pt x="14844" y="48838"/>
                </a:lnTo>
                <a:lnTo>
                  <a:pt x="14146" y="48690"/>
                </a:lnTo>
                <a:lnTo>
                  <a:pt x="13300" y="48419"/>
                </a:lnTo>
                <a:lnTo>
                  <a:pt x="12652" y="48098"/>
                </a:lnTo>
                <a:lnTo>
                  <a:pt x="12254" y="47704"/>
                </a:lnTo>
                <a:lnTo>
                  <a:pt x="12104" y="47260"/>
                </a:lnTo>
                <a:lnTo>
                  <a:pt x="12204" y="46791"/>
                </a:lnTo>
                <a:lnTo>
                  <a:pt x="12652" y="46322"/>
                </a:lnTo>
                <a:lnTo>
                  <a:pt x="12851" y="46174"/>
                </a:lnTo>
                <a:lnTo>
                  <a:pt x="13300" y="45804"/>
                </a:lnTo>
                <a:lnTo>
                  <a:pt x="13449" y="45730"/>
                </a:lnTo>
                <a:lnTo>
                  <a:pt x="13798" y="45632"/>
                </a:lnTo>
                <a:lnTo>
                  <a:pt x="14146" y="45558"/>
                </a:lnTo>
                <a:lnTo>
                  <a:pt x="14445" y="45508"/>
                </a:lnTo>
                <a:lnTo>
                  <a:pt x="15193" y="45484"/>
                </a:lnTo>
                <a:lnTo>
                  <a:pt x="15990" y="45459"/>
                </a:lnTo>
                <a:lnTo>
                  <a:pt x="17036" y="45582"/>
                </a:lnTo>
                <a:lnTo>
                  <a:pt x="17783" y="45854"/>
                </a:lnTo>
                <a:lnTo>
                  <a:pt x="18430" y="46174"/>
                </a:lnTo>
                <a:lnTo>
                  <a:pt x="18779" y="46618"/>
                </a:lnTo>
                <a:lnTo>
                  <a:pt x="19028" y="47087"/>
                </a:lnTo>
                <a:lnTo>
                  <a:pt x="19078" y="47580"/>
                </a:lnTo>
                <a:lnTo>
                  <a:pt x="18929" y="48024"/>
                </a:lnTo>
                <a:lnTo>
                  <a:pt x="18729" y="48493"/>
                </a:lnTo>
                <a:lnTo>
                  <a:pt x="18630" y="48937"/>
                </a:lnTo>
                <a:lnTo>
                  <a:pt x="19028" y="49381"/>
                </a:lnTo>
                <a:lnTo>
                  <a:pt x="19476" y="49775"/>
                </a:lnTo>
                <a:lnTo>
                  <a:pt x="19975" y="50219"/>
                </a:lnTo>
                <a:lnTo>
                  <a:pt x="22963" y="50565"/>
                </a:lnTo>
                <a:lnTo>
                  <a:pt x="25853" y="51009"/>
                </a:lnTo>
                <a:lnTo>
                  <a:pt x="26052" y="51058"/>
                </a:lnTo>
                <a:lnTo>
                  <a:pt x="26500" y="51083"/>
                </a:lnTo>
                <a:lnTo>
                  <a:pt x="26998" y="51132"/>
                </a:lnTo>
                <a:lnTo>
                  <a:pt x="27447" y="51132"/>
                </a:lnTo>
                <a:lnTo>
                  <a:pt x="27845" y="51083"/>
                </a:lnTo>
                <a:lnTo>
                  <a:pt x="27845" y="51009"/>
                </a:lnTo>
                <a:lnTo>
                  <a:pt x="25902" y="49627"/>
                </a:lnTo>
                <a:lnTo>
                  <a:pt x="23960" y="48098"/>
                </a:lnTo>
                <a:lnTo>
                  <a:pt x="21718" y="46569"/>
                </a:lnTo>
                <a:lnTo>
                  <a:pt x="21419" y="46322"/>
                </a:lnTo>
                <a:lnTo>
                  <a:pt x="21021" y="46002"/>
                </a:lnTo>
                <a:lnTo>
                  <a:pt x="20473" y="45582"/>
                </a:lnTo>
                <a:lnTo>
                  <a:pt x="19975" y="45237"/>
                </a:lnTo>
                <a:lnTo>
                  <a:pt x="19377" y="44867"/>
                </a:lnTo>
                <a:lnTo>
                  <a:pt x="18929" y="44620"/>
                </a:lnTo>
                <a:lnTo>
                  <a:pt x="18580" y="44472"/>
                </a:lnTo>
                <a:lnTo>
                  <a:pt x="17683" y="44398"/>
                </a:lnTo>
                <a:lnTo>
                  <a:pt x="16836" y="44349"/>
                </a:lnTo>
                <a:lnTo>
                  <a:pt x="15940" y="44398"/>
                </a:lnTo>
                <a:lnTo>
                  <a:pt x="15043" y="44324"/>
                </a:lnTo>
                <a:lnTo>
                  <a:pt x="14146" y="44176"/>
                </a:lnTo>
                <a:lnTo>
                  <a:pt x="13349" y="43880"/>
                </a:lnTo>
                <a:lnTo>
                  <a:pt x="12702" y="43510"/>
                </a:lnTo>
                <a:lnTo>
                  <a:pt x="12353" y="43091"/>
                </a:lnTo>
                <a:lnTo>
                  <a:pt x="12104" y="42647"/>
                </a:lnTo>
                <a:lnTo>
                  <a:pt x="12104" y="42129"/>
                </a:lnTo>
                <a:lnTo>
                  <a:pt x="12403" y="41636"/>
                </a:lnTo>
                <a:lnTo>
                  <a:pt x="12901" y="41216"/>
                </a:lnTo>
                <a:lnTo>
                  <a:pt x="13748" y="40871"/>
                </a:lnTo>
                <a:lnTo>
                  <a:pt x="14595" y="40575"/>
                </a:lnTo>
                <a:lnTo>
                  <a:pt x="15591" y="40353"/>
                </a:lnTo>
                <a:lnTo>
                  <a:pt x="16587" y="40254"/>
                </a:lnTo>
                <a:lnTo>
                  <a:pt x="17534" y="40180"/>
                </a:lnTo>
                <a:lnTo>
                  <a:pt x="18430" y="40205"/>
                </a:lnTo>
                <a:lnTo>
                  <a:pt x="19078" y="40328"/>
                </a:lnTo>
                <a:lnTo>
                  <a:pt x="20124" y="40674"/>
                </a:lnTo>
                <a:lnTo>
                  <a:pt x="20871" y="41167"/>
                </a:lnTo>
                <a:lnTo>
                  <a:pt x="21220" y="41734"/>
                </a:lnTo>
                <a:lnTo>
                  <a:pt x="21270" y="42326"/>
                </a:lnTo>
                <a:lnTo>
                  <a:pt x="21170" y="42622"/>
                </a:lnTo>
                <a:lnTo>
                  <a:pt x="20871" y="42943"/>
                </a:lnTo>
                <a:lnTo>
                  <a:pt x="20473" y="43313"/>
                </a:lnTo>
                <a:lnTo>
                  <a:pt x="20273" y="43634"/>
                </a:lnTo>
                <a:lnTo>
                  <a:pt x="20124" y="43954"/>
                </a:lnTo>
                <a:lnTo>
                  <a:pt x="20174" y="44250"/>
                </a:lnTo>
                <a:lnTo>
                  <a:pt x="20323" y="44398"/>
                </a:lnTo>
                <a:lnTo>
                  <a:pt x="20622" y="44645"/>
                </a:lnTo>
                <a:lnTo>
                  <a:pt x="21021" y="44941"/>
                </a:lnTo>
                <a:lnTo>
                  <a:pt x="21419" y="45311"/>
                </a:lnTo>
                <a:lnTo>
                  <a:pt x="21867" y="45632"/>
                </a:lnTo>
                <a:lnTo>
                  <a:pt x="22316" y="45878"/>
                </a:lnTo>
                <a:lnTo>
                  <a:pt x="22615" y="46100"/>
                </a:lnTo>
                <a:lnTo>
                  <a:pt x="22814" y="46150"/>
                </a:lnTo>
                <a:lnTo>
                  <a:pt x="23063" y="46026"/>
                </a:lnTo>
                <a:lnTo>
                  <a:pt x="23262" y="45804"/>
                </a:lnTo>
                <a:lnTo>
                  <a:pt x="23561" y="45582"/>
                </a:lnTo>
                <a:lnTo>
                  <a:pt x="23810" y="45459"/>
                </a:lnTo>
                <a:lnTo>
                  <a:pt x="24159" y="45311"/>
                </a:lnTo>
                <a:lnTo>
                  <a:pt x="24607" y="45114"/>
                </a:lnTo>
                <a:lnTo>
                  <a:pt x="25205" y="44892"/>
                </a:lnTo>
                <a:lnTo>
                  <a:pt x="25603" y="44744"/>
                </a:lnTo>
                <a:lnTo>
                  <a:pt x="26002" y="44694"/>
                </a:lnTo>
                <a:lnTo>
                  <a:pt x="26899" y="44645"/>
                </a:lnTo>
                <a:lnTo>
                  <a:pt x="27745" y="44571"/>
                </a:lnTo>
                <a:lnTo>
                  <a:pt x="28642" y="44546"/>
                </a:lnTo>
                <a:lnTo>
                  <a:pt x="29539" y="44571"/>
                </a:lnTo>
                <a:lnTo>
                  <a:pt x="29738" y="44620"/>
                </a:lnTo>
                <a:lnTo>
                  <a:pt x="30485" y="44744"/>
                </a:lnTo>
                <a:lnTo>
                  <a:pt x="30684" y="44744"/>
                </a:lnTo>
                <a:lnTo>
                  <a:pt x="30933" y="44571"/>
                </a:lnTo>
                <a:lnTo>
                  <a:pt x="30983" y="44250"/>
                </a:lnTo>
                <a:lnTo>
                  <a:pt x="31083" y="43880"/>
                </a:lnTo>
                <a:lnTo>
                  <a:pt x="31083" y="43313"/>
                </a:lnTo>
                <a:lnTo>
                  <a:pt x="31133" y="42795"/>
                </a:lnTo>
                <a:lnTo>
                  <a:pt x="31133" y="42277"/>
                </a:lnTo>
                <a:lnTo>
                  <a:pt x="30983" y="41784"/>
                </a:lnTo>
                <a:lnTo>
                  <a:pt x="30684" y="41438"/>
                </a:lnTo>
                <a:lnTo>
                  <a:pt x="30236" y="41216"/>
                </a:lnTo>
                <a:lnTo>
                  <a:pt x="29240" y="40797"/>
                </a:lnTo>
                <a:lnTo>
                  <a:pt x="28542" y="40402"/>
                </a:lnTo>
                <a:lnTo>
                  <a:pt x="28144" y="39909"/>
                </a:lnTo>
                <a:lnTo>
                  <a:pt x="28044" y="39366"/>
                </a:lnTo>
                <a:lnTo>
                  <a:pt x="28194" y="38972"/>
                </a:lnTo>
                <a:lnTo>
                  <a:pt x="28642" y="38528"/>
                </a:lnTo>
                <a:lnTo>
                  <a:pt x="29290" y="38133"/>
                </a:lnTo>
                <a:lnTo>
                  <a:pt x="30087" y="37738"/>
                </a:lnTo>
                <a:lnTo>
                  <a:pt x="31083" y="37442"/>
                </a:lnTo>
                <a:lnTo>
                  <a:pt x="32079" y="37294"/>
                </a:lnTo>
                <a:lnTo>
                  <a:pt x="33275" y="37294"/>
                </a:lnTo>
                <a:lnTo>
                  <a:pt x="34420" y="37516"/>
                </a:lnTo>
                <a:lnTo>
                  <a:pt x="35267" y="37812"/>
                </a:lnTo>
                <a:lnTo>
                  <a:pt x="35915" y="38108"/>
                </a:lnTo>
                <a:lnTo>
                  <a:pt x="36413" y="38454"/>
                </a:lnTo>
                <a:lnTo>
                  <a:pt x="36712" y="38873"/>
                </a:lnTo>
                <a:lnTo>
                  <a:pt x="36712" y="39342"/>
                </a:lnTo>
                <a:lnTo>
                  <a:pt x="36413" y="39835"/>
                </a:lnTo>
                <a:lnTo>
                  <a:pt x="35965" y="40254"/>
                </a:lnTo>
                <a:lnTo>
                  <a:pt x="35317" y="40600"/>
                </a:lnTo>
                <a:lnTo>
                  <a:pt x="34669" y="40945"/>
                </a:lnTo>
                <a:lnTo>
                  <a:pt x="33922" y="41216"/>
                </a:lnTo>
                <a:lnTo>
                  <a:pt x="33325" y="41586"/>
                </a:lnTo>
                <a:lnTo>
                  <a:pt x="32876" y="42030"/>
                </a:lnTo>
                <a:lnTo>
                  <a:pt x="32378" y="43091"/>
                </a:lnTo>
                <a:lnTo>
                  <a:pt x="32079" y="44176"/>
                </a:lnTo>
                <a:lnTo>
                  <a:pt x="31880" y="45237"/>
                </a:lnTo>
                <a:lnTo>
                  <a:pt x="31880" y="45656"/>
                </a:lnTo>
                <a:lnTo>
                  <a:pt x="32079" y="46076"/>
                </a:lnTo>
                <a:lnTo>
                  <a:pt x="32229" y="46495"/>
                </a:lnTo>
                <a:lnTo>
                  <a:pt x="32079" y="46865"/>
                </a:lnTo>
                <a:lnTo>
                  <a:pt x="31631" y="47580"/>
                </a:lnTo>
                <a:lnTo>
                  <a:pt x="31481" y="47950"/>
                </a:lnTo>
                <a:lnTo>
                  <a:pt x="31631" y="48295"/>
                </a:lnTo>
                <a:lnTo>
                  <a:pt x="32029" y="48616"/>
                </a:lnTo>
                <a:lnTo>
                  <a:pt x="32478" y="48863"/>
                </a:lnTo>
                <a:lnTo>
                  <a:pt x="32876" y="49159"/>
                </a:lnTo>
                <a:lnTo>
                  <a:pt x="33872" y="49800"/>
                </a:lnTo>
                <a:lnTo>
                  <a:pt x="34819" y="50491"/>
                </a:lnTo>
                <a:lnTo>
                  <a:pt x="37160" y="51946"/>
                </a:lnTo>
                <a:lnTo>
                  <a:pt x="39651" y="53377"/>
                </a:lnTo>
                <a:lnTo>
                  <a:pt x="39850" y="53549"/>
                </a:lnTo>
                <a:lnTo>
                  <a:pt x="40298" y="53771"/>
                </a:lnTo>
                <a:lnTo>
                  <a:pt x="40747" y="54018"/>
                </a:lnTo>
                <a:lnTo>
                  <a:pt x="41195" y="54240"/>
                </a:lnTo>
                <a:lnTo>
                  <a:pt x="41643" y="54314"/>
                </a:lnTo>
                <a:lnTo>
                  <a:pt x="41992" y="54215"/>
                </a:lnTo>
                <a:lnTo>
                  <a:pt x="42440" y="54018"/>
                </a:lnTo>
                <a:lnTo>
                  <a:pt x="42789" y="53771"/>
                </a:lnTo>
                <a:lnTo>
                  <a:pt x="43188" y="53549"/>
                </a:lnTo>
                <a:lnTo>
                  <a:pt x="43387" y="53401"/>
                </a:lnTo>
                <a:lnTo>
                  <a:pt x="44283" y="52785"/>
                </a:lnTo>
                <a:lnTo>
                  <a:pt x="44782" y="52217"/>
                </a:lnTo>
                <a:lnTo>
                  <a:pt x="45031" y="51551"/>
                </a:lnTo>
                <a:lnTo>
                  <a:pt x="44931" y="50836"/>
                </a:lnTo>
                <a:lnTo>
                  <a:pt x="44582" y="49726"/>
                </a:lnTo>
                <a:lnTo>
                  <a:pt x="44134" y="48641"/>
                </a:lnTo>
                <a:lnTo>
                  <a:pt x="43636" y="47556"/>
                </a:lnTo>
                <a:lnTo>
                  <a:pt x="42889" y="45804"/>
                </a:lnTo>
                <a:lnTo>
                  <a:pt x="42739" y="45459"/>
                </a:lnTo>
                <a:lnTo>
                  <a:pt x="42640" y="45089"/>
                </a:lnTo>
                <a:lnTo>
                  <a:pt x="42490" y="44694"/>
                </a:lnTo>
                <a:lnTo>
                  <a:pt x="42241" y="44349"/>
                </a:lnTo>
                <a:lnTo>
                  <a:pt x="41793" y="44053"/>
                </a:lnTo>
                <a:lnTo>
                  <a:pt x="41344" y="43880"/>
                </a:lnTo>
                <a:lnTo>
                  <a:pt x="40896" y="43782"/>
                </a:lnTo>
                <a:lnTo>
                  <a:pt x="40398" y="43708"/>
                </a:lnTo>
                <a:lnTo>
                  <a:pt x="39800" y="43584"/>
                </a:lnTo>
                <a:lnTo>
                  <a:pt x="38754" y="43338"/>
                </a:lnTo>
                <a:lnTo>
                  <a:pt x="38057" y="42968"/>
                </a:lnTo>
                <a:lnTo>
                  <a:pt x="37459" y="42548"/>
                </a:lnTo>
                <a:lnTo>
                  <a:pt x="37011" y="41981"/>
                </a:lnTo>
                <a:lnTo>
                  <a:pt x="37011" y="41438"/>
                </a:lnTo>
                <a:lnTo>
                  <a:pt x="37210" y="40945"/>
                </a:lnTo>
                <a:lnTo>
                  <a:pt x="37808" y="40427"/>
                </a:lnTo>
                <a:lnTo>
                  <a:pt x="38704" y="39958"/>
                </a:lnTo>
                <a:lnTo>
                  <a:pt x="39053" y="39810"/>
                </a:lnTo>
                <a:lnTo>
                  <a:pt x="39651" y="39638"/>
                </a:lnTo>
                <a:lnTo>
                  <a:pt x="40448" y="39440"/>
                </a:lnTo>
                <a:lnTo>
                  <a:pt x="41344" y="39342"/>
                </a:lnTo>
                <a:lnTo>
                  <a:pt x="42391" y="39292"/>
                </a:lnTo>
                <a:lnTo>
                  <a:pt x="43337" y="39366"/>
                </a:lnTo>
                <a:lnTo>
                  <a:pt x="44333" y="39638"/>
                </a:lnTo>
                <a:lnTo>
                  <a:pt x="45330" y="40106"/>
                </a:lnTo>
                <a:lnTo>
                  <a:pt x="46027" y="40649"/>
                </a:lnTo>
                <a:lnTo>
                  <a:pt x="46326" y="41118"/>
                </a:lnTo>
                <a:lnTo>
                  <a:pt x="46475" y="41660"/>
                </a:lnTo>
                <a:lnTo>
                  <a:pt x="46326" y="42203"/>
                </a:lnTo>
                <a:lnTo>
                  <a:pt x="45977" y="42499"/>
                </a:lnTo>
                <a:lnTo>
                  <a:pt x="45529" y="42746"/>
                </a:lnTo>
                <a:lnTo>
                  <a:pt x="45031" y="43017"/>
                </a:lnTo>
                <a:lnTo>
                  <a:pt x="44632" y="43313"/>
                </a:lnTo>
                <a:lnTo>
                  <a:pt x="44582" y="43412"/>
                </a:lnTo>
                <a:lnTo>
                  <a:pt x="44582" y="43708"/>
                </a:lnTo>
                <a:lnTo>
                  <a:pt x="44483" y="43806"/>
                </a:lnTo>
                <a:lnTo>
                  <a:pt x="44333" y="43880"/>
                </a:lnTo>
                <a:lnTo>
                  <a:pt x="44283" y="43954"/>
                </a:lnTo>
                <a:lnTo>
                  <a:pt x="43985" y="44102"/>
                </a:lnTo>
                <a:lnTo>
                  <a:pt x="43885" y="44176"/>
                </a:lnTo>
                <a:lnTo>
                  <a:pt x="43885" y="44793"/>
                </a:lnTo>
                <a:lnTo>
                  <a:pt x="44034" y="45336"/>
                </a:lnTo>
                <a:lnTo>
                  <a:pt x="44184" y="45854"/>
                </a:lnTo>
                <a:lnTo>
                  <a:pt x="44582" y="47161"/>
                </a:lnTo>
                <a:lnTo>
                  <a:pt x="45031" y="48493"/>
                </a:lnTo>
                <a:lnTo>
                  <a:pt x="45579" y="49726"/>
                </a:lnTo>
                <a:lnTo>
                  <a:pt x="45728" y="50219"/>
                </a:lnTo>
                <a:lnTo>
                  <a:pt x="45977" y="50639"/>
                </a:lnTo>
                <a:lnTo>
                  <a:pt x="46127" y="51058"/>
                </a:lnTo>
                <a:lnTo>
                  <a:pt x="46425" y="51379"/>
                </a:lnTo>
                <a:lnTo>
                  <a:pt x="46724" y="51601"/>
                </a:lnTo>
                <a:lnTo>
                  <a:pt x="47073" y="51625"/>
                </a:lnTo>
                <a:lnTo>
                  <a:pt x="47970" y="51527"/>
                </a:lnTo>
                <a:lnTo>
                  <a:pt x="48816" y="51305"/>
                </a:lnTo>
                <a:lnTo>
                  <a:pt x="49613" y="51132"/>
                </a:lnTo>
                <a:lnTo>
                  <a:pt x="51457" y="50639"/>
                </a:lnTo>
                <a:lnTo>
                  <a:pt x="53300" y="50145"/>
                </a:lnTo>
                <a:lnTo>
                  <a:pt x="56039" y="49331"/>
                </a:lnTo>
                <a:lnTo>
                  <a:pt x="58580" y="48542"/>
                </a:lnTo>
                <a:lnTo>
                  <a:pt x="59327" y="46026"/>
                </a:lnTo>
                <a:lnTo>
                  <a:pt x="61369" y="40057"/>
                </a:lnTo>
                <a:lnTo>
                  <a:pt x="63611" y="34088"/>
                </a:lnTo>
                <a:lnTo>
                  <a:pt x="63810" y="33521"/>
                </a:lnTo>
                <a:lnTo>
                  <a:pt x="64109" y="32781"/>
                </a:lnTo>
                <a:lnTo>
                  <a:pt x="64408" y="31991"/>
                </a:lnTo>
                <a:lnTo>
                  <a:pt x="64707" y="31153"/>
                </a:lnTo>
                <a:lnTo>
                  <a:pt x="64906" y="30314"/>
                </a:lnTo>
                <a:lnTo>
                  <a:pt x="65056" y="29475"/>
                </a:lnTo>
                <a:lnTo>
                  <a:pt x="65056" y="28711"/>
                </a:lnTo>
                <a:lnTo>
                  <a:pt x="65006" y="28069"/>
                </a:lnTo>
                <a:lnTo>
                  <a:pt x="64707" y="27551"/>
                </a:lnTo>
                <a:lnTo>
                  <a:pt x="64259" y="27033"/>
                </a:lnTo>
                <a:lnTo>
                  <a:pt x="63711" y="26565"/>
                </a:lnTo>
                <a:lnTo>
                  <a:pt x="63163" y="26145"/>
                </a:lnTo>
                <a:lnTo>
                  <a:pt x="62465" y="25775"/>
                </a:lnTo>
                <a:lnTo>
                  <a:pt x="61618" y="25479"/>
                </a:lnTo>
                <a:lnTo>
                  <a:pt x="60572" y="25257"/>
                </a:lnTo>
                <a:lnTo>
                  <a:pt x="59028" y="25035"/>
                </a:lnTo>
                <a:lnTo>
                  <a:pt x="57484" y="24764"/>
                </a:lnTo>
                <a:lnTo>
                  <a:pt x="57036" y="24690"/>
                </a:lnTo>
                <a:lnTo>
                  <a:pt x="56239" y="24616"/>
                </a:lnTo>
                <a:lnTo>
                  <a:pt x="55093" y="24468"/>
                </a:lnTo>
                <a:lnTo>
                  <a:pt x="53698" y="24320"/>
                </a:lnTo>
                <a:lnTo>
                  <a:pt x="52054" y="24172"/>
                </a:lnTo>
                <a:lnTo>
                  <a:pt x="50211" y="24000"/>
                </a:lnTo>
                <a:lnTo>
                  <a:pt x="48318" y="23802"/>
                </a:lnTo>
                <a:lnTo>
                  <a:pt x="46326" y="23630"/>
                </a:lnTo>
                <a:lnTo>
                  <a:pt x="42490" y="23260"/>
                </a:lnTo>
                <a:lnTo>
                  <a:pt x="40697" y="23087"/>
                </a:lnTo>
                <a:lnTo>
                  <a:pt x="39053" y="22939"/>
                </a:lnTo>
                <a:lnTo>
                  <a:pt x="37658" y="22791"/>
                </a:lnTo>
                <a:lnTo>
                  <a:pt x="36513" y="22692"/>
                </a:lnTo>
                <a:lnTo>
                  <a:pt x="35666" y="22618"/>
                </a:lnTo>
                <a:lnTo>
                  <a:pt x="35267" y="22569"/>
                </a:lnTo>
                <a:lnTo>
                  <a:pt x="33773" y="22396"/>
                </a:lnTo>
                <a:lnTo>
                  <a:pt x="32378" y="22100"/>
                </a:lnTo>
                <a:lnTo>
                  <a:pt x="30933" y="21854"/>
                </a:lnTo>
                <a:lnTo>
                  <a:pt x="29090" y="21434"/>
                </a:lnTo>
                <a:lnTo>
                  <a:pt x="27247" y="20867"/>
                </a:lnTo>
                <a:lnTo>
                  <a:pt x="25554" y="20201"/>
                </a:lnTo>
                <a:lnTo>
                  <a:pt x="24059" y="19510"/>
                </a:lnTo>
                <a:lnTo>
                  <a:pt x="22565" y="18746"/>
                </a:lnTo>
                <a:lnTo>
                  <a:pt x="20921" y="18030"/>
                </a:lnTo>
                <a:lnTo>
                  <a:pt x="19227" y="17340"/>
                </a:lnTo>
                <a:lnTo>
                  <a:pt x="17384" y="16748"/>
                </a:lnTo>
                <a:lnTo>
                  <a:pt x="15491" y="16180"/>
                </a:lnTo>
                <a:lnTo>
                  <a:pt x="13648" y="15514"/>
                </a:lnTo>
                <a:lnTo>
                  <a:pt x="13748" y="15440"/>
                </a:lnTo>
                <a:lnTo>
                  <a:pt x="14097" y="15292"/>
                </a:lnTo>
                <a:lnTo>
                  <a:pt x="14744" y="15120"/>
                </a:lnTo>
                <a:lnTo>
                  <a:pt x="15591" y="14898"/>
                </a:lnTo>
                <a:lnTo>
                  <a:pt x="16537" y="14676"/>
                </a:lnTo>
                <a:lnTo>
                  <a:pt x="18729" y="14306"/>
                </a:lnTo>
                <a:lnTo>
                  <a:pt x="19875" y="14207"/>
                </a:lnTo>
                <a:lnTo>
                  <a:pt x="21021" y="14182"/>
                </a:lnTo>
                <a:lnTo>
                  <a:pt x="22415" y="14207"/>
                </a:lnTo>
                <a:lnTo>
                  <a:pt x="24009" y="14281"/>
                </a:lnTo>
                <a:lnTo>
                  <a:pt x="25703" y="14380"/>
                </a:lnTo>
                <a:lnTo>
                  <a:pt x="27447" y="14503"/>
                </a:lnTo>
                <a:lnTo>
                  <a:pt x="29240" y="14651"/>
                </a:lnTo>
                <a:lnTo>
                  <a:pt x="30784" y="14799"/>
                </a:lnTo>
                <a:lnTo>
                  <a:pt x="32179" y="14922"/>
                </a:lnTo>
                <a:lnTo>
                  <a:pt x="33275" y="15070"/>
                </a:lnTo>
                <a:lnTo>
                  <a:pt x="34819" y="15366"/>
                </a:lnTo>
                <a:lnTo>
                  <a:pt x="36562" y="15761"/>
                </a:lnTo>
                <a:lnTo>
                  <a:pt x="38455" y="16254"/>
                </a:lnTo>
                <a:lnTo>
                  <a:pt x="40448" y="16822"/>
                </a:lnTo>
                <a:lnTo>
                  <a:pt x="42490" y="17488"/>
                </a:lnTo>
                <a:lnTo>
                  <a:pt x="44732" y="18203"/>
                </a:lnTo>
                <a:lnTo>
                  <a:pt x="49115" y="19732"/>
                </a:lnTo>
                <a:lnTo>
                  <a:pt x="53399" y="21336"/>
                </a:lnTo>
                <a:lnTo>
                  <a:pt x="55442" y="22125"/>
                </a:lnTo>
                <a:lnTo>
                  <a:pt x="57434" y="22890"/>
                </a:lnTo>
                <a:lnTo>
                  <a:pt x="59277" y="23630"/>
                </a:lnTo>
                <a:lnTo>
                  <a:pt x="60871" y="24271"/>
                </a:lnTo>
                <a:lnTo>
                  <a:pt x="62415" y="24887"/>
                </a:lnTo>
                <a:lnTo>
                  <a:pt x="63661" y="25405"/>
                </a:lnTo>
                <a:lnTo>
                  <a:pt x="64707" y="25849"/>
                </a:lnTo>
                <a:lnTo>
                  <a:pt x="65404" y="26170"/>
                </a:lnTo>
                <a:lnTo>
                  <a:pt x="64757" y="25381"/>
                </a:lnTo>
                <a:lnTo>
                  <a:pt x="63960" y="24690"/>
                </a:lnTo>
                <a:lnTo>
                  <a:pt x="63163" y="23950"/>
                </a:lnTo>
                <a:lnTo>
                  <a:pt x="62117" y="23260"/>
                </a:lnTo>
                <a:lnTo>
                  <a:pt x="60821" y="22643"/>
                </a:lnTo>
                <a:lnTo>
                  <a:pt x="59178" y="22051"/>
                </a:lnTo>
                <a:lnTo>
                  <a:pt x="57434" y="21484"/>
                </a:lnTo>
                <a:lnTo>
                  <a:pt x="55591" y="20892"/>
                </a:lnTo>
                <a:lnTo>
                  <a:pt x="53897" y="20349"/>
                </a:lnTo>
                <a:lnTo>
                  <a:pt x="52303" y="19806"/>
                </a:lnTo>
                <a:lnTo>
                  <a:pt x="51008" y="19264"/>
                </a:lnTo>
                <a:lnTo>
                  <a:pt x="49115" y="18277"/>
                </a:lnTo>
                <a:lnTo>
                  <a:pt x="47422" y="17414"/>
                </a:lnTo>
                <a:lnTo>
                  <a:pt x="46027" y="16600"/>
                </a:lnTo>
                <a:lnTo>
                  <a:pt x="44881" y="15909"/>
                </a:lnTo>
                <a:lnTo>
                  <a:pt x="43835" y="15268"/>
                </a:lnTo>
                <a:lnTo>
                  <a:pt x="42938" y="14651"/>
                </a:lnTo>
                <a:lnTo>
                  <a:pt x="42241" y="14059"/>
                </a:lnTo>
                <a:lnTo>
                  <a:pt x="41494" y="13516"/>
                </a:lnTo>
                <a:lnTo>
                  <a:pt x="40149" y="12431"/>
                </a:lnTo>
                <a:lnTo>
                  <a:pt x="38704" y="11272"/>
                </a:lnTo>
                <a:lnTo>
                  <a:pt x="37808" y="10655"/>
                </a:lnTo>
                <a:lnTo>
                  <a:pt x="36811" y="9965"/>
                </a:lnTo>
                <a:lnTo>
                  <a:pt x="35466" y="9225"/>
                </a:lnTo>
                <a:lnTo>
                  <a:pt x="34072" y="8608"/>
                </a:lnTo>
                <a:lnTo>
                  <a:pt x="32677" y="8139"/>
                </a:lnTo>
                <a:lnTo>
                  <a:pt x="31282" y="7745"/>
                </a:lnTo>
                <a:lnTo>
                  <a:pt x="29887" y="7375"/>
                </a:lnTo>
                <a:lnTo>
                  <a:pt x="29788" y="7301"/>
                </a:lnTo>
                <a:lnTo>
                  <a:pt x="30037" y="7153"/>
                </a:lnTo>
                <a:lnTo>
                  <a:pt x="30684" y="7054"/>
                </a:lnTo>
                <a:lnTo>
                  <a:pt x="31481" y="6906"/>
                </a:lnTo>
                <a:lnTo>
                  <a:pt x="32528" y="6758"/>
                </a:lnTo>
                <a:lnTo>
                  <a:pt x="33623" y="6610"/>
                </a:lnTo>
                <a:lnTo>
                  <a:pt x="35666" y="6314"/>
                </a:lnTo>
                <a:lnTo>
                  <a:pt x="36562" y="6215"/>
                </a:lnTo>
                <a:lnTo>
                  <a:pt x="37210" y="6141"/>
                </a:lnTo>
                <a:lnTo>
                  <a:pt x="39950" y="5944"/>
                </a:lnTo>
                <a:lnTo>
                  <a:pt x="42590" y="5993"/>
                </a:lnTo>
                <a:lnTo>
                  <a:pt x="45180" y="6289"/>
                </a:lnTo>
                <a:lnTo>
                  <a:pt x="47721" y="6832"/>
                </a:lnTo>
                <a:lnTo>
                  <a:pt x="50161" y="7547"/>
                </a:lnTo>
                <a:lnTo>
                  <a:pt x="52503" y="8460"/>
                </a:lnTo>
                <a:lnTo>
                  <a:pt x="54694" y="9545"/>
                </a:lnTo>
                <a:lnTo>
                  <a:pt x="56687" y="10828"/>
                </a:lnTo>
                <a:lnTo>
                  <a:pt x="58381" y="12160"/>
                </a:lnTo>
                <a:lnTo>
                  <a:pt x="59925" y="13615"/>
                </a:lnTo>
                <a:lnTo>
                  <a:pt x="61320" y="15268"/>
                </a:lnTo>
                <a:lnTo>
                  <a:pt x="62465" y="16970"/>
                </a:lnTo>
                <a:lnTo>
                  <a:pt x="63511" y="18721"/>
                </a:lnTo>
                <a:lnTo>
                  <a:pt x="64308" y="20571"/>
                </a:lnTo>
                <a:lnTo>
                  <a:pt x="65056" y="22544"/>
                </a:lnTo>
                <a:lnTo>
                  <a:pt x="65504" y="24542"/>
                </a:lnTo>
                <a:lnTo>
                  <a:pt x="65703" y="25085"/>
                </a:lnTo>
                <a:lnTo>
                  <a:pt x="66151" y="25775"/>
                </a:lnTo>
                <a:lnTo>
                  <a:pt x="66251" y="25233"/>
                </a:lnTo>
                <a:lnTo>
                  <a:pt x="66400" y="24567"/>
                </a:lnTo>
                <a:lnTo>
                  <a:pt x="66550" y="23876"/>
                </a:lnTo>
                <a:lnTo>
                  <a:pt x="66799" y="22421"/>
                </a:lnTo>
                <a:lnTo>
                  <a:pt x="66899" y="21780"/>
                </a:lnTo>
                <a:lnTo>
                  <a:pt x="66948" y="21237"/>
                </a:lnTo>
                <a:lnTo>
                  <a:pt x="67048" y="20793"/>
                </a:lnTo>
                <a:lnTo>
                  <a:pt x="67048" y="20201"/>
                </a:lnTo>
                <a:lnTo>
                  <a:pt x="67198" y="19708"/>
                </a:lnTo>
                <a:lnTo>
                  <a:pt x="67496" y="19042"/>
                </a:lnTo>
                <a:lnTo>
                  <a:pt x="67795" y="18252"/>
                </a:lnTo>
                <a:lnTo>
                  <a:pt x="68194" y="17340"/>
                </a:lnTo>
                <a:lnTo>
                  <a:pt x="68642" y="16328"/>
                </a:lnTo>
                <a:lnTo>
                  <a:pt x="69240" y="15218"/>
                </a:lnTo>
                <a:lnTo>
                  <a:pt x="69738" y="14133"/>
                </a:lnTo>
                <a:lnTo>
                  <a:pt x="70336" y="12974"/>
                </a:lnTo>
                <a:lnTo>
                  <a:pt x="70983" y="11839"/>
                </a:lnTo>
                <a:lnTo>
                  <a:pt x="71581" y="10705"/>
                </a:lnTo>
                <a:lnTo>
                  <a:pt x="72229" y="9669"/>
                </a:lnTo>
                <a:lnTo>
                  <a:pt x="72826" y="8633"/>
                </a:lnTo>
                <a:lnTo>
                  <a:pt x="73424" y="7745"/>
                </a:lnTo>
                <a:lnTo>
                  <a:pt x="73922" y="6931"/>
                </a:lnTo>
                <a:lnTo>
                  <a:pt x="74470" y="6289"/>
                </a:lnTo>
                <a:lnTo>
                  <a:pt x="74819" y="5796"/>
                </a:lnTo>
                <a:lnTo>
                  <a:pt x="75168" y="5475"/>
                </a:lnTo>
                <a:lnTo>
                  <a:pt x="76562" y="4612"/>
                </a:lnTo>
                <a:lnTo>
                  <a:pt x="77957" y="3921"/>
                </a:lnTo>
                <a:lnTo>
                  <a:pt x="79452" y="3255"/>
                </a:lnTo>
                <a:lnTo>
                  <a:pt x="80896" y="2688"/>
                </a:lnTo>
                <a:lnTo>
                  <a:pt x="82839" y="1997"/>
                </a:lnTo>
                <a:lnTo>
                  <a:pt x="84881" y="1405"/>
                </a:lnTo>
                <a:lnTo>
                  <a:pt x="87023" y="937"/>
                </a:lnTo>
                <a:lnTo>
                  <a:pt x="87621" y="813"/>
                </a:lnTo>
                <a:lnTo>
                  <a:pt x="88418" y="690"/>
                </a:lnTo>
                <a:lnTo>
                  <a:pt x="90460" y="320"/>
                </a:lnTo>
                <a:lnTo>
                  <a:pt x="91407" y="123"/>
                </a:lnTo>
                <a:lnTo>
                  <a:pt x="92204" y="24"/>
                </a:lnTo>
                <a:lnTo>
                  <a:pt x="92752" y="0"/>
                </a:lnTo>
                <a:close/>
              </a:path>
            </a:pathLst>
          </a:custGeom>
          <a:solidFill>
            <a:schemeClr val="lt1">
              <a:alpha val="7843"/>
            </a:schemeClr>
          </a:solidFill>
          <a:ln>
            <a:noFill/>
          </a:ln>
        </p:spPr>
        <p:txBody>
          <a:bodyPr lIns="91425" tIns="45700" rIns="91425" bIns="45700" anchor="t" anchorCtr="0">
            <a:noAutofit/>
          </a:bodyPr>
          <a:lstStyle/>
          <a:p>
            <a:pPr marL="0" marR="0" lvl="0" indent="0" algn="l" rtl="0">
              <a:spcBef>
                <a:spcPts val="0"/>
              </a:spcBef>
              <a:buNone/>
            </a:pPr>
            <a:endParaRPr sz="1800">
              <a:solidFill>
                <a:schemeClr val="dk1"/>
              </a:solidFill>
              <a:latin typeface="Candara"/>
              <a:ea typeface="Candara"/>
              <a:cs typeface="Candara"/>
              <a:sym typeface="Candara"/>
            </a:endParaRPr>
          </a:p>
        </p:txBody>
      </p:sp>
      <p:sp>
        <p:nvSpPr>
          <p:cNvPr id="18" name="Shape 18"/>
          <p:cNvSpPr txBox="1">
            <a:spLocks noGrp="1"/>
          </p:cNvSpPr>
          <p:nvPr>
            <p:ph type="subTitle" idx="1"/>
          </p:nvPr>
        </p:nvSpPr>
        <p:spPr>
          <a:xfrm>
            <a:off x="3743323" y="3721473"/>
            <a:ext cx="5120639" cy="1581150"/>
          </a:xfrm>
          <a:prstGeom prst="rect">
            <a:avLst/>
          </a:prstGeom>
          <a:noFill/>
          <a:ln>
            <a:noFill/>
          </a:ln>
        </p:spPr>
        <p:txBody>
          <a:bodyPr lIns="91425" tIns="91425" rIns="91425" bIns="91425" anchor="t" anchorCtr="0"/>
          <a:lstStyle>
            <a:lvl1pPr marL="0" marR="0" lvl="0" indent="0" algn="l" rtl="0">
              <a:spcBef>
                <a:spcPts val="600"/>
              </a:spcBef>
              <a:spcAft>
                <a:spcPts val="0"/>
              </a:spcAft>
              <a:buClr>
                <a:schemeClr val="accent1"/>
              </a:buClr>
              <a:buFont typeface="Arial"/>
              <a:buNone/>
              <a:defRPr sz="2400" b="0" i="0" u="none" strike="noStrike" cap="none">
                <a:solidFill>
                  <a:schemeClr val="dk2"/>
                </a:solidFill>
                <a:latin typeface="Candara"/>
                <a:ea typeface="Candara"/>
                <a:cs typeface="Candara"/>
                <a:sym typeface="Candara"/>
              </a:defRPr>
            </a:lvl1pPr>
            <a:lvl2pPr marL="457200" marR="0" lvl="1" indent="0" algn="ctr" rtl="0">
              <a:spcBef>
                <a:spcPts val="600"/>
              </a:spcBef>
              <a:buClr>
                <a:schemeClr val="accent1"/>
              </a:buClr>
              <a:buFont typeface="Arial"/>
              <a:buNone/>
              <a:defRPr sz="2000" b="0" i="0" u="none" strike="noStrike" cap="none">
                <a:solidFill>
                  <a:srgbClr val="888888"/>
                </a:solidFill>
                <a:latin typeface="Candara"/>
                <a:ea typeface="Candara"/>
                <a:cs typeface="Candara"/>
                <a:sym typeface="Candara"/>
              </a:defRPr>
            </a:lvl2pPr>
            <a:lvl3pPr marL="914400" marR="0" lvl="2" indent="0" algn="ctr" rtl="0">
              <a:spcBef>
                <a:spcPts val="600"/>
              </a:spcBef>
              <a:buClr>
                <a:schemeClr val="accent1"/>
              </a:buClr>
              <a:buFont typeface="Arial"/>
              <a:buNone/>
              <a:defRPr sz="1800" b="0" i="0" u="none" strike="noStrike" cap="none">
                <a:solidFill>
                  <a:srgbClr val="888888"/>
                </a:solidFill>
                <a:latin typeface="Candara"/>
                <a:ea typeface="Candara"/>
                <a:cs typeface="Candara"/>
                <a:sym typeface="Candara"/>
              </a:defRPr>
            </a:lvl3pPr>
            <a:lvl4pPr marL="1371600" marR="0" lvl="3" indent="0" algn="ctr" rtl="0">
              <a:spcBef>
                <a:spcPts val="600"/>
              </a:spcBef>
              <a:buClr>
                <a:schemeClr val="accent1"/>
              </a:buClr>
              <a:buFont typeface="Arial"/>
              <a:buNone/>
              <a:defRPr sz="1600" b="0" i="0" u="none" strike="noStrike" cap="none">
                <a:solidFill>
                  <a:srgbClr val="888888"/>
                </a:solidFill>
                <a:latin typeface="Candara"/>
                <a:ea typeface="Candara"/>
                <a:cs typeface="Candara"/>
                <a:sym typeface="Candara"/>
              </a:defRPr>
            </a:lvl4pPr>
            <a:lvl5pPr marL="1828800" marR="0" lvl="4" indent="0" algn="ctr" rtl="0">
              <a:spcBef>
                <a:spcPts val="600"/>
              </a:spcBef>
              <a:buClr>
                <a:schemeClr val="accent1"/>
              </a:buClr>
              <a:buFont typeface="Arial"/>
              <a:buNone/>
              <a:defRPr sz="1600" b="0" i="0" u="none" strike="noStrike" cap="none">
                <a:solidFill>
                  <a:srgbClr val="888888"/>
                </a:solidFill>
                <a:latin typeface="Candara"/>
                <a:ea typeface="Candara"/>
                <a:cs typeface="Candara"/>
                <a:sym typeface="Candara"/>
              </a:defRPr>
            </a:lvl5pPr>
            <a:lvl6pPr marL="2286000" marR="0" lvl="5" indent="0" algn="ctr" rtl="0">
              <a:spcBef>
                <a:spcPts val="280"/>
              </a:spcBef>
              <a:buClr>
                <a:schemeClr val="accent1"/>
              </a:buClr>
              <a:buFont typeface="Arial"/>
              <a:buNone/>
              <a:defRPr sz="1400" b="0" i="0" u="none" strike="noStrike" cap="none">
                <a:solidFill>
                  <a:srgbClr val="888888"/>
                </a:solidFill>
                <a:latin typeface="Candara"/>
                <a:ea typeface="Candara"/>
                <a:cs typeface="Candara"/>
                <a:sym typeface="Candara"/>
              </a:defRPr>
            </a:lvl6pPr>
            <a:lvl7pPr marL="2743200" marR="0" lvl="6" indent="0" algn="ctr" rtl="0">
              <a:spcBef>
                <a:spcPts val="280"/>
              </a:spcBef>
              <a:buClr>
                <a:schemeClr val="accent1"/>
              </a:buClr>
              <a:buFont typeface="Arial"/>
              <a:buNone/>
              <a:defRPr sz="1400" b="0" i="0" u="none" strike="noStrike" cap="none">
                <a:solidFill>
                  <a:srgbClr val="888888"/>
                </a:solidFill>
                <a:latin typeface="Candara"/>
                <a:ea typeface="Candara"/>
                <a:cs typeface="Candara"/>
                <a:sym typeface="Candara"/>
              </a:defRPr>
            </a:lvl7pPr>
            <a:lvl8pPr marL="3200400" marR="0" lvl="7" indent="0" algn="ctr" rtl="0">
              <a:spcBef>
                <a:spcPts val="280"/>
              </a:spcBef>
              <a:buClr>
                <a:schemeClr val="accent1"/>
              </a:buClr>
              <a:buFont typeface="Arial"/>
              <a:buNone/>
              <a:defRPr sz="1400" b="0" i="0" u="none" strike="noStrike" cap="none">
                <a:solidFill>
                  <a:srgbClr val="888888"/>
                </a:solidFill>
                <a:latin typeface="Candara"/>
                <a:ea typeface="Candara"/>
                <a:cs typeface="Candara"/>
                <a:sym typeface="Candara"/>
              </a:defRPr>
            </a:lvl8pPr>
            <a:lvl9pPr marL="3657600" marR="0" lvl="8" indent="0" algn="ctr" rtl="0">
              <a:spcBef>
                <a:spcPts val="280"/>
              </a:spcBef>
              <a:buClr>
                <a:schemeClr val="accent1"/>
              </a:buClr>
              <a:buFont typeface="Arial"/>
              <a:buNone/>
              <a:defRPr sz="1400" b="0" i="0" u="none" strike="noStrike" cap="none">
                <a:solidFill>
                  <a:srgbClr val="888888"/>
                </a:solidFill>
                <a:latin typeface="Candara"/>
                <a:ea typeface="Candara"/>
                <a:cs typeface="Candara"/>
                <a:sym typeface="Candara"/>
              </a:defRPr>
            </a:lvl9pPr>
          </a:lstStyle>
          <a:p>
            <a:endParaRPr/>
          </a:p>
        </p:txBody>
      </p:sp>
      <p:sp>
        <p:nvSpPr>
          <p:cNvPr id="19" name="Shape 19"/>
          <p:cNvSpPr txBox="1">
            <a:spLocks noGrp="1"/>
          </p:cNvSpPr>
          <p:nvPr>
            <p:ph type="dt" idx="10"/>
          </p:nvPr>
        </p:nvSpPr>
        <p:spPr>
          <a:xfrm>
            <a:off x="276225" y="6429375"/>
            <a:ext cx="2133599" cy="292100"/>
          </a:xfrm>
          <a:prstGeom prst="rect">
            <a:avLst/>
          </a:prstGeom>
          <a:noFill/>
          <a:ln>
            <a:noFill/>
          </a:ln>
        </p:spPr>
        <p:txBody>
          <a:bodyPr lIns="91425" tIns="91425" rIns="91425" bIns="91425" anchor="ctr" anchorCtr="0"/>
          <a:lstStyle>
            <a:lvl1pPr marL="0" marR="0" lvl="0" indent="0" algn="l" rtl="0">
              <a:spcBef>
                <a:spcPts val="0"/>
              </a:spcBef>
              <a:buNone/>
              <a:defRPr sz="1050" b="1">
                <a:solidFill>
                  <a:schemeClr val="lt2"/>
                </a:solidFill>
                <a:latin typeface="Candara"/>
                <a:ea typeface="Candara"/>
                <a:cs typeface="Candara"/>
                <a:sym typeface="Candara"/>
              </a:defRPr>
            </a:lvl1pPr>
            <a:lvl2pPr marL="457200" marR="0" lvl="1" indent="0" algn="l" rtl="0">
              <a:spcBef>
                <a:spcPts val="0"/>
              </a:spcBef>
              <a:buNone/>
              <a:defRPr sz="1800" b="0" i="0" u="none" strike="noStrike" cap="none">
                <a:solidFill>
                  <a:schemeClr val="dk1"/>
                </a:solidFill>
                <a:latin typeface="Candara"/>
                <a:ea typeface="Candara"/>
                <a:cs typeface="Candara"/>
                <a:sym typeface="Candara"/>
              </a:defRPr>
            </a:lvl2pPr>
            <a:lvl3pPr marL="914400" marR="0" lvl="2" indent="0" algn="l" rtl="0">
              <a:spcBef>
                <a:spcPts val="0"/>
              </a:spcBef>
              <a:buNone/>
              <a:defRPr sz="1800" b="0" i="0" u="none" strike="noStrike" cap="none">
                <a:solidFill>
                  <a:schemeClr val="dk1"/>
                </a:solidFill>
                <a:latin typeface="Candara"/>
                <a:ea typeface="Candara"/>
                <a:cs typeface="Candara"/>
                <a:sym typeface="Candara"/>
              </a:defRPr>
            </a:lvl3pPr>
            <a:lvl4pPr marL="1371600" marR="0" lvl="3" indent="0" algn="l" rtl="0">
              <a:spcBef>
                <a:spcPts val="0"/>
              </a:spcBef>
              <a:buNone/>
              <a:defRPr sz="1800" b="0" i="0" u="none" strike="noStrike" cap="none">
                <a:solidFill>
                  <a:schemeClr val="dk1"/>
                </a:solidFill>
                <a:latin typeface="Candara"/>
                <a:ea typeface="Candara"/>
                <a:cs typeface="Candara"/>
                <a:sym typeface="Candara"/>
              </a:defRPr>
            </a:lvl4pPr>
            <a:lvl5pPr marL="1828800" marR="0" lvl="4" indent="0" algn="l" rtl="0">
              <a:spcBef>
                <a:spcPts val="0"/>
              </a:spcBef>
              <a:buNone/>
              <a:defRPr sz="1800" b="0" i="0" u="none" strike="noStrike" cap="none">
                <a:solidFill>
                  <a:schemeClr val="dk1"/>
                </a:solidFill>
                <a:latin typeface="Candara"/>
                <a:ea typeface="Candara"/>
                <a:cs typeface="Candara"/>
                <a:sym typeface="Candara"/>
              </a:defRPr>
            </a:lvl5pPr>
            <a:lvl6pPr marL="2286000" marR="0" lvl="5" indent="0" algn="l" rtl="0">
              <a:spcBef>
                <a:spcPts val="0"/>
              </a:spcBef>
              <a:buNone/>
              <a:defRPr sz="1800" b="0" i="0" u="none" strike="noStrike" cap="none">
                <a:solidFill>
                  <a:schemeClr val="dk1"/>
                </a:solidFill>
                <a:latin typeface="Candara"/>
                <a:ea typeface="Candara"/>
                <a:cs typeface="Candara"/>
                <a:sym typeface="Candara"/>
              </a:defRPr>
            </a:lvl6pPr>
            <a:lvl7pPr marL="2743200" marR="0" lvl="6" indent="0" algn="l" rtl="0">
              <a:spcBef>
                <a:spcPts val="0"/>
              </a:spcBef>
              <a:buNone/>
              <a:defRPr sz="1800" b="0" i="0" u="none" strike="noStrike" cap="none">
                <a:solidFill>
                  <a:schemeClr val="dk1"/>
                </a:solidFill>
                <a:latin typeface="Candara"/>
                <a:ea typeface="Candara"/>
                <a:cs typeface="Candara"/>
                <a:sym typeface="Candara"/>
              </a:defRPr>
            </a:lvl7pPr>
            <a:lvl8pPr marL="3200400" marR="0" lvl="7" indent="0" algn="l" rtl="0">
              <a:spcBef>
                <a:spcPts val="0"/>
              </a:spcBef>
              <a:buNone/>
              <a:defRPr sz="1800" b="0" i="0" u="none" strike="noStrike" cap="none">
                <a:solidFill>
                  <a:schemeClr val="dk1"/>
                </a:solidFill>
                <a:latin typeface="Candara"/>
                <a:ea typeface="Candara"/>
                <a:cs typeface="Candara"/>
                <a:sym typeface="Candara"/>
              </a:defRPr>
            </a:lvl8pPr>
            <a:lvl9pPr marL="3657600" marR="0" lvl="8" indent="0" algn="l" rtl="0">
              <a:spcBef>
                <a:spcPts val="0"/>
              </a:spcBef>
              <a:buNone/>
              <a:defRPr sz="1800" b="0" i="0" u="none" strike="noStrike" cap="none">
                <a:solidFill>
                  <a:schemeClr val="dk1"/>
                </a:solidFill>
                <a:latin typeface="Candara"/>
                <a:ea typeface="Candara"/>
                <a:cs typeface="Candara"/>
                <a:sym typeface="Candara"/>
              </a:defRPr>
            </a:lvl9pPr>
          </a:lstStyle>
          <a:p>
            <a:endParaRPr/>
          </a:p>
        </p:txBody>
      </p:sp>
      <p:sp>
        <p:nvSpPr>
          <p:cNvPr id="20" name="Shape 20"/>
          <p:cNvSpPr txBox="1">
            <a:spLocks noGrp="1"/>
          </p:cNvSpPr>
          <p:nvPr>
            <p:ph type="ftr" idx="11"/>
          </p:nvPr>
        </p:nvSpPr>
        <p:spPr>
          <a:xfrm>
            <a:off x="3743323" y="6429375"/>
            <a:ext cx="4086224" cy="292100"/>
          </a:xfrm>
          <a:prstGeom prst="rect">
            <a:avLst/>
          </a:prstGeom>
          <a:noFill/>
          <a:ln>
            <a:noFill/>
          </a:ln>
        </p:spPr>
        <p:txBody>
          <a:bodyPr lIns="91425" tIns="91425" rIns="91425" bIns="91425" anchor="ctr" anchorCtr="0"/>
          <a:lstStyle>
            <a:lvl1pPr marL="0" marR="0" lvl="0" indent="0" algn="l" rtl="0">
              <a:spcBef>
                <a:spcPts val="0"/>
              </a:spcBef>
              <a:buNone/>
              <a:defRPr sz="1050" b="1">
                <a:solidFill>
                  <a:schemeClr val="dk2"/>
                </a:solidFill>
                <a:latin typeface="Candara"/>
                <a:ea typeface="Candara"/>
                <a:cs typeface="Candara"/>
                <a:sym typeface="Candara"/>
              </a:defRPr>
            </a:lvl1pPr>
            <a:lvl2pPr marL="457200" marR="0" lvl="1" indent="0" algn="l" rtl="0">
              <a:spcBef>
                <a:spcPts val="0"/>
              </a:spcBef>
              <a:buNone/>
              <a:defRPr sz="1800" b="0" i="0" u="none" strike="noStrike" cap="none">
                <a:solidFill>
                  <a:schemeClr val="dk1"/>
                </a:solidFill>
                <a:latin typeface="Candara"/>
                <a:ea typeface="Candara"/>
                <a:cs typeface="Candara"/>
                <a:sym typeface="Candara"/>
              </a:defRPr>
            </a:lvl2pPr>
            <a:lvl3pPr marL="914400" marR="0" lvl="2" indent="0" algn="l" rtl="0">
              <a:spcBef>
                <a:spcPts val="0"/>
              </a:spcBef>
              <a:buNone/>
              <a:defRPr sz="1800" b="0" i="0" u="none" strike="noStrike" cap="none">
                <a:solidFill>
                  <a:schemeClr val="dk1"/>
                </a:solidFill>
                <a:latin typeface="Candara"/>
                <a:ea typeface="Candara"/>
                <a:cs typeface="Candara"/>
                <a:sym typeface="Candara"/>
              </a:defRPr>
            </a:lvl3pPr>
            <a:lvl4pPr marL="1371600" marR="0" lvl="3" indent="0" algn="l" rtl="0">
              <a:spcBef>
                <a:spcPts val="0"/>
              </a:spcBef>
              <a:buNone/>
              <a:defRPr sz="1800" b="0" i="0" u="none" strike="noStrike" cap="none">
                <a:solidFill>
                  <a:schemeClr val="dk1"/>
                </a:solidFill>
                <a:latin typeface="Candara"/>
                <a:ea typeface="Candara"/>
                <a:cs typeface="Candara"/>
                <a:sym typeface="Candara"/>
              </a:defRPr>
            </a:lvl4pPr>
            <a:lvl5pPr marL="1828800" marR="0" lvl="4" indent="0" algn="l" rtl="0">
              <a:spcBef>
                <a:spcPts val="0"/>
              </a:spcBef>
              <a:buNone/>
              <a:defRPr sz="1800" b="0" i="0" u="none" strike="noStrike" cap="none">
                <a:solidFill>
                  <a:schemeClr val="dk1"/>
                </a:solidFill>
                <a:latin typeface="Candara"/>
                <a:ea typeface="Candara"/>
                <a:cs typeface="Candara"/>
                <a:sym typeface="Candara"/>
              </a:defRPr>
            </a:lvl5pPr>
            <a:lvl6pPr marL="2286000" marR="0" lvl="5" indent="0" algn="l" rtl="0">
              <a:spcBef>
                <a:spcPts val="0"/>
              </a:spcBef>
              <a:buNone/>
              <a:defRPr sz="1800" b="0" i="0" u="none" strike="noStrike" cap="none">
                <a:solidFill>
                  <a:schemeClr val="dk1"/>
                </a:solidFill>
                <a:latin typeface="Candara"/>
                <a:ea typeface="Candara"/>
                <a:cs typeface="Candara"/>
                <a:sym typeface="Candara"/>
              </a:defRPr>
            </a:lvl6pPr>
            <a:lvl7pPr marL="2743200" marR="0" lvl="6" indent="0" algn="l" rtl="0">
              <a:spcBef>
                <a:spcPts val="0"/>
              </a:spcBef>
              <a:buNone/>
              <a:defRPr sz="1800" b="0" i="0" u="none" strike="noStrike" cap="none">
                <a:solidFill>
                  <a:schemeClr val="dk1"/>
                </a:solidFill>
                <a:latin typeface="Candara"/>
                <a:ea typeface="Candara"/>
                <a:cs typeface="Candara"/>
                <a:sym typeface="Candara"/>
              </a:defRPr>
            </a:lvl7pPr>
            <a:lvl8pPr marL="3200400" marR="0" lvl="7" indent="0" algn="l" rtl="0">
              <a:spcBef>
                <a:spcPts val="0"/>
              </a:spcBef>
              <a:buNone/>
              <a:defRPr sz="1800" b="0" i="0" u="none" strike="noStrike" cap="none">
                <a:solidFill>
                  <a:schemeClr val="dk1"/>
                </a:solidFill>
                <a:latin typeface="Candara"/>
                <a:ea typeface="Candara"/>
                <a:cs typeface="Candara"/>
                <a:sym typeface="Candara"/>
              </a:defRPr>
            </a:lvl8pPr>
            <a:lvl9pPr marL="3657600" marR="0" lvl="8" indent="0" algn="l" rtl="0">
              <a:spcBef>
                <a:spcPts val="0"/>
              </a:spcBef>
              <a:buNone/>
              <a:defRPr sz="1800" b="0" i="0" u="none" strike="noStrike" cap="none">
                <a:solidFill>
                  <a:schemeClr val="dk1"/>
                </a:solidFill>
                <a:latin typeface="Candara"/>
                <a:ea typeface="Candara"/>
                <a:cs typeface="Candara"/>
                <a:sym typeface="Candara"/>
              </a:defRPr>
            </a:lvl9pPr>
          </a:lstStyle>
          <a:p>
            <a:endParaRPr/>
          </a:p>
        </p:txBody>
      </p:sp>
      <p:sp>
        <p:nvSpPr>
          <p:cNvPr id="21" name="Shape 21"/>
          <p:cNvSpPr txBox="1">
            <a:spLocks noGrp="1"/>
          </p:cNvSpPr>
          <p:nvPr>
            <p:ph type="sldNum" idx="12"/>
          </p:nvPr>
        </p:nvSpPr>
        <p:spPr>
          <a:xfrm>
            <a:off x="7991475" y="6429375"/>
            <a:ext cx="876300" cy="292100"/>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sk-SK" sz="1600" b="1">
                <a:solidFill>
                  <a:schemeClr val="dk2"/>
                </a:solidFill>
                <a:latin typeface="Candara"/>
                <a:ea typeface="Candara"/>
                <a:cs typeface="Candara"/>
                <a:sym typeface="Candara"/>
              </a:rPr>
              <a:t>‹#›</a:t>
            </a:fld>
            <a:endParaRPr lang="sk-SK" sz="1600" b="1">
              <a:solidFill>
                <a:schemeClr val="dk2"/>
              </a:solidFill>
              <a:latin typeface="Candara"/>
              <a:ea typeface="Candara"/>
              <a:cs typeface="Candara"/>
              <a:sym typeface="Candara"/>
            </a:endParaRPr>
          </a:p>
        </p:txBody>
      </p:sp>
      <p:sp>
        <p:nvSpPr>
          <p:cNvPr id="22" name="Shape 22"/>
          <p:cNvSpPr/>
          <p:nvPr/>
        </p:nvSpPr>
        <p:spPr>
          <a:xfrm>
            <a:off x="838200" y="1762090"/>
            <a:ext cx="2521776" cy="5095912"/>
          </a:xfrm>
          <a:custGeom>
            <a:avLst/>
            <a:gdLst/>
            <a:ahLst/>
            <a:cxnLst/>
            <a:rect l="0" t="0" r="0" b="0"/>
            <a:pathLst>
              <a:path w="120000" h="120000" extrusionOk="0">
                <a:moveTo>
                  <a:pt x="20622" y="50762"/>
                </a:moveTo>
                <a:lnTo>
                  <a:pt x="24009" y="53599"/>
                </a:lnTo>
                <a:lnTo>
                  <a:pt x="25056" y="54437"/>
                </a:lnTo>
                <a:lnTo>
                  <a:pt x="26052" y="55301"/>
                </a:lnTo>
                <a:lnTo>
                  <a:pt x="26799" y="55967"/>
                </a:lnTo>
                <a:lnTo>
                  <a:pt x="27247" y="56287"/>
                </a:lnTo>
                <a:lnTo>
                  <a:pt x="27845" y="56534"/>
                </a:lnTo>
                <a:lnTo>
                  <a:pt x="30186" y="57299"/>
                </a:lnTo>
                <a:lnTo>
                  <a:pt x="30784" y="57521"/>
                </a:lnTo>
                <a:lnTo>
                  <a:pt x="31731" y="57817"/>
                </a:lnTo>
                <a:lnTo>
                  <a:pt x="32727" y="58211"/>
                </a:lnTo>
                <a:lnTo>
                  <a:pt x="35118" y="59001"/>
                </a:lnTo>
                <a:lnTo>
                  <a:pt x="36264" y="59371"/>
                </a:lnTo>
                <a:lnTo>
                  <a:pt x="37310" y="59691"/>
                </a:lnTo>
                <a:lnTo>
                  <a:pt x="38107" y="59913"/>
                </a:lnTo>
                <a:lnTo>
                  <a:pt x="37957" y="59001"/>
                </a:lnTo>
                <a:lnTo>
                  <a:pt x="37608" y="58063"/>
                </a:lnTo>
                <a:lnTo>
                  <a:pt x="37061" y="57373"/>
                </a:lnTo>
                <a:lnTo>
                  <a:pt x="36363" y="56682"/>
                </a:lnTo>
                <a:lnTo>
                  <a:pt x="34221" y="55202"/>
                </a:lnTo>
                <a:lnTo>
                  <a:pt x="32029" y="53771"/>
                </a:lnTo>
                <a:lnTo>
                  <a:pt x="29738" y="52365"/>
                </a:lnTo>
                <a:lnTo>
                  <a:pt x="29389" y="52094"/>
                </a:lnTo>
                <a:lnTo>
                  <a:pt x="28991" y="51921"/>
                </a:lnTo>
                <a:lnTo>
                  <a:pt x="28542" y="51823"/>
                </a:lnTo>
                <a:lnTo>
                  <a:pt x="27895" y="51773"/>
                </a:lnTo>
                <a:lnTo>
                  <a:pt x="26749" y="51675"/>
                </a:lnTo>
                <a:lnTo>
                  <a:pt x="25504" y="51453"/>
                </a:lnTo>
                <a:lnTo>
                  <a:pt x="24308" y="51255"/>
                </a:lnTo>
                <a:lnTo>
                  <a:pt x="20622" y="50762"/>
                </a:lnTo>
                <a:close/>
                <a:moveTo>
                  <a:pt x="58381" y="49257"/>
                </a:moveTo>
                <a:lnTo>
                  <a:pt x="52353" y="50910"/>
                </a:lnTo>
                <a:lnTo>
                  <a:pt x="50361" y="51453"/>
                </a:lnTo>
                <a:lnTo>
                  <a:pt x="48468" y="51995"/>
                </a:lnTo>
                <a:lnTo>
                  <a:pt x="47671" y="52168"/>
                </a:lnTo>
                <a:lnTo>
                  <a:pt x="46824" y="52390"/>
                </a:lnTo>
                <a:lnTo>
                  <a:pt x="46127" y="52612"/>
                </a:lnTo>
                <a:lnTo>
                  <a:pt x="45529" y="52908"/>
                </a:lnTo>
                <a:lnTo>
                  <a:pt x="44632" y="53475"/>
                </a:lnTo>
                <a:lnTo>
                  <a:pt x="43686" y="54067"/>
                </a:lnTo>
                <a:lnTo>
                  <a:pt x="42640" y="54783"/>
                </a:lnTo>
                <a:lnTo>
                  <a:pt x="41643" y="55547"/>
                </a:lnTo>
                <a:lnTo>
                  <a:pt x="40846" y="56312"/>
                </a:lnTo>
                <a:lnTo>
                  <a:pt x="40298" y="56904"/>
                </a:lnTo>
                <a:lnTo>
                  <a:pt x="39950" y="57496"/>
                </a:lnTo>
                <a:lnTo>
                  <a:pt x="39850" y="57619"/>
                </a:lnTo>
                <a:lnTo>
                  <a:pt x="39850" y="57989"/>
                </a:lnTo>
                <a:lnTo>
                  <a:pt x="39800" y="58507"/>
                </a:lnTo>
                <a:lnTo>
                  <a:pt x="39651" y="59050"/>
                </a:lnTo>
                <a:lnTo>
                  <a:pt x="39501" y="60283"/>
                </a:lnTo>
                <a:lnTo>
                  <a:pt x="39452" y="60801"/>
                </a:lnTo>
                <a:lnTo>
                  <a:pt x="39352" y="61196"/>
                </a:lnTo>
                <a:lnTo>
                  <a:pt x="38854" y="63958"/>
                </a:lnTo>
                <a:lnTo>
                  <a:pt x="38306" y="66696"/>
                </a:lnTo>
                <a:lnTo>
                  <a:pt x="38256" y="67461"/>
                </a:lnTo>
                <a:lnTo>
                  <a:pt x="38107" y="68768"/>
                </a:lnTo>
                <a:lnTo>
                  <a:pt x="37907" y="70150"/>
                </a:lnTo>
                <a:lnTo>
                  <a:pt x="37907" y="71482"/>
                </a:lnTo>
                <a:lnTo>
                  <a:pt x="38057" y="72789"/>
                </a:lnTo>
                <a:lnTo>
                  <a:pt x="39701" y="73085"/>
                </a:lnTo>
                <a:lnTo>
                  <a:pt x="41394" y="73529"/>
                </a:lnTo>
                <a:lnTo>
                  <a:pt x="42938" y="74096"/>
                </a:lnTo>
                <a:lnTo>
                  <a:pt x="44483" y="74787"/>
                </a:lnTo>
                <a:lnTo>
                  <a:pt x="45828" y="75699"/>
                </a:lnTo>
                <a:lnTo>
                  <a:pt x="46973" y="76587"/>
                </a:lnTo>
                <a:lnTo>
                  <a:pt x="48219" y="77525"/>
                </a:lnTo>
                <a:lnTo>
                  <a:pt x="49364" y="78462"/>
                </a:lnTo>
                <a:lnTo>
                  <a:pt x="50311" y="79523"/>
                </a:lnTo>
                <a:lnTo>
                  <a:pt x="51257" y="81003"/>
                </a:lnTo>
                <a:lnTo>
                  <a:pt x="51905" y="82606"/>
                </a:lnTo>
                <a:lnTo>
                  <a:pt x="52303" y="84283"/>
                </a:lnTo>
                <a:lnTo>
                  <a:pt x="52303" y="84406"/>
                </a:lnTo>
                <a:lnTo>
                  <a:pt x="52353" y="84505"/>
                </a:lnTo>
                <a:lnTo>
                  <a:pt x="52503" y="82606"/>
                </a:lnTo>
                <a:lnTo>
                  <a:pt x="52702" y="80830"/>
                </a:lnTo>
                <a:lnTo>
                  <a:pt x="52951" y="79227"/>
                </a:lnTo>
                <a:lnTo>
                  <a:pt x="53150" y="77821"/>
                </a:lnTo>
                <a:lnTo>
                  <a:pt x="53300" y="76834"/>
                </a:lnTo>
                <a:lnTo>
                  <a:pt x="53549" y="75773"/>
                </a:lnTo>
                <a:lnTo>
                  <a:pt x="53698" y="74639"/>
                </a:lnTo>
                <a:lnTo>
                  <a:pt x="53897" y="73381"/>
                </a:lnTo>
                <a:lnTo>
                  <a:pt x="54097" y="72000"/>
                </a:lnTo>
                <a:lnTo>
                  <a:pt x="54346" y="70421"/>
                </a:lnTo>
                <a:lnTo>
                  <a:pt x="54645" y="68719"/>
                </a:lnTo>
                <a:lnTo>
                  <a:pt x="54943" y="66795"/>
                </a:lnTo>
                <a:lnTo>
                  <a:pt x="55342" y="63958"/>
                </a:lnTo>
                <a:lnTo>
                  <a:pt x="55740" y="61146"/>
                </a:lnTo>
                <a:lnTo>
                  <a:pt x="56089" y="58310"/>
                </a:lnTo>
                <a:lnTo>
                  <a:pt x="56687" y="55473"/>
                </a:lnTo>
                <a:lnTo>
                  <a:pt x="58381" y="49257"/>
                </a:lnTo>
                <a:close/>
                <a:moveTo>
                  <a:pt x="30933" y="49085"/>
                </a:moveTo>
                <a:lnTo>
                  <a:pt x="30834" y="49109"/>
                </a:lnTo>
                <a:lnTo>
                  <a:pt x="30684" y="49627"/>
                </a:lnTo>
                <a:lnTo>
                  <a:pt x="30535" y="50170"/>
                </a:lnTo>
                <a:lnTo>
                  <a:pt x="30386" y="50540"/>
                </a:lnTo>
                <a:lnTo>
                  <a:pt x="30186" y="50910"/>
                </a:lnTo>
                <a:lnTo>
                  <a:pt x="30087" y="51255"/>
                </a:lnTo>
                <a:lnTo>
                  <a:pt x="30336" y="51601"/>
                </a:lnTo>
                <a:lnTo>
                  <a:pt x="30784" y="51921"/>
                </a:lnTo>
                <a:lnTo>
                  <a:pt x="31183" y="52217"/>
                </a:lnTo>
                <a:lnTo>
                  <a:pt x="32826" y="53451"/>
                </a:lnTo>
                <a:lnTo>
                  <a:pt x="34420" y="54536"/>
                </a:lnTo>
                <a:lnTo>
                  <a:pt x="36214" y="55621"/>
                </a:lnTo>
                <a:lnTo>
                  <a:pt x="36413" y="55769"/>
                </a:lnTo>
                <a:lnTo>
                  <a:pt x="36712" y="55991"/>
                </a:lnTo>
                <a:lnTo>
                  <a:pt x="37459" y="56509"/>
                </a:lnTo>
                <a:lnTo>
                  <a:pt x="37907" y="56731"/>
                </a:lnTo>
                <a:lnTo>
                  <a:pt x="38256" y="56830"/>
                </a:lnTo>
                <a:lnTo>
                  <a:pt x="38605" y="56830"/>
                </a:lnTo>
                <a:lnTo>
                  <a:pt x="38904" y="56682"/>
                </a:lnTo>
                <a:lnTo>
                  <a:pt x="39202" y="56361"/>
                </a:lnTo>
                <a:lnTo>
                  <a:pt x="39651" y="55991"/>
                </a:lnTo>
                <a:lnTo>
                  <a:pt x="40099" y="55671"/>
                </a:lnTo>
                <a:lnTo>
                  <a:pt x="40398" y="55301"/>
                </a:lnTo>
                <a:lnTo>
                  <a:pt x="40448" y="54980"/>
                </a:lnTo>
                <a:lnTo>
                  <a:pt x="40149" y="54610"/>
                </a:lnTo>
                <a:lnTo>
                  <a:pt x="39651" y="54289"/>
                </a:lnTo>
                <a:lnTo>
                  <a:pt x="39153" y="53993"/>
                </a:lnTo>
                <a:lnTo>
                  <a:pt x="38206" y="53401"/>
                </a:lnTo>
                <a:lnTo>
                  <a:pt x="37310" y="52834"/>
                </a:lnTo>
                <a:lnTo>
                  <a:pt x="35516" y="51823"/>
                </a:lnTo>
                <a:lnTo>
                  <a:pt x="33872" y="50787"/>
                </a:lnTo>
                <a:lnTo>
                  <a:pt x="31930" y="49627"/>
                </a:lnTo>
                <a:lnTo>
                  <a:pt x="31880" y="49553"/>
                </a:lnTo>
                <a:lnTo>
                  <a:pt x="31481" y="49381"/>
                </a:lnTo>
                <a:lnTo>
                  <a:pt x="31332" y="49257"/>
                </a:lnTo>
                <a:lnTo>
                  <a:pt x="31183" y="49183"/>
                </a:lnTo>
                <a:lnTo>
                  <a:pt x="31083" y="49159"/>
                </a:lnTo>
                <a:lnTo>
                  <a:pt x="30933" y="49085"/>
                </a:lnTo>
                <a:close/>
                <a:moveTo>
                  <a:pt x="29290" y="48641"/>
                </a:moveTo>
                <a:lnTo>
                  <a:pt x="28642" y="48690"/>
                </a:lnTo>
                <a:lnTo>
                  <a:pt x="28343" y="48690"/>
                </a:lnTo>
                <a:lnTo>
                  <a:pt x="27845" y="48715"/>
                </a:lnTo>
                <a:lnTo>
                  <a:pt x="27148" y="48715"/>
                </a:lnTo>
                <a:lnTo>
                  <a:pt x="26650" y="48764"/>
                </a:lnTo>
                <a:lnTo>
                  <a:pt x="26201" y="48764"/>
                </a:lnTo>
                <a:lnTo>
                  <a:pt x="26002" y="48715"/>
                </a:lnTo>
                <a:lnTo>
                  <a:pt x="26749" y="49307"/>
                </a:lnTo>
                <a:lnTo>
                  <a:pt x="28493" y="50466"/>
                </a:lnTo>
                <a:lnTo>
                  <a:pt x="28792" y="50614"/>
                </a:lnTo>
                <a:lnTo>
                  <a:pt x="28991" y="50565"/>
                </a:lnTo>
                <a:lnTo>
                  <a:pt x="29240" y="50392"/>
                </a:lnTo>
                <a:lnTo>
                  <a:pt x="29389" y="50170"/>
                </a:lnTo>
                <a:lnTo>
                  <a:pt x="29439" y="49923"/>
                </a:lnTo>
                <a:lnTo>
                  <a:pt x="29539" y="49701"/>
                </a:lnTo>
                <a:lnTo>
                  <a:pt x="29738" y="49257"/>
                </a:lnTo>
                <a:lnTo>
                  <a:pt x="29788" y="49035"/>
                </a:lnTo>
                <a:lnTo>
                  <a:pt x="29788" y="48838"/>
                </a:lnTo>
                <a:lnTo>
                  <a:pt x="29688" y="48715"/>
                </a:lnTo>
                <a:lnTo>
                  <a:pt x="29290" y="48641"/>
                </a:lnTo>
                <a:close/>
                <a:moveTo>
                  <a:pt x="92752" y="0"/>
                </a:moveTo>
                <a:lnTo>
                  <a:pt x="92951" y="123"/>
                </a:lnTo>
                <a:lnTo>
                  <a:pt x="93100" y="468"/>
                </a:lnTo>
                <a:lnTo>
                  <a:pt x="93200" y="961"/>
                </a:lnTo>
                <a:lnTo>
                  <a:pt x="93250" y="1627"/>
                </a:lnTo>
                <a:lnTo>
                  <a:pt x="93349" y="2392"/>
                </a:lnTo>
                <a:lnTo>
                  <a:pt x="93349" y="3181"/>
                </a:lnTo>
                <a:lnTo>
                  <a:pt x="93200" y="4785"/>
                </a:lnTo>
                <a:lnTo>
                  <a:pt x="93100" y="5475"/>
                </a:lnTo>
                <a:lnTo>
                  <a:pt x="92951" y="6092"/>
                </a:lnTo>
                <a:lnTo>
                  <a:pt x="92801" y="6536"/>
                </a:lnTo>
                <a:lnTo>
                  <a:pt x="92154" y="7671"/>
                </a:lnTo>
                <a:lnTo>
                  <a:pt x="91207" y="8707"/>
                </a:lnTo>
                <a:lnTo>
                  <a:pt x="89962" y="9693"/>
                </a:lnTo>
                <a:lnTo>
                  <a:pt x="88617" y="10655"/>
                </a:lnTo>
                <a:lnTo>
                  <a:pt x="85678" y="12456"/>
                </a:lnTo>
                <a:lnTo>
                  <a:pt x="83038" y="14059"/>
                </a:lnTo>
                <a:lnTo>
                  <a:pt x="77459" y="17192"/>
                </a:lnTo>
                <a:lnTo>
                  <a:pt x="74919" y="18820"/>
                </a:lnTo>
                <a:lnTo>
                  <a:pt x="74321" y="19214"/>
                </a:lnTo>
                <a:lnTo>
                  <a:pt x="73623" y="19782"/>
                </a:lnTo>
                <a:lnTo>
                  <a:pt x="72777" y="20349"/>
                </a:lnTo>
                <a:lnTo>
                  <a:pt x="71980" y="21015"/>
                </a:lnTo>
                <a:lnTo>
                  <a:pt x="70186" y="22322"/>
                </a:lnTo>
                <a:lnTo>
                  <a:pt x="69389" y="22865"/>
                </a:lnTo>
                <a:lnTo>
                  <a:pt x="68742" y="23309"/>
                </a:lnTo>
                <a:lnTo>
                  <a:pt x="68144" y="23630"/>
                </a:lnTo>
                <a:lnTo>
                  <a:pt x="67945" y="26639"/>
                </a:lnTo>
                <a:lnTo>
                  <a:pt x="68642" y="26096"/>
                </a:lnTo>
                <a:lnTo>
                  <a:pt x="69339" y="25578"/>
                </a:lnTo>
                <a:lnTo>
                  <a:pt x="69887" y="25159"/>
                </a:lnTo>
                <a:lnTo>
                  <a:pt x="71531" y="23556"/>
                </a:lnTo>
                <a:lnTo>
                  <a:pt x="72777" y="22495"/>
                </a:lnTo>
                <a:lnTo>
                  <a:pt x="74022" y="21484"/>
                </a:lnTo>
                <a:lnTo>
                  <a:pt x="75317" y="20398"/>
                </a:lnTo>
                <a:lnTo>
                  <a:pt x="76712" y="19338"/>
                </a:lnTo>
                <a:lnTo>
                  <a:pt x="78206" y="18326"/>
                </a:lnTo>
                <a:lnTo>
                  <a:pt x="79800" y="17414"/>
                </a:lnTo>
                <a:lnTo>
                  <a:pt x="81594" y="16600"/>
                </a:lnTo>
                <a:lnTo>
                  <a:pt x="83486" y="15958"/>
                </a:lnTo>
                <a:lnTo>
                  <a:pt x="85479" y="15490"/>
                </a:lnTo>
                <a:lnTo>
                  <a:pt x="87521" y="15144"/>
                </a:lnTo>
                <a:lnTo>
                  <a:pt x="89514" y="14972"/>
                </a:lnTo>
                <a:lnTo>
                  <a:pt x="91556" y="14922"/>
                </a:lnTo>
                <a:lnTo>
                  <a:pt x="94146" y="15144"/>
                </a:lnTo>
                <a:lnTo>
                  <a:pt x="96637" y="15588"/>
                </a:lnTo>
                <a:lnTo>
                  <a:pt x="97285" y="15687"/>
                </a:lnTo>
                <a:lnTo>
                  <a:pt x="98082" y="15835"/>
                </a:lnTo>
                <a:lnTo>
                  <a:pt x="99078" y="16032"/>
                </a:lnTo>
                <a:lnTo>
                  <a:pt x="99925" y="16180"/>
                </a:lnTo>
                <a:lnTo>
                  <a:pt x="100672" y="16328"/>
                </a:lnTo>
                <a:lnTo>
                  <a:pt x="101270" y="16378"/>
                </a:lnTo>
                <a:lnTo>
                  <a:pt x="101469" y="16452"/>
                </a:lnTo>
                <a:lnTo>
                  <a:pt x="101320" y="16501"/>
                </a:lnTo>
                <a:lnTo>
                  <a:pt x="100971" y="16575"/>
                </a:lnTo>
                <a:lnTo>
                  <a:pt x="100473" y="16674"/>
                </a:lnTo>
                <a:lnTo>
                  <a:pt x="99128" y="16970"/>
                </a:lnTo>
                <a:lnTo>
                  <a:pt x="98530" y="17118"/>
                </a:lnTo>
                <a:lnTo>
                  <a:pt x="98032" y="17216"/>
                </a:lnTo>
                <a:lnTo>
                  <a:pt x="97135" y="17512"/>
                </a:lnTo>
                <a:lnTo>
                  <a:pt x="96189" y="17808"/>
                </a:lnTo>
                <a:lnTo>
                  <a:pt x="94943" y="18129"/>
                </a:lnTo>
                <a:lnTo>
                  <a:pt x="93449" y="18573"/>
                </a:lnTo>
                <a:lnTo>
                  <a:pt x="91805" y="19017"/>
                </a:lnTo>
                <a:lnTo>
                  <a:pt x="89962" y="19510"/>
                </a:lnTo>
                <a:lnTo>
                  <a:pt x="87970" y="20053"/>
                </a:lnTo>
                <a:lnTo>
                  <a:pt x="85927" y="20620"/>
                </a:lnTo>
                <a:lnTo>
                  <a:pt x="83835" y="21188"/>
                </a:lnTo>
                <a:lnTo>
                  <a:pt x="81743" y="21804"/>
                </a:lnTo>
                <a:lnTo>
                  <a:pt x="79651" y="22396"/>
                </a:lnTo>
                <a:lnTo>
                  <a:pt x="77708" y="23013"/>
                </a:lnTo>
                <a:lnTo>
                  <a:pt x="75765" y="23580"/>
                </a:lnTo>
                <a:lnTo>
                  <a:pt x="74072" y="24147"/>
                </a:lnTo>
                <a:lnTo>
                  <a:pt x="72528" y="24641"/>
                </a:lnTo>
                <a:lnTo>
                  <a:pt x="71282" y="25159"/>
                </a:lnTo>
                <a:lnTo>
                  <a:pt x="70286" y="25578"/>
                </a:lnTo>
                <a:lnTo>
                  <a:pt x="69589" y="25997"/>
                </a:lnTo>
                <a:lnTo>
                  <a:pt x="69090" y="26318"/>
                </a:lnTo>
                <a:lnTo>
                  <a:pt x="68642" y="26713"/>
                </a:lnTo>
                <a:lnTo>
                  <a:pt x="68144" y="27181"/>
                </a:lnTo>
                <a:lnTo>
                  <a:pt x="67696" y="27625"/>
                </a:lnTo>
                <a:lnTo>
                  <a:pt x="67696" y="27724"/>
                </a:lnTo>
                <a:lnTo>
                  <a:pt x="67795" y="27798"/>
                </a:lnTo>
                <a:lnTo>
                  <a:pt x="67845" y="27847"/>
                </a:lnTo>
                <a:lnTo>
                  <a:pt x="67945" y="27921"/>
                </a:lnTo>
                <a:lnTo>
                  <a:pt x="68144" y="27724"/>
                </a:lnTo>
                <a:lnTo>
                  <a:pt x="70435" y="27477"/>
                </a:lnTo>
                <a:lnTo>
                  <a:pt x="72528" y="27107"/>
                </a:lnTo>
                <a:lnTo>
                  <a:pt x="74520" y="26639"/>
                </a:lnTo>
                <a:lnTo>
                  <a:pt x="76363" y="26096"/>
                </a:lnTo>
                <a:lnTo>
                  <a:pt x="78057" y="25529"/>
                </a:lnTo>
                <a:lnTo>
                  <a:pt x="81444" y="24271"/>
                </a:lnTo>
                <a:lnTo>
                  <a:pt x="83188" y="23654"/>
                </a:lnTo>
                <a:lnTo>
                  <a:pt x="84931" y="23112"/>
                </a:lnTo>
                <a:lnTo>
                  <a:pt x="87023" y="22421"/>
                </a:lnTo>
                <a:lnTo>
                  <a:pt x="89016" y="21656"/>
                </a:lnTo>
                <a:lnTo>
                  <a:pt x="90809" y="20818"/>
                </a:lnTo>
                <a:lnTo>
                  <a:pt x="92652" y="20028"/>
                </a:lnTo>
                <a:lnTo>
                  <a:pt x="94645" y="19288"/>
                </a:lnTo>
                <a:lnTo>
                  <a:pt x="97584" y="18425"/>
                </a:lnTo>
                <a:lnTo>
                  <a:pt x="100672" y="17636"/>
                </a:lnTo>
                <a:lnTo>
                  <a:pt x="107148" y="16106"/>
                </a:lnTo>
                <a:lnTo>
                  <a:pt x="107447" y="16032"/>
                </a:lnTo>
                <a:lnTo>
                  <a:pt x="107845" y="15835"/>
                </a:lnTo>
                <a:lnTo>
                  <a:pt x="109190" y="15342"/>
                </a:lnTo>
                <a:lnTo>
                  <a:pt x="109838" y="15046"/>
                </a:lnTo>
                <a:lnTo>
                  <a:pt x="110485" y="14799"/>
                </a:lnTo>
                <a:lnTo>
                  <a:pt x="111033" y="14577"/>
                </a:lnTo>
                <a:lnTo>
                  <a:pt x="111382" y="14429"/>
                </a:lnTo>
                <a:lnTo>
                  <a:pt x="111531" y="14380"/>
                </a:lnTo>
                <a:lnTo>
                  <a:pt x="111531" y="14503"/>
                </a:lnTo>
                <a:lnTo>
                  <a:pt x="111382" y="14676"/>
                </a:lnTo>
                <a:lnTo>
                  <a:pt x="111183" y="14873"/>
                </a:lnTo>
                <a:lnTo>
                  <a:pt x="111033" y="14972"/>
                </a:lnTo>
                <a:lnTo>
                  <a:pt x="110635" y="15514"/>
                </a:lnTo>
                <a:lnTo>
                  <a:pt x="110485" y="16106"/>
                </a:lnTo>
                <a:lnTo>
                  <a:pt x="110585" y="16674"/>
                </a:lnTo>
                <a:lnTo>
                  <a:pt x="110635" y="17290"/>
                </a:lnTo>
                <a:lnTo>
                  <a:pt x="110635" y="17882"/>
                </a:lnTo>
                <a:lnTo>
                  <a:pt x="110386" y="19091"/>
                </a:lnTo>
                <a:lnTo>
                  <a:pt x="109838" y="20201"/>
                </a:lnTo>
                <a:lnTo>
                  <a:pt x="109041" y="21336"/>
                </a:lnTo>
                <a:lnTo>
                  <a:pt x="107945" y="22396"/>
                </a:lnTo>
                <a:lnTo>
                  <a:pt x="106550" y="23383"/>
                </a:lnTo>
                <a:lnTo>
                  <a:pt x="104856" y="24246"/>
                </a:lnTo>
                <a:lnTo>
                  <a:pt x="102963" y="25085"/>
                </a:lnTo>
                <a:lnTo>
                  <a:pt x="100722" y="25775"/>
                </a:lnTo>
                <a:lnTo>
                  <a:pt x="98331" y="26392"/>
                </a:lnTo>
                <a:lnTo>
                  <a:pt x="95691" y="26910"/>
                </a:lnTo>
                <a:lnTo>
                  <a:pt x="92801" y="27255"/>
                </a:lnTo>
                <a:lnTo>
                  <a:pt x="89813" y="27527"/>
                </a:lnTo>
                <a:lnTo>
                  <a:pt x="86625" y="27699"/>
                </a:lnTo>
                <a:lnTo>
                  <a:pt x="83536" y="27798"/>
                </a:lnTo>
                <a:lnTo>
                  <a:pt x="80547" y="27921"/>
                </a:lnTo>
                <a:lnTo>
                  <a:pt x="83636" y="28020"/>
                </a:lnTo>
                <a:lnTo>
                  <a:pt x="86276" y="28217"/>
                </a:lnTo>
                <a:lnTo>
                  <a:pt x="88866" y="28464"/>
                </a:lnTo>
                <a:lnTo>
                  <a:pt x="91357" y="28785"/>
                </a:lnTo>
                <a:lnTo>
                  <a:pt x="93698" y="29229"/>
                </a:lnTo>
                <a:lnTo>
                  <a:pt x="95840" y="29771"/>
                </a:lnTo>
                <a:lnTo>
                  <a:pt x="98181" y="30561"/>
                </a:lnTo>
                <a:lnTo>
                  <a:pt x="100323" y="31473"/>
                </a:lnTo>
                <a:lnTo>
                  <a:pt x="102067" y="32460"/>
                </a:lnTo>
                <a:lnTo>
                  <a:pt x="103611" y="33521"/>
                </a:lnTo>
                <a:lnTo>
                  <a:pt x="104856" y="34581"/>
                </a:lnTo>
                <a:lnTo>
                  <a:pt x="105952" y="35691"/>
                </a:lnTo>
                <a:lnTo>
                  <a:pt x="106749" y="36801"/>
                </a:lnTo>
                <a:lnTo>
                  <a:pt x="107496" y="37911"/>
                </a:lnTo>
                <a:lnTo>
                  <a:pt x="107945" y="38972"/>
                </a:lnTo>
                <a:lnTo>
                  <a:pt x="108293" y="39983"/>
                </a:lnTo>
                <a:lnTo>
                  <a:pt x="108542" y="40945"/>
                </a:lnTo>
                <a:lnTo>
                  <a:pt x="108692" y="41808"/>
                </a:lnTo>
                <a:lnTo>
                  <a:pt x="108692" y="43239"/>
                </a:lnTo>
                <a:lnTo>
                  <a:pt x="108542" y="43782"/>
                </a:lnTo>
                <a:lnTo>
                  <a:pt x="108443" y="44127"/>
                </a:lnTo>
                <a:lnTo>
                  <a:pt x="108293" y="44324"/>
                </a:lnTo>
                <a:lnTo>
                  <a:pt x="108144" y="44324"/>
                </a:lnTo>
                <a:lnTo>
                  <a:pt x="107198" y="43584"/>
                </a:lnTo>
                <a:lnTo>
                  <a:pt x="106201" y="42894"/>
                </a:lnTo>
                <a:lnTo>
                  <a:pt x="105006" y="42252"/>
                </a:lnTo>
                <a:lnTo>
                  <a:pt x="103661" y="41586"/>
                </a:lnTo>
                <a:lnTo>
                  <a:pt x="102067" y="41044"/>
                </a:lnTo>
                <a:lnTo>
                  <a:pt x="100572" y="40649"/>
                </a:lnTo>
                <a:lnTo>
                  <a:pt x="99327" y="40279"/>
                </a:lnTo>
                <a:lnTo>
                  <a:pt x="98082" y="39983"/>
                </a:lnTo>
                <a:lnTo>
                  <a:pt x="96936" y="39736"/>
                </a:lnTo>
                <a:lnTo>
                  <a:pt x="93599" y="38972"/>
                </a:lnTo>
                <a:lnTo>
                  <a:pt x="92353" y="38676"/>
                </a:lnTo>
                <a:lnTo>
                  <a:pt x="91108" y="38355"/>
                </a:lnTo>
                <a:lnTo>
                  <a:pt x="89713" y="37911"/>
                </a:lnTo>
                <a:lnTo>
                  <a:pt x="86425" y="36826"/>
                </a:lnTo>
                <a:lnTo>
                  <a:pt x="84533" y="36110"/>
                </a:lnTo>
                <a:lnTo>
                  <a:pt x="82291" y="35223"/>
                </a:lnTo>
                <a:lnTo>
                  <a:pt x="81046" y="34655"/>
                </a:lnTo>
                <a:lnTo>
                  <a:pt x="79750" y="33891"/>
                </a:lnTo>
                <a:lnTo>
                  <a:pt x="75566" y="31251"/>
                </a:lnTo>
                <a:lnTo>
                  <a:pt x="74171" y="30511"/>
                </a:lnTo>
                <a:lnTo>
                  <a:pt x="72677" y="29870"/>
                </a:lnTo>
                <a:lnTo>
                  <a:pt x="71282" y="29475"/>
                </a:lnTo>
                <a:lnTo>
                  <a:pt x="69539" y="29130"/>
                </a:lnTo>
                <a:lnTo>
                  <a:pt x="67795" y="28859"/>
                </a:lnTo>
                <a:lnTo>
                  <a:pt x="67546" y="28859"/>
                </a:lnTo>
                <a:lnTo>
                  <a:pt x="67247" y="29155"/>
                </a:lnTo>
                <a:lnTo>
                  <a:pt x="67198" y="29401"/>
                </a:lnTo>
                <a:lnTo>
                  <a:pt x="67048" y="29673"/>
                </a:lnTo>
                <a:lnTo>
                  <a:pt x="66948" y="29771"/>
                </a:lnTo>
                <a:lnTo>
                  <a:pt x="66899" y="30067"/>
                </a:lnTo>
                <a:lnTo>
                  <a:pt x="66650" y="30511"/>
                </a:lnTo>
                <a:lnTo>
                  <a:pt x="66450" y="31005"/>
                </a:lnTo>
                <a:lnTo>
                  <a:pt x="66002" y="32090"/>
                </a:lnTo>
                <a:lnTo>
                  <a:pt x="65853" y="32583"/>
                </a:lnTo>
                <a:lnTo>
                  <a:pt x="65006" y="35050"/>
                </a:lnTo>
                <a:lnTo>
                  <a:pt x="64009" y="37566"/>
                </a:lnTo>
                <a:lnTo>
                  <a:pt x="63063" y="40032"/>
                </a:lnTo>
                <a:lnTo>
                  <a:pt x="61818" y="43930"/>
                </a:lnTo>
                <a:lnTo>
                  <a:pt x="60672" y="47876"/>
                </a:lnTo>
                <a:lnTo>
                  <a:pt x="61618" y="47531"/>
                </a:lnTo>
                <a:lnTo>
                  <a:pt x="62465" y="47161"/>
                </a:lnTo>
                <a:lnTo>
                  <a:pt x="63013" y="46865"/>
                </a:lnTo>
                <a:lnTo>
                  <a:pt x="63312" y="46495"/>
                </a:lnTo>
                <a:lnTo>
                  <a:pt x="63511" y="46150"/>
                </a:lnTo>
                <a:lnTo>
                  <a:pt x="63810" y="45780"/>
                </a:lnTo>
                <a:lnTo>
                  <a:pt x="64408" y="45336"/>
                </a:lnTo>
                <a:lnTo>
                  <a:pt x="65205" y="45015"/>
                </a:lnTo>
                <a:lnTo>
                  <a:pt x="66151" y="44793"/>
                </a:lnTo>
                <a:lnTo>
                  <a:pt x="67198" y="44719"/>
                </a:lnTo>
                <a:lnTo>
                  <a:pt x="68194" y="44793"/>
                </a:lnTo>
                <a:lnTo>
                  <a:pt x="69240" y="44966"/>
                </a:lnTo>
                <a:lnTo>
                  <a:pt x="69439" y="45040"/>
                </a:lnTo>
                <a:lnTo>
                  <a:pt x="70336" y="45262"/>
                </a:lnTo>
                <a:lnTo>
                  <a:pt x="70585" y="45336"/>
                </a:lnTo>
                <a:lnTo>
                  <a:pt x="70784" y="45508"/>
                </a:lnTo>
                <a:lnTo>
                  <a:pt x="70933" y="45706"/>
                </a:lnTo>
                <a:lnTo>
                  <a:pt x="70983" y="45854"/>
                </a:lnTo>
                <a:lnTo>
                  <a:pt x="70983" y="46100"/>
                </a:lnTo>
                <a:lnTo>
                  <a:pt x="71083" y="46347"/>
                </a:lnTo>
                <a:lnTo>
                  <a:pt x="71083" y="46618"/>
                </a:lnTo>
                <a:lnTo>
                  <a:pt x="70734" y="47112"/>
                </a:lnTo>
                <a:lnTo>
                  <a:pt x="70136" y="47531"/>
                </a:lnTo>
                <a:lnTo>
                  <a:pt x="69339" y="47852"/>
                </a:lnTo>
                <a:lnTo>
                  <a:pt x="68343" y="48073"/>
                </a:lnTo>
                <a:lnTo>
                  <a:pt x="67247" y="48172"/>
                </a:lnTo>
                <a:lnTo>
                  <a:pt x="66151" y="48221"/>
                </a:lnTo>
                <a:lnTo>
                  <a:pt x="65404" y="48172"/>
                </a:lnTo>
                <a:lnTo>
                  <a:pt x="64707" y="48098"/>
                </a:lnTo>
                <a:lnTo>
                  <a:pt x="63860" y="48024"/>
                </a:lnTo>
                <a:lnTo>
                  <a:pt x="63163" y="48073"/>
                </a:lnTo>
                <a:lnTo>
                  <a:pt x="62266" y="48221"/>
                </a:lnTo>
                <a:lnTo>
                  <a:pt x="61320" y="48468"/>
                </a:lnTo>
                <a:lnTo>
                  <a:pt x="60423" y="48715"/>
                </a:lnTo>
                <a:lnTo>
                  <a:pt x="60273" y="49159"/>
                </a:lnTo>
                <a:lnTo>
                  <a:pt x="60074" y="49627"/>
                </a:lnTo>
                <a:lnTo>
                  <a:pt x="58729" y="54857"/>
                </a:lnTo>
                <a:lnTo>
                  <a:pt x="57633" y="60110"/>
                </a:lnTo>
                <a:lnTo>
                  <a:pt x="57185" y="62873"/>
                </a:lnTo>
                <a:lnTo>
                  <a:pt x="56836" y="65562"/>
                </a:lnTo>
                <a:lnTo>
                  <a:pt x="56637" y="68250"/>
                </a:lnTo>
                <a:lnTo>
                  <a:pt x="56338" y="71013"/>
                </a:lnTo>
                <a:lnTo>
                  <a:pt x="55890" y="73923"/>
                </a:lnTo>
                <a:lnTo>
                  <a:pt x="54993" y="79893"/>
                </a:lnTo>
                <a:lnTo>
                  <a:pt x="54694" y="82803"/>
                </a:lnTo>
                <a:lnTo>
                  <a:pt x="54645" y="84727"/>
                </a:lnTo>
                <a:lnTo>
                  <a:pt x="54495" y="86750"/>
                </a:lnTo>
                <a:lnTo>
                  <a:pt x="54246" y="88871"/>
                </a:lnTo>
                <a:lnTo>
                  <a:pt x="54196" y="90943"/>
                </a:lnTo>
                <a:lnTo>
                  <a:pt x="54097" y="92990"/>
                </a:lnTo>
                <a:lnTo>
                  <a:pt x="54097" y="94914"/>
                </a:lnTo>
                <a:lnTo>
                  <a:pt x="54196" y="96073"/>
                </a:lnTo>
                <a:lnTo>
                  <a:pt x="54346" y="97455"/>
                </a:lnTo>
                <a:lnTo>
                  <a:pt x="54495" y="98935"/>
                </a:lnTo>
                <a:lnTo>
                  <a:pt x="54694" y="100439"/>
                </a:lnTo>
                <a:lnTo>
                  <a:pt x="55591" y="99601"/>
                </a:lnTo>
                <a:lnTo>
                  <a:pt x="56388" y="98861"/>
                </a:lnTo>
                <a:lnTo>
                  <a:pt x="57185" y="98219"/>
                </a:lnTo>
                <a:lnTo>
                  <a:pt x="58281" y="97381"/>
                </a:lnTo>
                <a:lnTo>
                  <a:pt x="59427" y="96690"/>
                </a:lnTo>
                <a:lnTo>
                  <a:pt x="60523" y="96024"/>
                </a:lnTo>
                <a:lnTo>
                  <a:pt x="61469" y="95383"/>
                </a:lnTo>
                <a:lnTo>
                  <a:pt x="62266" y="94643"/>
                </a:lnTo>
                <a:lnTo>
                  <a:pt x="63661" y="93311"/>
                </a:lnTo>
                <a:lnTo>
                  <a:pt x="65255" y="92028"/>
                </a:lnTo>
                <a:lnTo>
                  <a:pt x="66948" y="90770"/>
                </a:lnTo>
                <a:lnTo>
                  <a:pt x="68792" y="89463"/>
                </a:lnTo>
                <a:lnTo>
                  <a:pt x="70635" y="88106"/>
                </a:lnTo>
                <a:lnTo>
                  <a:pt x="72528" y="86725"/>
                </a:lnTo>
                <a:lnTo>
                  <a:pt x="74520" y="85344"/>
                </a:lnTo>
                <a:lnTo>
                  <a:pt x="76662" y="84036"/>
                </a:lnTo>
                <a:lnTo>
                  <a:pt x="78854" y="82803"/>
                </a:lnTo>
                <a:lnTo>
                  <a:pt x="81145" y="81669"/>
                </a:lnTo>
                <a:lnTo>
                  <a:pt x="84134" y="80509"/>
                </a:lnTo>
                <a:lnTo>
                  <a:pt x="87222" y="79523"/>
                </a:lnTo>
                <a:lnTo>
                  <a:pt x="90410" y="78733"/>
                </a:lnTo>
                <a:lnTo>
                  <a:pt x="93698" y="78166"/>
                </a:lnTo>
                <a:lnTo>
                  <a:pt x="96936" y="77821"/>
                </a:lnTo>
                <a:lnTo>
                  <a:pt x="100174" y="77673"/>
                </a:lnTo>
                <a:lnTo>
                  <a:pt x="103362" y="77747"/>
                </a:lnTo>
                <a:lnTo>
                  <a:pt x="106600" y="78043"/>
                </a:lnTo>
                <a:lnTo>
                  <a:pt x="109688" y="78511"/>
                </a:lnTo>
                <a:lnTo>
                  <a:pt x="112727" y="79202"/>
                </a:lnTo>
                <a:lnTo>
                  <a:pt x="113424" y="79424"/>
                </a:lnTo>
                <a:lnTo>
                  <a:pt x="114321" y="79695"/>
                </a:lnTo>
                <a:lnTo>
                  <a:pt x="115267" y="80041"/>
                </a:lnTo>
                <a:lnTo>
                  <a:pt x="116214" y="80386"/>
                </a:lnTo>
                <a:lnTo>
                  <a:pt x="117210" y="80805"/>
                </a:lnTo>
                <a:lnTo>
                  <a:pt x="118057" y="81126"/>
                </a:lnTo>
                <a:lnTo>
                  <a:pt x="118804" y="81447"/>
                </a:lnTo>
                <a:lnTo>
                  <a:pt x="119452" y="81693"/>
                </a:lnTo>
                <a:lnTo>
                  <a:pt x="119850" y="81841"/>
                </a:lnTo>
                <a:lnTo>
                  <a:pt x="120000" y="81915"/>
                </a:lnTo>
                <a:lnTo>
                  <a:pt x="119750" y="81915"/>
                </a:lnTo>
                <a:lnTo>
                  <a:pt x="119252" y="81965"/>
                </a:lnTo>
                <a:lnTo>
                  <a:pt x="118455" y="82039"/>
                </a:lnTo>
                <a:lnTo>
                  <a:pt x="117509" y="82063"/>
                </a:lnTo>
                <a:lnTo>
                  <a:pt x="116463" y="82137"/>
                </a:lnTo>
                <a:lnTo>
                  <a:pt x="114570" y="82285"/>
                </a:lnTo>
                <a:lnTo>
                  <a:pt x="113872" y="82335"/>
                </a:lnTo>
                <a:lnTo>
                  <a:pt x="113424" y="82359"/>
                </a:lnTo>
                <a:lnTo>
                  <a:pt x="108891" y="82877"/>
                </a:lnTo>
                <a:lnTo>
                  <a:pt x="104508" y="83371"/>
                </a:lnTo>
                <a:lnTo>
                  <a:pt x="100074" y="83963"/>
                </a:lnTo>
                <a:lnTo>
                  <a:pt x="95740" y="84678"/>
                </a:lnTo>
                <a:lnTo>
                  <a:pt x="91407" y="85566"/>
                </a:lnTo>
                <a:lnTo>
                  <a:pt x="87372" y="86429"/>
                </a:lnTo>
                <a:lnTo>
                  <a:pt x="83636" y="87366"/>
                </a:lnTo>
                <a:lnTo>
                  <a:pt x="79900" y="88353"/>
                </a:lnTo>
                <a:lnTo>
                  <a:pt x="76313" y="89463"/>
                </a:lnTo>
                <a:lnTo>
                  <a:pt x="72826" y="90696"/>
                </a:lnTo>
                <a:lnTo>
                  <a:pt x="69688" y="92078"/>
                </a:lnTo>
                <a:lnTo>
                  <a:pt x="66600" y="93558"/>
                </a:lnTo>
                <a:lnTo>
                  <a:pt x="63511" y="95235"/>
                </a:lnTo>
                <a:lnTo>
                  <a:pt x="60423" y="97060"/>
                </a:lnTo>
                <a:lnTo>
                  <a:pt x="59775" y="97455"/>
                </a:lnTo>
                <a:lnTo>
                  <a:pt x="58978" y="97973"/>
                </a:lnTo>
                <a:lnTo>
                  <a:pt x="58132" y="98540"/>
                </a:lnTo>
                <a:lnTo>
                  <a:pt x="57434" y="99206"/>
                </a:lnTo>
                <a:lnTo>
                  <a:pt x="56488" y="100168"/>
                </a:lnTo>
                <a:lnTo>
                  <a:pt x="55641" y="101204"/>
                </a:lnTo>
                <a:lnTo>
                  <a:pt x="55242" y="104583"/>
                </a:lnTo>
                <a:lnTo>
                  <a:pt x="55242" y="104731"/>
                </a:lnTo>
                <a:lnTo>
                  <a:pt x="55292" y="104830"/>
                </a:lnTo>
                <a:lnTo>
                  <a:pt x="55292" y="104953"/>
                </a:lnTo>
                <a:lnTo>
                  <a:pt x="55342" y="105891"/>
                </a:lnTo>
                <a:lnTo>
                  <a:pt x="55491" y="107099"/>
                </a:lnTo>
                <a:lnTo>
                  <a:pt x="55641" y="108406"/>
                </a:lnTo>
                <a:lnTo>
                  <a:pt x="55890" y="109812"/>
                </a:lnTo>
                <a:lnTo>
                  <a:pt x="56039" y="111268"/>
                </a:lnTo>
                <a:lnTo>
                  <a:pt x="56189" y="112698"/>
                </a:lnTo>
                <a:lnTo>
                  <a:pt x="56388" y="114080"/>
                </a:lnTo>
                <a:lnTo>
                  <a:pt x="56737" y="117064"/>
                </a:lnTo>
                <a:lnTo>
                  <a:pt x="57135" y="120000"/>
                </a:lnTo>
                <a:lnTo>
                  <a:pt x="55093" y="120000"/>
                </a:lnTo>
                <a:lnTo>
                  <a:pt x="55093" y="119753"/>
                </a:lnTo>
                <a:lnTo>
                  <a:pt x="54794" y="117829"/>
                </a:lnTo>
                <a:lnTo>
                  <a:pt x="54346" y="114104"/>
                </a:lnTo>
                <a:lnTo>
                  <a:pt x="54097" y="112180"/>
                </a:lnTo>
                <a:lnTo>
                  <a:pt x="53748" y="110133"/>
                </a:lnTo>
                <a:lnTo>
                  <a:pt x="53399" y="107963"/>
                </a:lnTo>
                <a:lnTo>
                  <a:pt x="53100" y="105743"/>
                </a:lnTo>
                <a:lnTo>
                  <a:pt x="52801" y="103572"/>
                </a:lnTo>
                <a:lnTo>
                  <a:pt x="52552" y="101525"/>
                </a:lnTo>
                <a:lnTo>
                  <a:pt x="52503" y="100390"/>
                </a:lnTo>
                <a:lnTo>
                  <a:pt x="52403" y="99453"/>
                </a:lnTo>
                <a:lnTo>
                  <a:pt x="52353" y="98614"/>
                </a:lnTo>
                <a:lnTo>
                  <a:pt x="52204" y="97159"/>
                </a:lnTo>
                <a:lnTo>
                  <a:pt x="52154" y="96394"/>
                </a:lnTo>
                <a:lnTo>
                  <a:pt x="52054" y="95605"/>
                </a:lnTo>
                <a:lnTo>
                  <a:pt x="52004" y="94618"/>
                </a:lnTo>
                <a:lnTo>
                  <a:pt x="52004" y="92176"/>
                </a:lnTo>
                <a:lnTo>
                  <a:pt x="52054" y="90696"/>
                </a:lnTo>
                <a:lnTo>
                  <a:pt x="52054" y="89044"/>
                </a:lnTo>
                <a:lnTo>
                  <a:pt x="52154" y="87317"/>
                </a:lnTo>
                <a:lnTo>
                  <a:pt x="52303" y="85516"/>
                </a:lnTo>
                <a:lnTo>
                  <a:pt x="51755" y="84949"/>
                </a:lnTo>
                <a:lnTo>
                  <a:pt x="51108" y="84480"/>
                </a:lnTo>
                <a:lnTo>
                  <a:pt x="50361" y="83963"/>
                </a:lnTo>
                <a:lnTo>
                  <a:pt x="49564" y="83568"/>
                </a:lnTo>
                <a:lnTo>
                  <a:pt x="48468" y="83149"/>
                </a:lnTo>
                <a:lnTo>
                  <a:pt x="47123" y="82803"/>
                </a:lnTo>
                <a:lnTo>
                  <a:pt x="45728" y="82458"/>
                </a:lnTo>
                <a:lnTo>
                  <a:pt x="44283" y="82137"/>
                </a:lnTo>
                <a:lnTo>
                  <a:pt x="42889" y="81841"/>
                </a:lnTo>
                <a:lnTo>
                  <a:pt x="41544" y="81521"/>
                </a:lnTo>
                <a:lnTo>
                  <a:pt x="40547" y="81200"/>
                </a:lnTo>
                <a:lnTo>
                  <a:pt x="39302" y="80682"/>
                </a:lnTo>
                <a:lnTo>
                  <a:pt x="38206" y="80213"/>
                </a:lnTo>
                <a:lnTo>
                  <a:pt x="37160" y="79819"/>
                </a:lnTo>
                <a:lnTo>
                  <a:pt x="37061" y="82976"/>
                </a:lnTo>
                <a:lnTo>
                  <a:pt x="37011" y="86108"/>
                </a:lnTo>
                <a:lnTo>
                  <a:pt x="36811" y="92941"/>
                </a:lnTo>
                <a:lnTo>
                  <a:pt x="36811" y="94174"/>
                </a:lnTo>
                <a:lnTo>
                  <a:pt x="36861" y="94988"/>
                </a:lnTo>
                <a:lnTo>
                  <a:pt x="36861" y="96641"/>
                </a:lnTo>
                <a:lnTo>
                  <a:pt x="36911" y="97455"/>
                </a:lnTo>
                <a:lnTo>
                  <a:pt x="36911" y="98836"/>
                </a:lnTo>
                <a:lnTo>
                  <a:pt x="37011" y="99379"/>
                </a:lnTo>
                <a:lnTo>
                  <a:pt x="37011" y="99921"/>
                </a:lnTo>
                <a:lnTo>
                  <a:pt x="37160" y="100168"/>
                </a:lnTo>
                <a:lnTo>
                  <a:pt x="37210" y="100612"/>
                </a:lnTo>
                <a:lnTo>
                  <a:pt x="37459" y="101130"/>
                </a:lnTo>
                <a:lnTo>
                  <a:pt x="37658" y="101697"/>
                </a:lnTo>
                <a:lnTo>
                  <a:pt x="38107" y="102955"/>
                </a:lnTo>
                <a:lnTo>
                  <a:pt x="38904" y="104805"/>
                </a:lnTo>
                <a:lnTo>
                  <a:pt x="40547" y="108579"/>
                </a:lnTo>
                <a:lnTo>
                  <a:pt x="41245" y="110404"/>
                </a:lnTo>
                <a:lnTo>
                  <a:pt x="41942" y="112082"/>
                </a:lnTo>
                <a:lnTo>
                  <a:pt x="42938" y="114573"/>
                </a:lnTo>
                <a:lnTo>
                  <a:pt x="43885" y="117188"/>
                </a:lnTo>
                <a:lnTo>
                  <a:pt x="44931" y="119926"/>
                </a:lnTo>
                <a:lnTo>
                  <a:pt x="42938" y="119926"/>
                </a:lnTo>
                <a:lnTo>
                  <a:pt x="42640" y="119136"/>
                </a:lnTo>
                <a:lnTo>
                  <a:pt x="42291" y="118174"/>
                </a:lnTo>
                <a:lnTo>
                  <a:pt x="41843" y="117089"/>
                </a:lnTo>
                <a:lnTo>
                  <a:pt x="41344" y="115880"/>
                </a:lnTo>
                <a:lnTo>
                  <a:pt x="40846" y="114573"/>
                </a:lnTo>
                <a:lnTo>
                  <a:pt x="40298" y="113241"/>
                </a:lnTo>
                <a:lnTo>
                  <a:pt x="39701" y="111810"/>
                </a:lnTo>
                <a:lnTo>
                  <a:pt x="39202" y="110404"/>
                </a:lnTo>
                <a:lnTo>
                  <a:pt x="38605" y="108974"/>
                </a:lnTo>
                <a:lnTo>
                  <a:pt x="38107" y="107568"/>
                </a:lnTo>
                <a:lnTo>
                  <a:pt x="37509" y="106211"/>
                </a:lnTo>
                <a:lnTo>
                  <a:pt x="37011" y="104953"/>
                </a:lnTo>
                <a:lnTo>
                  <a:pt x="36562" y="103769"/>
                </a:lnTo>
                <a:lnTo>
                  <a:pt x="36214" y="102733"/>
                </a:lnTo>
                <a:lnTo>
                  <a:pt x="35815" y="101821"/>
                </a:lnTo>
                <a:lnTo>
                  <a:pt x="35516" y="101056"/>
                </a:lnTo>
                <a:lnTo>
                  <a:pt x="35168" y="100143"/>
                </a:lnTo>
                <a:lnTo>
                  <a:pt x="34520" y="99773"/>
                </a:lnTo>
                <a:lnTo>
                  <a:pt x="33623" y="99354"/>
                </a:lnTo>
                <a:lnTo>
                  <a:pt x="32727" y="98861"/>
                </a:lnTo>
                <a:lnTo>
                  <a:pt x="31780" y="98392"/>
                </a:lnTo>
                <a:lnTo>
                  <a:pt x="30933" y="97923"/>
                </a:lnTo>
                <a:lnTo>
                  <a:pt x="30087" y="97529"/>
                </a:lnTo>
                <a:lnTo>
                  <a:pt x="29389" y="97208"/>
                </a:lnTo>
                <a:lnTo>
                  <a:pt x="28941" y="96937"/>
                </a:lnTo>
                <a:lnTo>
                  <a:pt x="26948" y="95950"/>
                </a:lnTo>
                <a:lnTo>
                  <a:pt x="26351" y="95753"/>
                </a:lnTo>
                <a:lnTo>
                  <a:pt x="24159" y="95309"/>
                </a:lnTo>
                <a:lnTo>
                  <a:pt x="22316" y="94988"/>
                </a:lnTo>
                <a:lnTo>
                  <a:pt x="20473" y="94618"/>
                </a:lnTo>
                <a:lnTo>
                  <a:pt x="16886" y="93952"/>
                </a:lnTo>
                <a:lnTo>
                  <a:pt x="13349" y="93311"/>
                </a:lnTo>
                <a:lnTo>
                  <a:pt x="12652" y="93163"/>
                </a:lnTo>
                <a:lnTo>
                  <a:pt x="11008" y="92867"/>
                </a:lnTo>
                <a:lnTo>
                  <a:pt x="10211" y="92842"/>
                </a:lnTo>
                <a:lnTo>
                  <a:pt x="9613" y="92867"/>
                </a:lnTo>
                <a:lnTo>
                  <a:pt x="8318" y="93163"/>
                </a:lnTo>
                <a:lnTo>
                  <a:pt x="7721" y="93262"/>
                </a:lnTo>
                <a:lnTo>
                  <a:pt x="6674" y="93336"/>
                </a:lnTo>
                <a:lnTo>
                  <a:pt x="5728" y="93311"/>
                </a:lnTo>
                <a:lnTo>
                  <a:pt x="4782" y="93163"/>
                </a:lnTo>
                <a:lnTo>
                  <a:pt x="3985" y="92941"/>
                </a:lnTo>
                <a:lnTo>
                  <a:pt x="3287" y="92571"/>
                </a:lnTo>
                <a:lnTo>
                  <a:pt x="2839" y="92152"/>
                </a:lnTo>
                <a:lnTo>
                  <a:pt x="2789" y="91782"/>
                </a:lnTo>
                <a:lnTo>
                  <a:pt x="2739" y="91387"/>
                </a:lnTo>
                <a:lnTo>
                  <a:pt x="2739" y="91239"/>
                </a:lnTo>
                <a:lnTo>
                  <a:pt x="2789" y="91017"/>
                </a:lnTo>
                <a:lnTo>
                  <a:pt x="2988" y="90844"/>
                </a:lnTo>
                <a:lnTo>
                  <a:pt x="3138" y="90721"/>
                </a:lnTo>
                <a:lnTo>
                  <a:pt x="3387" y="90647"/>
                </a:lnTo>
                <a:lnTo>
                  <a:pt x="3586" y="90548"/>
                </a:lnTo>
                <a:lnTo>
                  <a:pt x="3835" y="90474"/>
                </a:lnTo>
                <a:lnTo>
                  <a:pt x="4034" y="90351"/>
                </a:lnTo>
                <a:lnTo>
                  <a:pt x="4831" y="90080"/>
                </a:lnTo>
                <a:lnTo>
                  <a:pt x="5728" y="89932"/>
                </a:lnTo>
                <a:lnTo>
                  <a:pt x="6674" y="89932"/>
                </a:lnTo>
                <a:lnTo>
                  <a:pt x="7571" y="90030"/>
                </a:lnTo>
                <a:lnTo>
                  <a:pt x="8368" y="90277"/>
                </a:lnTo>
                <a:lnTo>
                  <a:pt x="9016" y="90647"/>
                </a:lnTo>
                <a:lnTo>
                  <a:pt x="9414" y="90968"/>
                </a:lnTo>
                <a:lnTo>
                  <a:pt x="9713" y="91313"/>
                </a:lnTo>
                <a:lnTo>
                  <a:pt x="10062" y="91634"/>
                </a:lnTo>
                <a:lnTo>
                  <a:pt x="10510" y="91880"/>
                </a:lnTo>
                <a:lnTo>
                  <a:pt x="11805" y="92300"/>
                </a:lnTo>
                <a:lnTo>
                  <a:pt x="13150" y="92620"/>
                </a:lnTo>
                <a:lnTo>
                  <a:pt x="16239" y="93311"/>
                </a:lnTo>
                <a:lnTo>
                  <a:pt x="19377" y="93952"/>
                </a:lnTo>
                <a:lnTo>
                  <a:pt x="22914" y="94569"/>
                </a:lnTo>
                <a:lnTo>
                  <a:pt x="24059" y="94791"/>
                </a:lnTo>
                <a:lnTo>
                  <a:pt x="25255" y="94865"/>
                </a:lnTo>
                <a:lnTo>
                  <a:pt x="25554" y="94766"/>
                </a:lnTo>
                <a:lnTo>
                  <a:pt x="25753" y="94544"/>
                </a:lnTo>
                <a:lnTo>
                  <a:pt x="25902" y="94224"/>
                </a:lnTo>
                <a:lnTo>
                  <a:pt x="26002" y="93780"/>
                </a:lnTo>
                <a:lnTo>
                  <a:pt x="26002" y="93336"/>
                </a:lnTo>
                <a:lnTo>
                  <a:pt x="26052" y="92867"/>
                </a:lnTo>
                <a:lnTo>
                  <a:pt x="26151" y="91560"/>
                </a:lnTo>
                <a:lnTo>
                  <a:pt x="26151" y="90203"/>
                </a:lnTo>
                <a:lnTo>
                  <a:pt x="26052" y="88896"/>
                </a:lnTo>
                <a:lnTo>
                  <a:pt x="26052" y="88131"/>
                </a:lnTo>
                <a:lnTo>
                  <a:pt x="25902" y="87342"/>
                </a:lnTo>
                <a:lnTo>
                  <a:pt x="25853" y="87243"/>
                </a:lnTo>
                <a:lnTo>
                  <a:pt x="25255" y="86947"/>
                </a:lnTo>
                <a:lnTo>
                  <a:pt x="25105" y="86824"/>
                </a:lnTo>
                <a:lnTo>
                  <a:pt x="25056" y="86725"/>
                </a:lnTo>
                <a:lnTo>
                  <a:pt x="25056" y="86552"/>
                </a:lnTo>
                <a:lnTo>
                  <a:pt x="24956" y="86429"/>
                </a:lnTo>
                <a:lnTo>
                  <a:pt x="24059" y="85985"/>
                </a:lnTo>
                <a:lnTo>
                  <a:pt x="23561" y="85788"/>
                </a:lnTo>
                <a:lnTo>
                  <a:pt x="23212" y="85516"/>
                </a:lnTo>
                <a:lnTo>
                  <a:pt x="22963" y="85171"/>
                </a:lnTo>
                <a:lnTo>
                  <a:pt x="22814" y="84752"/>
                </a:lnTo>
                <a:lnTo>
                  <a:pt x="22814" y="84357"/>
                </a:lnTo>
                <a:lnTo>
                  <a:pt x="22963" y="83963"/>
                </a:lnTo>
                <a:lnTo>
                  <a:pt x="23262" y="83568"/>
                </a:lnTo>
                <a:lnTo>
                  <a:pt x="23661" y="83149"/>
                </a:lnTo>
                <a:lnTo>
                  <a:pt x="24159" y="82828"/>
                </a:lnTo>
                <a:lnTo>
                  <a:pt x="24458" y="82729"/>
                </a:lnTo>
                <a:lnTo>
                  <a:pt x="24806" y="82581"/>
                </a:lnTo>
                <a:lnTo>
                  <a:pt x="25853" y="82211"/>
                </a:lnTo>
                <a:lnTo>
                  <a:pt x="26899" y="81965"/>
                </a:lnTo>
                <a:lnTo>
                  <a:pt x="27247" y="81915"/>
                </a:lnTo>
                <a:lnTo>
                  <a:pt x="27397" y="81965"/>
                </a:lnTo>
                <a:lnTo>
                  <a:pt x="27696" y="82187"/>
                </a:lnTo>
                <a:lnTo>
                  <a:pt x="28144" y="82359"/>
                </a:lnTo>
                <a:lnTo>
                  <a:pt x="28692" y="82458"/>
                </a:lnTo>
                <a:lnTo>
                  <a:pt x="29140" y="82606"/>
                </a:lnTo>
                <a:lnTo>
                  <a:pt x="30037" y="83025"/>
                </a:lnTo>
                <a:lnTo>
                  <a:pt x="30684" y="83445"/>
                </a:lnTo>
                <a:lnTo>
                  <a:pt x="31083" y="83913"/>
                </a:lnTo>
                <a:lnTo>
                  <a:pt x="31183" y="84480"/>
                </a:lnTo>
                <a:lnTo>
                  <a:pt x="30983" y="85048"/>
                </a:lnTo>
                <a:lnTo>
                  <a:pt x="30635" y="85516"/>
                </a:lnTo>
                <a:lnTo>
                  <a:pt x="30087" y="85960"/>
                </a:lnTo>
                <a:lnTo>
                  <a:pt x="29290" y="86281"/>
                </a:lnTo>
                <a:lnTo>
                  <a:pt x="28642" y="86478"/>
                </a:lnTo>
                <a:lnTo>
                  <a:pt x="28144" y="86651"/>
                </a:lnTo>
                <a:lnTo>
                  <a:pt x="27696" y="86947"/>
                </a:lnTo>
                <a:lnTo>
                  <a:pt x="27297" y="87342"/>
                </a:lnTo>
                <a:lnTo>
                  <a:pt x="27148" y="87810"/>
                </a:lnTo>
                <a:lnTo>
                  <a:pt x="27148" y="88772"/>
                </a:lnTo>
                <a:lnTo>
                  <a:pt x="27098" y="89636"/>
                </a:lnTo>
                <a:lnTo>
                  <a:pt x="27098" y="90548"/>
                </a:lnTo>
                <a:lnTo>
                  <a:pt x="26948" y="92226"/>
                </a:lnTo>
                <a:lnTo>
                  <a:pt x="26948" y="93878"/>
                </a:lnTo>
                <a:lnTo>
                  <a:pt x="27098" y="94569"/>
                </a:lnTo>
                <a:lnTo>
                  <a:pt x="27397" y="95186"/>
                </a:lnTo>
                <a:lnTo>
                  <a:pt x="28044" y="95753"/>
                </a:lnTo>
                <a:lnTo>
                  <a:pt x="28991" y="96246"/>
                </a:lnTo>
                <a:lnTo>
                  <a:pt x="31731" y="97603"/>
                </a:lnTo>
                <a:lnTo>
                  <a:pt x="32577" y="97997"/>
                </a:lnTo>
                <a:lnTo>
                  <a:pt x="33474" y="98441"/>
                </a:lnTo>
                <a:lnTo>
                  <a:pt x="34371" y="98836"/>
                </a:lnTo>
                <a:lnTo>
                  <a:pt x="35118" y="99157"/>
                </a:lnTo>
                <a:lnTo>
                  <a:pt x="35018" y="98244"/>
                </a:lnTo>
                <a:lnTo>
                  <a:pt x="35018" y="95950"/>
                </a:lnTo>
                <a:lnTo>
                  <a:pt x="35118" y="94791"/>
                </a:lnTo>
                <a:lnTo>
                  <a:pt x="35168" y="93706"/>
                </a:lnTo>
                <a:lnTo>
                  <a:pt x="35168" y="89956"/>
                </a:lnTo>
                <a:lnTo>
                  <a:pt x="35466" y="83790"/>
                </a:lnTo>
                <a:lnTo>
                  <a:pt x="35666" y="79153"/>
                </a:lnTo>
                <a:lnTo>
                  <a:pt x="34570" y="78585"/>
                </a:lnTo>
                <a:lnTo>
                  <a:pt x="33623" y="78067"/>
                </a:lnTo>
                <a:lnTo>
                  <a:pt x="32876" y="77549"/>
                </a:lnTo>
                <a:lnTo>
                  <a:pt x="32079" y="77081"/>
                </a:lnTo>
                <a:lnTo>
                  <a:pt x="31332" y="76612"/>
                </a:lnTo>
                <a:lnTo>
                  <a:pt x="30386" y="76069"/>
                </a:lnTo>
                <a:lnTo>
                  <a:pt x="29290" y="75477"/>
                </a:lnTo>
                <a:lnTo>
                  <a:pt x="27995" y="74935"/>
                </a:lnTo>
                <a:lnTo>
                  <a:pt x="26600" y="74515"/>
                </a:lnTo>
                <a:lnTo>
                  <a:pt x="25205" y="74219"/>
                </a:lnTo>
                <a:lnTo>
                  <a:pt x="23711" y="73948"/>
                </a:lnTo>
                <a:lnTo>
                  <a:pt x="23711" y="73874"/>
                </a:lnTo>
                <a:lnTo>
                  <a:pt x="24059" y="73751"/>
                </a:lnTo>
                <a:lnTo>
                  <a:pt x="24657" y="73603"/>
                </a:lnTo>
                <a:lnTo>
                  <a:pt x="25603" y="73381"/>
                </a:lnTo>
                <a:lnTo>
                  <a:pt x="26749" y="73159"/>
                </a:lnTo>
                <a:lnTo>
                  <a:pt x="28044" y="72937"/>
                </a:lnTo>
                <a:lnTo>
                  <a:pt x="29539" y="72764"/>
                </a:lnTo>
                <a:lnTo>
                  <a:pt x="31133" y="72616"/>
                </a:lnTo>
                <a:lnTo>
                  <a:pt x="32876" y="72542"/>
                </a:lnTo>
                <a:lnTo>
                  <a:pt x="34669" y="72493"/>
                </a:lnTo>
                <a:lnTo>
                  <a:pt x="36513" y="72616"/>
                </a:lnTo>
                <a:lnTo>
                  <a:pt x="36562" y="72295"/>
                </a:lnTo>
                <a:lnTo>
                  <a:pt x="36662" y="71876"/>
                </a:lnTo>
                <a:lnTo>
                  <a:pt x="36662" y="70495"/>
                </a:lnTo>
                <a:lnTo>
                  <a:pt x="37061" y="67116"/>
                </a:lnTo>
                <a:lnTo>
                  <a:pt x="37359" y="64131"/>
                </a:lnTo>
                <a:lnTo>
                  <a:pt x="37608" y="62651"/>
                </a:lnTo>
                <a:lnTo>
                  <a:pt x="37907" y="61146"/>
                </a:lnTo>
                <a:lnTo>
                  <a:pt x="37509" y="60974"/>
                </a:lnTo>
                <a:lnTo>
                  <a:pt x="36911" y="60727"/>
                </a:lnTo>
                <a:lnTo>
                  <a:pt x="36114" y="60357"/>
                </a:lnTo>
                <a:lnTo>
                  <a:pt x="35168" y="59963"/>
                </a:lnTo>
                <a:lnTo>
                  <a:pt x="34122" y="59593"/>
                </a:lnTo>
                <a:lnTo>
                  <a:pt x="33125" y="59149"/>
                </a:lnTo>
                <a:lnTo>
                  <a:pt x="32029" y="58754"/>
                </a:lnTo>
                <a:lnTo>
                  <a:pt x="31083" y="58359"/>
                </a:lnTo>
                <a:lnTo>
                  <a:pt x="30186" y="58039"/>
                </a:lnTo>
                <a:lnTo>
                  <a:pt x="29539" y="57743"/>
                </a:lnTo>
                <a:lnTo>
                  <a:pt x="28991" y="57545"/>
                </a:lnTo>
                <a:lnTo>
                  <a:pt x="28792" y="57496"/>
                </a:lnTo>
                <a:lnTo>
                  <a:pt x="27596" y="57126"/>
                </a:lnTo>
                <a:lnTo>
                  <a:pt x="26450" y="56904"/>
                </a:lnTo>
                <a:lnTo>
                  <a:pt x="25105" y="56830"/>
                </a:lnTo>
                <a:lnTo>
                  <a:pt x="23711" y="56855"/>
                </a:lnTo>
                <a:lnTo>
                  <a:pt x="20323" y="57151"/>
                </a:lnTo>
                <a:lnTo>
                  <a:pt x="17036" y="57521"/>
                </a:lnTo>
                <a:lnTo>
                  <a:pt x="15292" y="57693"/>
                </a:lnTo>
                <a:lnTo>
                  <a:pt x="13599" y="57891"/>
                </a:lnTo>
                <a:lnTo>
                  <a:pt x="12702" y="57989"/>
                </a:lnTo>
                <a:lnTo>
                  <a:pt x="11656" y="58063"/>
                </a:lnTo>
                <a:lnTo>
                  <a:pt x="10809" y="58211"/>
                </a:lnTo>
                <a:lnTo>
                  <a:pt x="9962" y="58433"/>
                </a:lnTo>
                <a:lnTo>
                  <a:pt x="9613" y="58655"/>
                </a:lnTo>
                <a:lnTo>
                  <a:pt x="9414" y="58877"/>
                </a:lnTo>
                <a:lnTo>
                  <a:pt x="9265" y="59075"/>
                </a:lnTo>
                <a:lnTo>
                  <a:pt x="9016" y="59346"/>
                </a:lnTo>
                <a:lnTo>
                  <a:pt x="8518" y="59765"/>
                </a:lnTo>
                <a:lnTo>
                  <a:pt x="7770" y="60110"/>
                </a:lnTo>
                <a:lnTo>
                  <a:pt x="6924" y="60382"/>
                </a:lnTo>
                <a:lnTo>
                  <a:pt x="5778" y="60604"/>
                </a:lnTo>
                <a:lnTo>
                  <a:pt x="4682" y="60653"/>
                </a:lnTo>
                <a:lnTo>
                  <a:pt x="3586" y="60530"/>
                </a:lnTo>
                <a:lnTo>
                  <a:pt x="2640" y="60283"/>
                </a:lnTo>
                <a:lnTo>
                  <a:pt x="1693" y="59913"/>
                </a:lnTo>
                <a:lnTo>
                  <a:pt x="1394" y="59691"/>
                </a:lnTo>
                <a:lnTo>
                  <a:pt x="1046" y="59494"/>
                </a:lnTo>
                <a:lnTo>
                  <a:pt x="647" y="59297"/>
                </a:lnTo>
                <a:lnTo>
                  <a:pt x="149" y="59198"/>
                </a:lnTo>
                <a:lnTo>
                  <a:pt x="0" y="59124"/>
                </a:lnTo>
                <a:lnTo>
                  <a:pt x="0" y="58951"/>
                </a:lnTo>
                <a:lnTo>
                  <a:pt x="149" y="58680"/>
                </a:lnTo>
                <a:lnTo>
                  <a:pt x="597" y="58113"/>
                </a:lnTo>
                <a:lnTo>
                  <a:pt x="1245" y="57447"/>
                </a:lnTo>
                <a:lnTo>
                  <a:pt x="1743" y="57151"/>
                </a:lnTo>
                <a:lnTo>
                  <a:pt x="2490" y="56904"/>
                </a:lnTo>
                <a:lnTo>
                  <a:pt x="3287" y="56682"/>
                </a:lnTo>
                <a:lnTo>
                  <a:pt x="4234" y="56534"/>
                </a:lnTo>
                <a:lnTo>
                  <a:pt x="5379" y="56460"/>
                </a:lnTo>
                <a:lnTo>
                  <a:pt x="6475" y="56509"/>
                </a:lnTo>
                <a:lnTo>
                  <a:pt x="7073" y="56657"/>
                </a:lnTo>
                <a:lnTo>
                  <a:pt x="7571" y="56830"/>
                </a:lnTo>
                <a:lnTo>
                  <a:pt x="8069" y="57052"/>
                </a:lnTo>
                <a:lnTo>
                  <a:pt x="8567" y="57200"/>
                </a:lnTo>
                <a:lnTo>
                  <a:pt x="8816" y="57225"/>
                </a:lnTo>
                <a:lnTo>
                  <a:pt x="9414" y="57225"/>
                </a:lnTo>
                <a:lnTo>
                  <a:pt x="9613" y="57274"/>
                </a:lnTo>
                <a:lnTo>
                  <a:pt x="9763" y="57299"/>
                </a:lnTo>
                <a:lnTo>
                  <a:pt x="9912" y="57373"/>
                </a:lnTo>
                <a:lnTo>
                  <a:pt x="10062" y="57422"/>
                </a:lnTo>
                <a:lnTo>
                  <a:pt x="10112" y="57496"/>
                </a:lnTo>
                <a:lnTo>
                  <a:pt x="10261" y="57521"/>
                </a:lnTo>
                <a:lnTo>
                  <a:pt x="10510" y="57521"/>
                </a:lnTo>
                <a:lnTo>
                  <a:pt x="12054" y="57447"/>
                </a:lnTo>
                <a:lnTo>
                  <a:pt x="13648" y="57348"/>
                </a:lnTo>
                <a:lnTo>
                  <a:pt x="16288" y="57126"/>
                </a:lnTo>
                <a:lnTo>
                  <a:pt x="19028" y="56904"/>
                </a:lnTo>
                <a:lnTo>
                  <a:pt x="21519" y="56608"/>
                </a:lnTo>
                <a:lnTo>
                  <a:pt x="22465" y="56509"/>
                </a:lnTo>
                <a:lnTo>
                  <a:pt x="23362" y="56435"/>
                </a:lnTo>
                <a:lnTo>
                  <a:pt x="24159" y="56312"/>
                </a:lnTo>
                <a:lnTo>
                  <a:pt x="24806" y="56213"/>
                </a:lnTo>
                <a:lnTo>
                  <a:pt x="25255" y="56065"/>
                </a:lnTo>
                <a:lnTo>
                  <a:pt x="25354" y="55893"/>
                </a:lnTo>
                <a:lnTo>
                  <a:pt x="25105" y="55523"/>
                </a:lnTo>
                <a:lnTo>
                  <a:pt x="24358" y="54783"/>
                </a:lnTo>
                <a:lnTo>
                  <a:pt x="23511" y="53993"/>
                </a:lnTo>
                <a:lnTo>
                  <a:pt x="22565" y="53204"/>
                </a:lnTo>
                <a:lnTo>
                  <a:pt x="20772" y="51847"/>
                </a:lnTo>
                <a:lnTo>
                  <a:pt x="18929" y="50491"/>
                </a:lnTo>
                <a:lnTo>
                  <a:pt x="15790" y="50071"/>
                </a:lnTo>
                <a:lnTo>
                  <a:pt x="12652" y="49677"/>
                </a:lnTo>
                <a:lnTo>
                  <a:pt x="11755" y="49553"/>
                </a:lnTo>
                <a:lnTo>
                  <a:pt x="10709" y="49405"/>
                </a:lnTo>
                <a:lnTo>
                  <a:pt x="9613" y="49307"/>
                </a:lnTo>
                <a:lnTo>
                  <a:pt x="8518" y="49233"/>
                </a:lnTo>
                <a:lnTo>
                  <a:pt x="7471" y="49307"/>
                </a:lnTo>
                <a:lnTo>
                  <a:pt x="6525" y="49479"/>
                </a:lnTo>
                <a:lnTo>
                  <a:pt x="5429" y="49726"/>
                </a:lnTo>
                <a:lnTo>
                  <a:pt x="4234" y="49849"/>
                </a:lnTo>
                <a:lnTo>
                  <a:pt x="3088" y="49800"/>
                </a:lnTo>
                <a:lnTo>
                  <a:pt x="1992" y="49677"/>
                </a:lnTo>
                <a:lnTo>
                  <a:pt x="1095" y="49381"/>
                </a:lnTo>
                <a:lnTo>
                  <a:pt x="597" y="49011"/>
                </a:lnTo>
                <a:lnTo>
                  <a:pt x="348" y="48493"/>
                </a:lnTo>
                <a:lnTo>
                  <a:pt x="298" y="48000"/>
                </a:lnTo>
                <a:lnTo>
                  <a:pt x="597" y="47457"/>
                </a:lnTo>
                <a:lnTo>
                  <a:pt x="1046" y="46964"/>
                </a:lnTo>
                <a:lnTo>
                  <a:pt x="1743" y="46569"/>
                </a:lnTo>
                <a:lnTo>
                  <a:pt x="2789" y="46322"/>
                </a:lnTo>
                <a:lnTo>
                  <a:pt x="3985" y="46199"/>
                </a:lnTo>
                <a:lnTo>
                  <a:pt x="5230" y="46273"/>
                </a:lnTo>
                <a:lnTo>
                  <a:pt x="6326" y="46470"/>
                </a:lnTo>
                <a:lnTo>
                  <a:pt x="7173" y="46766"/>
                </a:lnTo>
                <a:lnTo>
                  <a:pt x="7721" y="47038"/>
                </a:lnTo>
                <a:lnTo>
                  <a:pt x="8567" y="48024"/>
                </a:lnTo>
                <a:lnTo>
                  <a:pt x="9115" y="48345"/>
                </a:lnTo>
                <a:lnTo>
                  <a:pt x="9763" y="48567"/>
                </a:lnTo>
                <a:lnTo>
                  <a:pt x="10510" y="48715"/>
                </a:lnTo>
                <a:lnTo>
                  <a:pt x="11307" y="48863"/>
                </a:lnTo>
                <a:lnTo>
                  <a:pt x="14694" y="49405"/>
                </a:lnTo>
                <a:lnTo>
                  <a:pt x="18082" y="49923"/>
                </a:lnTo>
                <a:lnTo>
                  <a:pt x="17484" y="49553"/>
                </a:lnTo>
                <a:lnTo>
                  <a:pt x="16836" y="49233"/>
                </a:lnTo>
                <a:lnTo>
                  <a:pt x="16239" y="49035"/>
                </a:lnTo>
                <a:lnTo>
                  <a:pt x="15591" y="48912"/>
                </a:lnTo>
                <a:lnTo>
                  <a:pt x="14844" y="48838"/>
                </a:lnTo>
                <a:lnTo>
                  <a:pt x="14146" y="48690"/>
                </a:lnTo>
                <a:lnTo>
                  <a:pt x="13300" y="48419"/>
                </a:lnTo>
                <a:lnTo>
                  <a:pt x="12652" y="48098"/>
                </a:lnTo>
                <a:lnTo>
                  <a:pt x="12254" y="47704"/>
                </a:lnTo>
                <a:lnTo>
                  <a:pt x="12104" y="47260"/>
                </a:lnTo>
                <a:lnTo>
                  <a:pt x="12204" y="46791"/>
                </a:lnTo>
                <a:lnTo>
                  <a:pt x="12652" y="46322"/>
                </a:lnTo>
                <a:lnTo>
                  <a:pt x="12851" y="46174"/>
                </a:lnTo>
                <a:lnTo>
                  <a:pt x="13300" y="45804"/>
                </a:lnTo>
                <a:lnTo>
                  <a:pt x="13449" y="45730"/>
                </a:lnTo>
                <a:lnTo>
                  <a:pt x="13798" y="45632"/>
                </a:lnTo>
                <a:lnTo>
                  <a:pt x="14146" y="45558"/>
                </a:lnTo>
                <a:lnTo>
                  <a:pt x="14445" y="45508"/>
                </a:lnTo>
                <a:lnTo>
                  <a:pt x="15193" y="45484"/>
                </a:lnTo>
                <a:lnTo>
                  <a:pt x="15990" y="45459"/>
                </a:lnTo>
                <a:lnTo>
                  <a:pt x="17036" y="45582"/>
                </a:lnTo>
                <a:lnTo>
                  <a:pt x="17783" y="45854"/>
                </a:lnTo>
                <a:lnTo>
                  <a:pt x="18430" y="46174"/>
                </a:lnTo>
                <a:lnTo>
                  <a:pt x="18779" y="46618"/>
                </a:lnTo>
                <a:lnTo>
                  <a:pt x="19028" y="47087"/>
                </a:lnTo>
                <a:lnTo>
                  <a:pt x="19078" y="47580"/>
                </a:lnTo>
                <a:lnTo>
                  <a:pt x="18929" y="48024"/>
                </a:lnTo>
                <a:lnTo>
                  <a:pt x="18729" y="48493"/>
                </a:lnTo>
                <a:lnTo>
                  <a:pt x="18630" y="48937"/>
                </a:lnTo>
                <a:lnTo>
                  <a:pt x="19028" y="49381"/>
                </a:lnTo>
                <a:lnTo>
                  <a:pt x="19476" y="49775"/>
                </a:lnTo>
                <a:lnTo>
                  <a:pt x="19975" y="50219"/>
                </a:lnTo>
                <a:lnTo>
                  <a:pt x="22963" y="50565"/>
                </a:lnTo>
                <a:lnTo>
                  <a:pt x="25853" y="51009"/>
                </a:lnTo>
                <a:lnTo>
                  <a:pt x="26052" y="51058"/>
                </a:lnTo>
                <a:lnTo>
                  <a:pt x="26500" y="51083"/>
                </a:lnTo>
                <a:lnTo>
                  <a:pt x="26998" y="51132"/>
                </a:lnTo>
                <a:lnTo>
                  <a:pt x="27447" y="51132"/>
                </a:lnTo>
                <a:lnTo>
                  <a:pt x="27845" y="51083"/>
                </a:lnTo>
                <a:lnTo>
                  <a:pt x="27845" y="51009"/>
                </a:lnTo>
                <a:lnTo>
                  <a:pt x="25902" y="49627"/>
                </a:lnTo>
                <a:lnTo>
                  <a:pt x="23960" y="48098"/>
                </a:lnTo>
                <a:lnTo>
                  <a:pt x="21718" y="46569"/>
                </a:lnTo>
                <a:lnTo>
                  <a:pt x="21419" y="46322"/>
                </a:lnTo>
                <a:lnTo>
                  <a:pt x="21021" y="46002"/>
                </a:lnTo>
                <a:lnTo>
                  <a:pt x="20473" y="45582"/>
                </a:lnTo>
                <a:lnTo>
                  <a:pt x="19975" y="45237"/>
                </a:lnTo>
                <a:lnTo>
                  <a:pt x="19377" y="44867"/>
                </a:lnTo>
                <a:lnTo>
                  <a:pt x="18929" y="44620"/>
                </a:lnTo>
                <a:lnTo>
                  <a:pt x="18580" y="44472"/>
                </a:lnTo>
                <a:lnTo>
                  <a:pt x="17683" y="44398"/>
                </a:lnTo>
                <a:lnTo>
                  <a:pt x="16836" y="44349"/>
                </a:lnTo>
                <a:lnTo>
                  <a:pt x="15940" y="44398"/>
                </a:lnTo>
                <a:lnTo>
                  <a:pt x="15043" y="44324"/>
                </a:lnTo>
                <a:lnTo>
                  <a:pt x="14146" y="44176"/>
                </a:lnTo>
                <a:lnTo>
                  <a:pt x="13349" y="43880"/>
                </a:lnTo>
                <a:lnTo>
                  <a:pt x="12702" y="43510"/>
                </a:lnTo>
                <a:lnTo>
                  <a:pt x="12353" y="43091"/>
                </a:lnTo>
                <a:lnTo>
                  <a:pt x="12104" y="42647"/>
                </a:lnTo>
                <a:lnTo>
                  <a:pt x="12104" y="42129"/>
                </a:lnTo>
                <a:lnTo>
                  <a:pt x="12403" y="41636"/>
                </a:lnTo>
                <a:lnTo>
                  <a:pt x="12901" y="41216"/>
                </a:lnTo>
                <a:lnTo>
                  <a:pt x="13748" y="40871"/>
                </a:lnTo>
                <a:lnTo>
                  <a:pt x="14595" y="40575"/>
                </a:lnTo>
                <a:lnTo>
                  <a:pt x="15591" y="40353"/>
                </a:lnTo>
                <a:lnTo>
                  <a:pt x="16587" y="40254"/>
                </a:lnTo>
                <a:lnTo>
                  <a:pt x="17534" y="40180"/>
                </a:lnTo>
                <a:lnTo>
                  <a:pt x="18430" y="40205"/>
                </a:lnTo>
                <a:lnTo>
                  <a:pt x="19078" y="40328"/>
                </a:lnTo>
                <a:lnTo>
                  <a:pt x="20124" y="40674"/>
                </a:lnTo>
                <a:lnTo>
                  <a:pt x="20871" y="41167"/>
                </a:lnTo>
                <a:lnTo>
                  <a:pt x="21220" y="41734"/>
                </a:lnTo>
                <a:lnTo>
                  <a:pt x="21270" y="42326"/>
                </a:lnTo>
                <a:lnTo>
                  <a:pt x="21170" y="42622"/>
                </a:lnTo>
                <a:lnTo>
                  <a:pt x="20871" y="42943"/>
                </a:lnTo>
                <a:lnTo>
                  <a:pt x="20473" y="43313"/>
                </a:lnTo>
                <a:lnTo>
                  <a:pt x="20273" y="43634"/>
                </a:lnTo>
                <a:lnTo>
                  <a:pt x="20124" y="43954"/>
                </a:lnTo>
                <a:lnTo>
                  <a:pt x="20174" y="44250"/>
                </a:lnTo>
                <a:lnTo>
                  <a:pt x="20323" y="44398"/>
                </a:lnTo>
                <a:lnTo>
                  <a:pt x="20622" y="44645"/>
                </a:lnTo>
                <a:lnTo>
                  <a:pt x="21021" y="44941"/>
                </a:lnTo>
                <a:lnTo>
                  <a:pt x="21419" y="45311"/>
                </a:lnTo>
                <a:lnTo>
                  <a:pt x="21867" y="45632"/>
                </a:lnTo>
                <a:lnTo>
                  <a:pt x="22316" y="45878"/>
                </a:lnTo>
                <a:lnTo>
                  <a:pt x="22615" y="46100"/>
                </a:lnTo>
                <a:lnTo>
                  <a:pt x="22814" y="46150"/>
                </a:lnTo>
                <a:lnTo>
                  <a:pt x="23063" y="46026"/>
                </a:lnTo>
                <a:lnTo>
                  <a:pt x="23262" y="45804"/>
                </a:lnTo>
                <a:lnTo>
                  <a:pt x="23561" y="45582"/>
                </a:lnTo>
                <a:lnTo>
                  <a:pt x="23810" y="45459"/>
                </a:lnTo>
                <a:lnTo>
                  <a:pt x="24159" y="45311"/>
                </a:lnTo>
                <a:lnTo>
                  <a:pt x="24607" y="45114"/>
                </a:lnTo>
                <a:lnTo>
                  <a:pt x="25205" y="44892"/>
                </a:lnTo>
                <a:lnTo>
                  <a:pt x="25603" y="44744"/>
                </a:lnTo>
                <a:lnTo>
                  <a:pt x="26002" y="44694"/>
                </a:lnTo>
                <a:lnTo>
                  <a:pt x="26899" y="44645"/>
                </a:lnTo>
                <a:lnTo>
                  <a:pt x="27745" y="44571"/>
                </a:lnTo>
                <a:lnTo>
                  <a:pt x="28642" y="44546"/>
                </a:lnTo>
                <a:lnTo>
                  <a:pt x="29539" y="44571"/>
                </a:lnTo>
                <a:lnTo>
                  <a:pt x="29738" y="44620"/>
                </a:lnTo>
                <a:lnTo>
                  <a:pt x="30485" y="44744"/>
                </a:lnTo>
                <a:lnTo>
                  <a:pt x="30684" y="44744"/>
                </a:lnTo>
                <a:lnTo>
                  <a:pt x="30933" y="44571"/>
                </a:lnTo>
                <a:lnTo>
                  <a:pt x="30983" y="44250"/>
                </a:lnTo>
                <a:lnTo>
                  <a:pt x="31083" y="43880"/>
                </a:lnTo>
                <a:lnTo>
                  <a:pt x="31083" y="43313"/>
                </a:lnTo>
                <a:lnTo>
                  <a:pt x="31133" y="42795"/>
                </a:lnTo>
                <a:lnTo>
                  <a:pt x="31133" y="42277"/>
                </a:lnTo>
                <a:lnTo>
                  <a:pt x="30983" y="41784"/>
                </a:lnTo>
                <a:lnTo>
                  <a:pt x="30684" y="41438"/>
                </a:lnTo>
                <a:lnTo>
                  <a:pt x="30236" y="41216"/>
                </a:lnTo>
                <a:lnTo>
                  <a:pt x="29240" y="40797"/>
                </a:lnTo>
                <a:lnTo>
                  <a:pt x="28542" y="40402"/>
                </a:lnTo>
                <a:lnTo>
                  <a:pt x="28144" y="39909"/>
                </a:lnTo>
                <a:lnTo>
                  <a:pt x="28044" y="39366"/>
                </a:lnTo>
                <a:lnTo>
                  <a:pt x="28194" y="38972"/>
                </a:lnTo>
                <a:lnTo>
                  <a:pt x="28642" y="38528"/>
                </a:lnTo>
                <a:lnTo>
                  <a:pt x="29290" y="38133"/>
                </a:lnTo>
                <a:lnTo>
                  <a:pt x="30087" y="37738"/>
                </a:lnTo>
                <a:lnTo>
                  <a:pt x="31083" y="37442"/>
                </a:lnTo>
                <a:lnTo>
                  <a:pt x="32079" y="37294"/>
                </a:lnTo>
                <a:lnTo>
                  <a:pt x="33275" y="37294"/>
                </a:lnTo>
                <a:lnTo>
                  <a:pt x="34420" y="37516"/>
                </a:lnTo>
                <a:lnTo>
                  <a:pt x="35267" y="37812"/>
                </a:lnTo>
                <a:lnTo>
                  <a:pt x="35915" y="38108"/>
                </a:lnTo>
                <a:lnTo>
                  <a:pt x="36413" y="38454"/>
                </a:lnTo>
                <a:lnTo>
                  <a:pt x="36712" y="38873"/>
                </a:lnTo>
                <a:lnTo>
                  <a:pt x="36712" y="39342"/>
                </a:lnTo>
                <a:lnTo>
                  <a:pt x="36413" y="39835"/>
                </a:lnTo>
                <a:lnTo>
                  <a:pt x="35965" y="40254"/>
                </a:lnTo>
                <a:lnTo>
                  <a:pt x="35317" y="40600"/>
                </a:lnTo>
                <a:lnTo>
                  <a:pt x="34669" y="40945"/>
                </a:lnTo>
                <a:lnTo>
                  <a:pt x="33922" y="41216"/>
                </a:lnTo>
                <a:lnTo>
                  <a:pt x="33325" y="41586"/>
                </a:lnTo>
                <a:lnTo>
                  <a:pt x="32876" y="42030"/>
                </a:lnTo>
                <a:lnTo>
                  <a:pt x="32378" y="43091"/>
                </a:lnTo>
                <a:lnTo>
                  <a:pt x="32079" y="44176"/>
                </a:lnTo>
                <a:lnTo>
                  <a:pt x="31880" y="45237"/>
                </a:lnTo>
                <a:lnTo>
                  <a:pt x="31880" y="45656"/>
                </a:lnTo>
                <a:lnTo>
                  <a:pt x="32079" y="46076"/>
                </a:lnTo>
                <a:lnTo>
                  <a:pt x="32229" y="46495"/>
                </a:lnTo>
                <a:lnTo>
                  <a:pt x="32079" y="46865"/>
                </a:lnTo>
                <a:lnTo>
                  <a:pt x="31631" y="47580"/>
                </a:lnTo>
                <a:lnTo>
                  <a:pt x="31481" y="47950"/>
                </a:lnTo>
                <a:lnTo>
                  <a:pt x="31631" y="48295"/>
                </a:lnTo>
                <a:lnTo>
                  <a:pt x="32029" y="48616"/>
                </a:lnTo>
                <a:lnTo>
                  <a:pt x="32478" y="48863"/>
                </a:lnTo>
                <a:lnTo>
                  <a:pt x="32876" y="49159"/>
                </a:lnTo>
                <a:lnTo>
                  <a:pt x="33872" y="49800"/>
                </a:lnTo>
                <a:lnTo>
                  <a:pt x="34819" y="50491"/>
                </a:lnTo>
                <a:lnTo>
                  <a:pt x="37160" y="51946"/>
                </a:lnTo>
                <a:lnTo>
                  <a:pt x="39651" y="53377"/>
                </a:lnTo>
                <a:lnTo>
                  <a:pt x="39850" y="53549"/>
                </a:lnTo>
                <a:lnTo>
                  <a:pt x="40298" y="53771"/>
                </a:lnTo>
                <a:lnTo>
                  <a:pt x="40747" y="54018"/>
                </a:lnTo>
                <a:lnTo>
                  <a:pt x="41195" y="54240"/>
                </a:lnTo>
                <a:lnTo>
                  <a:pt x="41643" y="54314"/>
                </a:lnTo>
                <a:lnTo>
                  <a:pt x="41992" y="54215"/>
                </a:lnTo>
                <a:lnTo>
                  <a:pt x="42440" y="54018"/>
                </a:lnTo>
                <a:lnTo>
                  <a:pt x="42789" y="53771"/>
                </a:lnTo>
                <a:lnTo>
                  <a:pt x="43188" y="53549"/>
                </a:lnTo>
                <a:lnTo>
                  <a:pt x="43387" y="53401"/>
                </a:lnTo>
                <a:lnTo>
                  <a:pt x="44283" y="52785"/>
                </a:lnTo>
                <a:lnTo>
                  <a:pt x="44782" y="52217"/>
                </a:lnTo>
                <a:lnTo>
                  <a:pt x="45031" y="51551"/>
                </a:lnTo>
                <a:lnTo>
                  <a:pt x="44931" y="50836"/>
                </a:lnTo>
                <a:lnTo>
                  <a:pt x="44582" y="49726"/>
                </a:lnTo>
                <a:lnTo>
                  <a:pt x="44134" y="48641"/>
                </a:lnTo>
                <a:lnTo>
                  <a:pt x="43636" y="47556"/>
                </a:lnTo>
                <a:lnTo>
                  <a:pt x="42889" y="45804"/>
                </a:lnTo>
                <a:lnTo>
                  <a:pt x="42739" y="45459"/>
                </a:lnTo>
                <a:lnTo>
                  <a:pt x="42640" y="45089"/>
                </a:lnTo>
                <a:lnTo>
                  <a:pt x="42490" y="44694"/>
                </a:lnTo>
                <a:lnTo>
                  <a:pt x="42241" y="44349"/>
                </a:lnTo>
                <a:lnTo>
                  <a:pt x="41793" y="44053"/>
                </a:lnTo>
                <a:lnTo>
                  <a:pt x="41344" y="43880"/>
                </a:lnTo>
                <a:lnTo>
                  <a:pt x="40896" y="43782"/>
                </a:lnTo>
                <a:lnTo>
                  <a:pt x="40398" y="43708"/>
                </a:lnTo>
                <a:lnTo>
                  <a:pt x="39800" y="43584"/>
                </a:lnTo>
                <a:lnTo>
                  <a:pt x="38754" y="43338"/>
                </a:lnTo>
                <a:lnTo>
                  <a:pt x="38057" y="42968"/>
                </a:lnTo>
                <a:lnTo>
                  <a:pt x="37459" y="42548"/>
                </a:lnTo>
                <a:lnTo>
                  <a:pt x="37011" y="41981"/>
                </a:lnTo>
                <a:lnTo>
                  <a:pt x="37011" y="41438"/>
                </a:lnTo>
                <a:lnTo>
                  <a:pt x="37210" y="40945"/>
                </a:lnTo>
                <a:lnTo>
                  <a:pt x="37808" y="40427"/>
                </a:lnTo>
                <a:lnTo>
                  <a:pt x="38704" y="39958"/>
                </a:lnTo>
                <a:lnTo>
                  <a:pt x="39053" y="39810"/>
                </a:lnTo>
                <a:lnTo>
                  <a:pt x="39651" y="39638"/>
                </a:lnTo>
                <a:lnTo>
                  <a:pt x="40448" y="39440"/>
                </a:lnTo>
                <a:lnTo>
                  <a:pt x="41344" y="39342"/>
                </a:lnTo>
                <a:lnTo>
                  <a:pt x="42391" y="39292"/>
                </a:lnTo>
                <a:lnTo>
                  <a:pt x="43337" y="39366"/>
                </a:lnTo>
                <a:lnTo>
                  <a:pt x="44333" y="39638"/>
                </a:lnTo>
                <a:lnTo>
                  <a:pt x="45330" y="40106"/>
                </a:lnTo>
                <a:lnTo>
                  <a:pt x="46027" y="40649"/>
                </a:lnTo>
                <a:lnTo>
                  <a:pt x="46326" y="41118"/>
                </a:lnTo>
                <a:lnTo>
                  <a:pt x="46475" y="41660"/>
                </a:lnTo>
                <a:lnTo>
                  <a:pt x="46326" y="42203"/>
                </a:lnTo>
                <a:lnTo>
                  <a:pt x="45977" y="42499"/>
                </a:lnTo>
                <a:lnTo>
                  <a:pt x="45529" y="42746"/>
                </a:lnTo>
                <a:lnTo>
                  <a:pt x="45031" y="43017"/>
                </a:lnTo>
                <a:lnTo>
                  <a:pt x="44632" y="43313"/>
                </a:lnTo>
                <a:lnTo>
                  <a:pt x="44582" y="43412"/>
                </a:lnTo>
                <a:lnTo>
                  <a:pt x="44582" y="43708"/>
                </a:lnTo>
                <a:lnTo>
                  <a:pt x="44483" y="43806"/>
                </a:lnTo>
                <a:lnTo>
                  <a:pt x="44333" y="43880"/>
                </a:lnTo>
                <a:lnTo>
                  <a:pt x="44283" y="43954"/>
                </a:lnTo>
                <a:lnTo>
                  <a:pt x="43985" y="44102"/>
                </a:lnTo>
                <a:lnTo>
                  <a:pt x="43885" y="44176"/>
                </a:lnTo>
                <a:lnTo>
                  <a:pt x="43885" y="44793"/>
                </a:lnTo>
                <a:lnTo>
                  <a:pt x="44034" y="45336"/>
                </a:lnTo>
                <a:lnTo>
                  <a:pt x="44184" y="45854"/>
                </a:lnTo>
                <a:lnTo>
                  <a:pt x="44582" y="47161"/>
                </a:lnTo>
                <a:lnTo>
                  <a:pt x="45031" y="48493"/>
                </a:lnTo>
                <a:lnTo>
                  <a:pt x="45579" y="49726"/>
                </a:lnTo>
                <a:lnTo>
                  <a:pt x="45728" y="50219"/>
                </a:lnTo>
                <a:lnTo>
                  <a:pt x="45977" y="50639"/>
                </a:lnTo>
                <a:lnTo>
                  <a:pt x="46127" y="51058"/>
                </a:lnTo>
                <a:lnTo>
                  <a:pt x="46425" y="51379"/>
                </a:lnTo>
                <a:lnTo>
                  <a:pt x="46724" y="51601"/>
                </a:lnTo>
                <a:lnTo>
                  <a:pt x="47073" y="51625"/>
                </a:lnTo>
                <a:lnTo>
                  <a:pt x="47970" y="51527"/>
                </a:lnTo>
                <a:lnTo>
                  <a:pt x="48816" y="51305"/>
                </a:lnTo>
                <a:lnTo>
                  <a:pt x="49613" y="51132"/>
                </a:lnTo>
                <a:lnTo>
                  <a:pt x="51457" y="50639"/>
                </a:lnTo>
                <a:lnTo>
                  <a:pt x="53300" y="50145"/>
                </a:lnTo>
                <a:lnTo>
                  <a:pt x="56039" y="49331"/>
                </a:lnTo>
                <a:lnTo>
                  <a:pt x="58580" y="48542"/>
                </a:lnTo>
                <a:lnTo>
                  <a:pt x="59327" y="46026"/>
                </a:lnTo>
                <a:lnTo>
                  <a:pt x="61369" y="40057"/>
                </a:lnTo>
                <a:lnTo>
                  <a:pt x="63611" y="34088"/>
                </a:lnTo>
                <a:lnTo>
                  <a:pt x="63810" y="33521"/>
                </a:lnTo>
                <a:lnTo>
                  <a:pt x="64109" y="32781"/>
                </a:lnTo>
                <a:lnTo>
                  <a:pt x="64408" y="31991"/>
                </a:lnTo>
                <a:lnTo>
                  <a:pt x="64707" y="31153"/>
                </a:lnTo>
                <a:lnTo>
                  <a:pt x="64906" y="30314"/>
                </a:lnTo>
                <a:lnTo>
                  <a:pt x="65056" y="29475"/>
                </a:lnTo>
                <a:lnTo>
                  <a:pt x="65056" y="28711"/>
                </a:lnTo>
                <a:lnTo>
                  <a:pt x="65006" y="28069"/>
                </a:lnTo>
                <a:lnTo>
                  <a:pt x="64707" y="27551"/>
                </a:lnTo>
                <a:lnTo>
                  <a:pt x="64259" y="27033"/>
                </a:lnTo>
                <a:lnTo>
                  <a:pt x="63711" y="26565"/>
                </a:lnTo>
                <a:lnTo>
                  <a:pt x="63163" y="26145"/>
                </a:lnTo>
                <a:lnTo>
                  <a:pt x="62465" y="25775"/>
                </a:lnTo>
                <a:lnTo>
                  <a:pt x="61618" y="25479"/>
                </a:lnTo>
                <a:lnTo>
                  <a:pt x="60572" y="25257"/>
                </a:lnTo>
                <a:lnTo>
                  <a:pt x="59028" y="25035"/>
                </a:lnTo>
                <a:lnTo>
                  <a:pt x="57484" y="24764"/>
                </a:lnTo>
                <a:lnTo>
                  <a:pt x="57036" y="24690"/>
                </a:lnTo>
                <a:lnTo>
                  <a:pt x="56239" y="24616"/>
                </a:lnTo>
                <a:lnTo>
                  <a:pt x="55093" y="24468"/>
                </a:lnTo>
                <a:lnTo>
                  <a:pt x="53698" y="24320"/>
                </a:lnTo>
                <a:lnTo>
                  <a:pt x="52054" y="24172"/>
                </a:lnTo>
                <a:lnTo>
                  <a:pt x="50211" y="24000"/>
                </a:lnTo>
                <a:lnTo>
                  <a:pt x="48318" y="23802"/>
                </a:lnTo>
                <a:lnTo>
                  <a:pt x="46326" y="23630"/>
                </a:lnTo>
                <a:lnTo>
                  <a:pt x="42490" y="23260"/>
                </a:lnTo>
                <a:lnTo>
                  <a:pt x="40697" y="23087"/>
                </a:lnTo>
                <a:lnTo>
                  <a:pt x="39053" y="22939"/>
                </a:lnTo>
                <a:lnTo>
                  <a:pt x="37658" y="22791"/>
                </a:lnTo>
                <a:lnTo>
                  <a:pt x="36513" y="22692"/>
                </a:lnTo>
                <a:lnTo>
                  <a:pt x="35666" y="22618"/>
                </a:lnTo>
                <a:lnTo>
                  <a:pt x="35267" y="22569"/>
                </a:lnTo>
                <a:lnTo>
                  <a:pt x="33773" y="22396"/>
                </a:lnTo>
                <a:lnTo>
                  <a:pt x="32378" y="22100"/>
                </a:lnTo>
                <a:lnTo>
                  <a:pt x="30933" y="21854"/>
                </a:lnTo>
                <a:lnTo>
                  <a:pt x="29090" y="21434"/>
                </a:lnTo>
                <a:lnTo>
                  <a:pt x="27247" y="20867"/>
                </a:lnTo>
                <a:lnTo>
                  <a:pt x="25554" y="20201"/>
                </a:lnTo>
                <a:lnTo>
                  <a:pt x="24059" y="19510"/>
                </a:lnTo>
                <a:lnTo>
                  <a:pt x="22565" y="18746"/>
                </a:lnTo>
                <a:lnTo>
                  <a:pt x="20921" y="18030"/>
                </a:lnTo>
                <a:lnTo>
                  <a:pt x="19227" y="17340"/>
                </a:lnTo>
                <a:lnTo>
                  <a:pt x="17384" y="16748"/>
                </a:lnTo>
                <a:lnTo>
                  <a:pt x="15491" y="16180"/>
                </a:lnTo>
                <a:lnTo>
                  <a:pt x="13648" y="15514"/>
                </a:lnTo>
                <a:lnTo>
                  <a:pt x="13748" y="15440"/>
                </a:lnTo>
                <a:lnTo>
                  <a:pt x="14097" y="15292"/>
                </a:lnTo>
                <a:lnTo>
                  <a:pt x="14744" y="15120"/>
                </a:lnTo>
                <a:lnTo>
                  <a:pt x="15591" y="14898"/>
                </a:lnTo>
                <a:lnTo>
                  <a:pt x="16537" y="14676"/>
                </a:lnTo>
                <a:lnTo>
                  <a:pt x="18729" y="14306"/>
                </a:lnTo>
                <a:lnTo>
                  <a:pt x="19875" y="14207"/>
                </a:lnTo>
                <a:lnTo>
                  <a:pt x="21021" y="14182"/>
                </a:lnTo>
                <a:lnTo>
                  <a:pt x="22415" y="14207"/>
                </a:lnTo>
                <a:lnTo>
                  <a:pt x="24009" y="14281"/>
                </a:lnTo>
                <a:lnTo>
                  <a:pt x="25703" y="14380"/>
                </a:lnTo>
                <a:lnTo>
                  <a:pt x="27447" y="14503"/>
                </a:lnTo>
                <a:lnTo>
                  <a:pt x="29240" y="14651"/>
                </a:lnTo>
                <a:lnTo>
                  <a:pt x="30784" y="14799"/>
                </a:lnTo>
                <a:lnTo>
                  <a:pt x="32179" y="14922"/>
                </a:lnTo>
                <a:lnTo>
                  <a:pt x="33275" y="15070"/>
                </a:lnTo>
                <a:lnTo>
                  <a:pt x="34819" y="15366"/>
                </a:lnTo>
                <a:lnTo>
                  <a:pt x="36562" y="15761"/>
                </a:lnTo>
                <a:lnTo>
                  <a:pt x="38455" y="16254"/>
                </a:lnTo>
                <a:lnTo>
                  <a:pt x="40448" y="16822"/>
                </a:lnTo>
                <a:lnTo>
                  <a:pt x="42490" y="17488"/>
                </a:lnTo>
                <a:lnTo>
                  <a:pt x="44732" y="18203"/>
                </a:lnTo>
                <a:lnTo>
                  <a:pt x="49115" y="19732"/>
                </a:lnTo>
                <a:lnTo>
                  <a:pt x="53399" y="21336"/>
                </a:lnTo>
                <a:lnTo>
                  <a:pt x="55442" y="22125"/>
                </a:lnTo>
                <a:lnTo>
                  <a:pt x="57434" y="22890"/>
                </a:lnTo>
                <a:lnTo>
                  <a:pt x="59277" y="23630"/>
                </a:lnTo>
                <a:lnTo>
                  <a:pt x="60871" y="24271"/>
                </a:lnTo>
                <a:lnTo>
                  <a:pt x="62415" y="24887"/>
                </a:lnTo>
                <a:lnTo>
                  <a:pt x="63661" y="25405"/>
                </a:lnTo>
                <a:lnTo>
                  <a:pt x="64707" y="25849"/>
                </a:lnTo>
                <a:lnTo>
                  <a:pt x="65404" y="26170"/>
                </a:lnTo>
                <a:lnTo>
                  <a:pt x="64757" y="25381"/>
                </a:lnTo>
                <a:lnTo>
                  <a:pt x="63960" y="24690"/>
                </a:lnTo>
                <a:lnTo>
                  <a:pt x="63163" y="23950"/>
                </a:lnTo>
                <a:lnTo>
                  <a:pt x="62117" y="23260"/>
                </a:lnTo>
                <a:lnTo>
                  <a:pt x="60821" y="22643"/>
                </a:lnTo>
                <a:lnTo>
                  <a:pt x="59178" y="22051"/>
                </a:lnTo>
                <a:lnTo>
                  <a:pt x="57434" y="21484"/>
                </a:lnTo>
                <a:lnTo>
                  <a:pt x="55591" y="20892"/>
                </a:lnTo>
                <a:lnTo>
                  <a:pt x="53897" y="20349"/>
                </a:lnTo>
                <a:lnTo>
                  <a:pt x="52303" y="19806"/>
                </a:lnTo>
                <a:lnTo>
                  <a:pt x="51008" y="19264"/>
                </a:lnTo>
                <a:lnTo>
                  <a:pt x="49115" y="18277"/>
                </a:lnTo>
                <a:lnTo>
                  <a:pt x="47422" y="17414"/>
                </a:lnTo>
                <a:lnTo>
                  <a:pt x="46027" y="16600"/>
                </a:lnTo>
                <a:lnTo>
                  <a:pt x="44881" y="15909"/>
                </a:lnTo>
                <a:lnTo>
                  <a:pt x="43835" y="15268"/>
                </a:lnTo>
                <a:lnTo>
                  <a:pt x="42938" y="14651"/>
                </a:lnTo>
                <a:lnTo>
                  <a:pt x="42241" y="14059"/>
                </a:lnTo>
                <a:lnTo>
                  <a:pt x="41494" y="13516"/>
                </a:lnTo>
                <a:lnTo>
                  <a:pt x="40149" y="12431"/>
                </a:lnTo>
                <a:lnTo>
                  <a:pt x="38704" y="11272"/>
                </a:lnTo>
                <a:lnTo>
                  <a:pt x="37808" y="10655"/>
                </a:lnTo>
                <a:lnTo>
                  <a:pt x="36811" y="9965"/>
                </a:lnTo>
                <a:lnTo>
                  <a:pt x="35466" y="9225"/>
                </a:lnTo>
                <a:lnTo>
                  <a:pt x="34072" y="8608"/>
                </a:lnTo>
                <a:lnTo>
                  <a:pt x="32677" y="8139"/>
                </a:lnTo>
                <a:lnTo>
                  <a:pt x="31282" y="7745"/>
                </a:lnTo>
                <a:lnTo>
                  <a:pt x="29887" y="7375"/>
                </a:lnTo>
                <a:lnTo>
                  <a:pt x="29788" y="7301"/>
                </a:lnTo>
                <a:lnTo>
                  <a:pt x="30037" y="7153"/>
                </a:lnTo>
                <a:lnTo>
                  <a:pt x="30684" y="7054"/>
                </a:lnTo>
                <a:lnTo>
                  <a:pt x="31481" y="6906"/>
                </a:lnTo>
                <a:lnTo>
                  <a:pt x="32528" y="6758"/>
                </a:lnTo>
                <a:lnTo>
                  <a:pt x="33623" y="6610"/>
                </a:lnTo>
                <a:lnTo>
                  <a:pt x="35666" y="6314"/>
                </a:lnTo>
                <a:lnTo>
                  <a:pt x="36562" y="6215"/>
                </a:lnTo>
                <a:lnTo>
                  <a:pt x="37210" y="6141"/>
                </a:lnTo>
                <a:lnTo>
                  <a:pt x="39950" y="5944"/>
                </a:lnTo>
                <a:lnTo>
                  <a:pt x="42590" y="5993"/>
                </a:lnTo>
                <a:lnTo>
                  <a:pt x="45180" y="6289"/>
                </a:lnTo>
                <a:lnTo>
                  <a:pt x="47721" y="6832"/>
                </a:lnTo>
                <a:lnTo>
                  <a:pt x="50161" y="7547"/>
                </a:lnTo>
                <a:lnTo>
                  <a:pt x="52503" y="8460"/>
                </a:lnTo>
                <a:lnTo>
                  <a:pt x="54694" y="9545"/>
                </a:lnTo>
                <a:lnTo>
                  <a:pt x="56687" y="10828"/>
                </a:lnTo>
                <a:lnTo>
                  <a:pt x="58381" y="12160"/>
                </a:lnTo>
                <a:lnTo>
                  <a:pt x="59925" y="13615"/>
                </a:lnTo>
                <a:lnTo>
                  <a:pt x="61320" y="15268"/>
                </a:lnTo>
                <a:lnTo>
                  <a:pt x="62465" y="16970"/>
                </a:lnTo>
                <a:lnTo>
                  <a:pt x="63511" y="18721"/>
                </a:lnTo>
                <a:lnTo>
                  <a:pt x="64308" y="20571"/>
                </a:lnTo>
                <a:lnTo>
                  <a:pt x="65056" y="22544"/>
                </a:lnTo>
                <a:lnTo>
                  <a:pt x="65504" y="24542"/>
                </a:lnTo>
                <a:lnTo>
                  <a:pt x="65703" y="25085"/>
                </a:lnTo>
                <a:lnTo>
                  <a:pt x="66151" y="25775"/>
                </a:lnTo>
                <a:lnTo>
                  <a:pt x="66251" y="25233"/>
                </a:lnTo>
                <a:lnTo>
                  <a:pt x="66400" y="24567"/>
                </a:lnTo>
                <a:lnTo>
                  <a:pt x="66550" y="23876"/>
                </a:lnTo>
                <a:lnTo>
                  <a:pt x="66799" y="22421"/>
                </a:lnTo>
                <a:lnTo>
                  <a:pt x="66899" y="21780"/>
                </a:lnTo>
                <a:lnTo>
                  <a:pt x="66948" y="21237"/>
                </a:lnTo>
                <a:lnTo>
                  <a:pt x="67048" y="20793"/>
                </a:lnTo>
                <a:lnTo>
                  <a:pt x="67048" y="20201"/>
                </a:lnTo>
                <a:lnTo>
                  <a:pt x="67198" y="19708"/>
                </a:lnTo>
                <a:lnTo>
                  <a:pt x="67496" y="19042"/>
                </a:lnTo>
                <a:lnTo>
                  <a:pt x="67795" y="18252"/>
                </a:lnTo>
                <a:lnTo>
                  <a:pt x="68194" y="17340"/>
                </a:lnTo>
                <a:lnTo>
                  <a:pt x="68642" y="16328"/>
                </a:lnTo>
                <a:lnTo>
                  <a:pt x="69240" y="15218"/>
                </a:lnTo>
                <a:lnTo>
                  <a:pt x="69738" y="14133"/>
                </a:lnTo>
                <a:lnTo>
                  <a:pt x="70336" y="12974"/>
                </a:lnTo>
                <a:lnTo>
                  <a:pt x="70983" y="11839"/>
                </a:lnTo>
                <a:lnTo>
                  <a:pt x="71581" y="10705"/>
                </a:lnTo>
                <a:lnTo>
                  <a:pt x="72229" y="9669"/>
                </a:lnTo>
                <a:lnTo>
                  <a:pt x="72826" y="8633"/>
                </a:lnTo>
                <a:lnTo>
                  <a:pt x="73424" y="7745"/>
                </a:lnTo>
                <a:lnTo>
                  <a:pt x="73922" y="6931"/>
                </a:lnTo>
                <a:lnTo>
                  <a:pt x="74470" y="6289"/>
                </a:lnTo>
                <a:lnTo>
                  <a:pt x="74819" y="5796"/>
                </a:lnTo>
                <a:lnTo>
                  <a:pt x="75168" y="5475"/>
                </a:lnTo>
                <a:lnTo>
                  <a:pt x="76562" y="4612"/>
                </a:lnTo>
                <a:lnTo>
                  <a:pt x="77957" y="3921"/>
                </a:lnTo>
                <a:lnTo>
                  <a:pt x="79452" y="3255"/>
                </a:lnTo>
                <a:lnTo>
                  <a:pt x="80896" y="2688"/>
                </a:lnTo>
                <a:lnTo>
                  <a:pt x="82839" y="1997"/>
                </a:lnTo>
                <a:lnTo>
                  <a:pt x="84881" y="1405"/>
                </a:lnTo>
                <a:lnTo>
                  <a:pt x="87023" y="937"/>
                </a:lnTo>
                <a:lnTo>
                  <a:pt x="87621" y="813"/>
                </a:lnTo>
                <a:lnTo>
                  <a:pt x="88418" y="690"/>
                </a:lnTo>
                <a:lnTo>
                  <a:pt x="90460" y="320"/>
                </a:lnTo>
                <a:lnTo>
                  <a:pt x="91407" y="123"/>
                </a:lnTo>
                <a:lnTo>
                  <a:pt x="92204" y="24"/>
                </a:lnTo>
                <a:lnTo>
                  <a:pt x="92752" y="0"/>
                </a:lnTo>
                <a:close/>
              </a:path>
            </a:pathLst>
          </a:custGeom>
          <a:solidFill>
            <a:schemeClr val="lt1">
              <a:alpha val="7843"/>
            </a:schemeClr>
          </a:solidFill>
          <a:ln>
            <a:noFill/>
          </a:ln>
        </p:spPr>
        <p:txBody>
          <a:bodyPr lIns="91425" tIns="45700" rIns="91425" bIns="45700" anchor="t" anchorCtr="0">
            <a:noAutofit/>
          </a:bodyPr>
          <a:lstStyle/>
          <a:p>
            <a:pPr marL="0" marR="0" lvl="0" indent="0" algn="l" rtl="0">
              <a:spcBef>
                <a:spcPts val="0"/>
              </a:spcBef>
              <a:buNone/>
            </a:pPr>
            <a:endParaRPr sz="1800">
              <a:solidFill>
                <a:schemeClr val="dk1"/>
              </a:solidFill>
              <a:latin typeface="Candara"/>
              <a:ea typeface="Candara"/>
              <a:cs typeface="Candara"/>
              <a:sym typeface="Candara"/>
            </a:endParaRPr>
          </a:p>
        </p:txBody>
      </p:sp>
      <p:sp>
        <p:nvSpPr>
          <p:cNvPr id="23" name="Shape 23"/>
          <p:cNvSpPr txBox="1">
            <a:spLocks noGrp="1"/>
          </p:cNvSpPr>
          <p:nvPr>
            <p:ph type="title"/>
          </p:nvPr>
        </p:nvSpPr>
        <p:spPr>
          <a:xfrm>
            <a:off x="3739896" y="1417320"/>
            <a:ext cx="5120639" cy="2304288"/>
          </a:xfrm>
          <a:prstGeom prst="rect">
            <a:avLst/>
          </a:prstGeom>
          <a:noFill/>
          <a:ln>
            <a:noFill/>
          </a:ln>
        </p:spPr>
        <p:txBody>
          <a:bodyPr lIns="91425" tIns="91425" rIns="91425" bIns="91425" anchor="b" anchorCtr="0"/>
          <a:lstStyle>
            <a:lvl1pPr marL="0" marR="0" lvl="0" indent="0" algn="l" rtl="0">
              <a:spcBef>
                <a:spcPts val="400"/>
              </a:spcBef>
              <a:buClr>
                <a:schemeClr val="dk2"/>
              </a:buClr>
              <a:buFont typeface="Candara"/>
              <a:buNone/>
              <a:defRPr sz="4000" b="0" i="0" u="none" strike="noStrike" cap="none">
                <a:solidFill>
                  <a:schemeClr val="dk2"/>
                </a:solidFill>
                <a:latin typeface="Candara"/>
                <a:ea typeface="Candara"/>
                <a:cs typeface="Candara"/>
                <a:sym typeface="Candara"/>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4" name="Shape 24"/>
          <p:cNvSpPr/>
          <p:nvPr/>
        </p:nvSpPr>
        <p:spPr>
          <a:xfrm>
            <a:off x="838200" y="1762090"/>
            <a:ext cx="2521776" cy="5095912"/>
          </a:xfrm>
          <a:custGeom>
            <a:avLst/>
            <a:gdLst/>
            <a:ahLst/>
            <a:cxnLst/>
            <a:rect l="0" t="0" r="0" b="0"/>
            <a:pathLst>
              <a:path w="120000" h="120000" extrusionOk="0">
                <a:moveTo>
                  <a:pt x="20622" y="50762"/>
                </a:moveTo>
                <a:lnTo>
                  <a:pt x="24009" y="53599"/>
                </a:lnTo>
                <a:lnTo>
                  <a:pt x="25056" y="54437"/>
                </a:lnTo>
                <a:lnTo>
                  <a:pt x="26052" y="55301"/>
                </a:lnTo>
                <a:lnTo>
                  <a:pt x="26799" y="55967"/>
                </a:lnTo>
                <a:lnTo>
                  <a:pt x="27247" y="56287"/>
                </a:lnTo>
                <a:lnTo>
                  <a:pt x="27845" y="56534"/>
                </a:lnTo>
                <a:lnTo>
                  <a:pt x="30186" y="57299"/>
                </a:lnTo>
                <a:lnTo>
                  <a:pt x="30784" y="57521"/>
                </a:lnTo>
                <a:lnTo>
                  <a:pt x="31731" y="57817"/>
                </a:lnTo>
                <a:lnTo>
                  <a:pt x="32727" y="58211"/>
                </a:lnTo>
                <a:lnTo>
                  <a:pt x="35118" y="59001"/>
                </a:lnTo>
                <a:lnTo>
                  <a:pt x="36264" y="59371"/>
                </a:lnTo>
                <a:lnTo>
                  <a:pt x="37310" y="59691"/>
                </a:lnTo>
                <a:lnTo>
                  <a:pt x="38107" y="59913"/>
                </a:lnTo>
                <a:lnTo>
                  <a:pt x="37957" y="59001"/>
                </a:lnTo>
                <a:lnTo>
                  <a:pt x="37608" y="58063"/>
                </a:lnTo>
                <a:lnTo>
                  <a:pt x="37061" y="57373"/>
                </a:lnTo>
                <a:lnTo>
                  <a:pt x="36363" y="56682"/>
                </a:lnTo>
                <a:lnTo>
                  <a:pt x="34221" y="55202"/>
                </a:lnTo>
                <a:lnTo>
                  <a:pt x="32029" y="53771"/>
                </a:lnTo>
                <a:lnTo>
                  <a:pt x="29738" y="52365"/>
                </a:lnTo>
                <a:lnTo>
                  <a:pt x="29389" y="52094"/>
                </a:lnTo>
                <a:lnTo>
                  <a:pt x="28991" y="51921"/>
                </a:lnTo>
                <a:lnTo>
                  <a:pt x="28542" y="51823"/>
                </a:lnTo>
                <a:lnTo>
                  <a:pt x="27895" y="51773"/>
                </a:lnTo>
                <a:lnTo>
                  <a:pt x="26749" y="51675"/>
                </a:lnTo>
                <a:lnTo>
                  <a:pt x="25504" y="51453"/>
                </a:lnTo>
                <a:lnTo>
                  <a:pt x="24308" y="51255"/>
                </a:lnTo>
                <a:lnTo>
                  <a:pt x="20622" y="50762"/>
                </a:lnTo>
                <a:close/>
                <a:moveTo>
                  <a:pt x="58381" y="49257"/>
                </a:moveTo>
                <a:lnTo>
                  <a:pt x="52353" y="50910"/>
                </a:lnTo>
                <a:lnTo>
                  <a:pt x="50361" y="51453"/>
                </a:lnTo>
                <a:lnTo>
                  <a:pt x="48468" y="51995"/>
                </a:lnTo>
                <a:lnTo>
                  <a:pt x="47671" y="52168"/>
                </a:lnTo>
                <a:lnTo>
                  <a:pt x="46824" y="52390"/>
                </a:lnTo>
                <a:lnTo>
                  <a:pt x="46127" y="52612"/>
                </a:lnTo>
                <a:lnTo>
                  <a:pt x="45529" y="52908"/>
                </a:lnTo>
                <a:lnTo>
                  <a:pt x="44632" y="53475"/>
                </a:lnTo>
                <a:lnTo>
                  <a:pt x="43686" y="54067"/>
                </a:lnTo>
                <a:lnTo>
                  <a:pt x="42640" y="54783"/>
                </a:lnTo>
                <a:lnTo>
                  <a:pt x="41643" y="55547"/>
                </a:lnTo>
                <a:lnTo>
                  <a:pt x="40846" y="56312"/>
                </a:lnTo>
                <a:lnTo>
                  <a:pt x="40298" y="56904"/>
                </a:lnTo>
                <a:lnTo>
                  <a:pt x="39950" y="57496"/>
                </a:lnTo>
                <a:lnTo>
                  <a:pt x="39850" y="57619"/>
                </a:lnTo>
                <a:lnTo>
                  <a:pt x="39850" y="57989"/>
                </a:lnTo>
                <a:lnTo>
                  <a:pt x="39800" y="58507"/>
                </a:lnTo>
                <a:lnTo>
                  <a:pt x="39651" y="59050"/>
                </a:lnTo>
                <a:lnTo>
                  <a:pt x="39501" y="60283"/>
                </a:lnTo>
                <a:lnTo>
                  <a:pt x="39452" y="60801"/>
                </a:lnTo>
                <a:lnTo>
                  <a:pt x="39352" y="61196"/>
                </a:lnTo>
                <a:lnTo>
                  <a:pt x="38854" y="63958"/>
                </a:lnTo>
                <a:lnTo>
                  <a:pt x="38306" y="66696"/>
                </a:lnTo>
                <a:lnTo>
                  <a:pt x="38256" y="67461"/>
                </a:lnTo>
                <a:lnTo>
                  <a:pt x="38107" y="68768"/>
                </a:lnTo>
                <a:lnTo>
                  <a:pt x="37907" y="70150"/>
                </a:lnTo>
                <a:lnTo>
                  <a:pt x="37907" y="71482"/>
                </a:lnTo>
                <a:lnTo>
                  <a:pt x="38057" y="72789"/>
                </a:lnTo>
                <a:lnTo>
                  <a:pt x="39701" y="73085"/>
                </a:lnTo>
                <a:lnTo>
                  <a:pt x="41394" y="73529"/>
                </a:lnTo>
                <a:lnTo>
                  <a:pt x="42938" y="74096"/>
                </a:lnTo>
                <a:lnTo>
                  <a:pt x="44483" y="74787"/>
                </a:lnTo>
                <a:lnTo>
                  <a:pt x="45828" y="75699"/>
                </a:lnTo>
                <a:lnTo>
                  <a:pt x="46973" y="76587"/>
                </a:lnTo>
                <a:lnTo>
                  <a:pt x="48219" y="77525"/>
                </a:lnTo>
                <a:lnTo>
                  <a:pt x="49364" y="78462"/>
                </a:lnTo>
                <a:lnTo>
                  <a:pt x="50311" y="79523"/>
                </a:lnTo>
                <a:lnTo>
                  <a:pt x="51257" y="81003"/>
                </a:lnTo>
                <a:lnTo>
                  <a:pt x="51905" y="82606"/>
                </a:lnTo>
                <a:lnTo>
                  <a:pt x="52303" y="84283"/>
                </a:lnTo>
                <a:lnTo>
                  <a:pt x="52303" y="84406"/>
                </a:lnTo>
                <a:lnTo>
                  <a:pt x="52353" y="84505"/>
                </a:lnTo>
                <a:lnTo>
                  <a:pt x="52503" y="82606"/>
                </a:lnTo>
                <a:lnTo>
                  <a:pt x="52702" y="80830"/>
                </a:lnTo>
                <a:lnTo>
                  <a:pt x="52951" y="79227"/>
                </a:lnTo>
                <a:lnTo>
                  <a:pt x="53150" y="77821"/>
                </a:lnTo>
                <a:lnTo>
                  <a:pt x="53300" y="76834"/>
                </a:lnTo>
                <a:lnTo>
                  <a:pt x="53549" y="75773"/>
                </a:lnTo>
                <a:lnTo>
                  <a:pt x="53698" y="74639"/>
                </a:lnTo>
                <a:lnTo>
                  <a:pt x="53897" y="73381"/>
                </a:lnTo>
                <a:lnTo>
                  <a:pt x="54097" y="72000"/>
                </a:lnTo>
                <a:lnTo>
                  <a:pt x="54346" y="70421"/>
                </a:lnTo>
                <a:lnTo>
                  <a:pt x="54645" y="68719"/>
                </a:lnTo>
                <a:lnTo>
                  <a:pt x="54943" y="66795"/>
                </a:lnTo>
                <a:lnTo>
                  <a:pt x="55342" y="63958"/>
                </a:lnTo>
                <a:lnTo>
                  <a:pt x="55740" y="61146"/>
                </a:lnTo>
                <a:lnTo>
                  <a:pt x="56089" y="58310"/>
                </a:lnTo>
                <a:lnTo>
                  <a:pt x="56687" y="55473"/>
                </a:lnTo>
                <a:lnTo>
                  <a:pt x="58381" y="49257"/>
                </a:lnTo>
                <a:close/>
                <a:moveTo>
                  <a:pt x="30933" y="49085"/>
                </a:moveTo>
                <a:lnTo>
                  <a:pt x="30834" y="49109"/>
                </a:lnTo>
                <a:lnTo>
                  <a:pt x="30684" y="49627"/>
                </a:lnTo>
                <a:lnTo>
                  <a:pt x="30535" y="50170"/>
                </a:lnTo>
                <a:lnTo>
                  <a:pt x="30386" y="50540"/>
                </a:lnTo>
                <a:lnTo>
                  <a:pt x="30186" y="50910"/>
                </a:lnTo>
                <a:lnTo>
                  <a:pt x="30087" y="51255"/>
                </a:lnTo>
                <a:lnTo>
                  <a:pt x="30336" y="51601"/>
                </a:lnTo>
                <a:lnTo>
                  <a:pt x="30784" y="51921"/>
                </a:lnTo>
                <a:lnTo>
                  <a:pt x="31183" y="52217"/>
                </a:lnTo>
                <a:lnTo>
                  <a:pt x="32826" y="53451"/>
                </a:lnTo>
                <a:lnTo>
                  <a:pt x="34420" y="54536"/>
                </a:lnTo>
                <a:lnTo>
                  <a:pt x="36214" y="55621"/>
                </a:lnTo>
                <a:lnTo>
                  <a:pt x="36413" y="55769"/>
                </a:lnTo>
                <a:lnTo>
                  <a:pt x="36712" y="55991"/>
                </a:lnTo>
                <a:lnTo>
                  <a:pt x="37459" y="56509"/>
                </a:lnTo>
                <a:lnTo>
                  <a:pt x="37907" y="56731"/>
                </a:lnTo>
                <a:lnTo>
                  <a:pt x="38256" y="56830"/>
                </a:lnTo>
                <a:lnTo>
                  <a:pt x="38605" y="56830"/>
                </a:lnTo>
                <a:lnTo>
                  <a:pt x="38904" y="56682"/>
                </a:lnTo>
                <a:lnTo>
                  <a:pt x="39202" y="56361"/>
                </a:lnTo>
                <a:lnTo>
                  <a:pt x="39651" y="55991"/>
                </a:lnTo>
                <a:lnTo>
                  <a:pt x="40099" y="55671"/>
                </a:lnTo>
                <a:lnTo>
                  <a:pt x="40398" y="55301"/>
                </a:lnTo>
                <a:lnTo>
                  <a:pt x="40448" y="54980"/>
                </a:lnTo>
                <a:lnTo>
                  <a:pt x="40149" y="54610"/>
                </a:lnTo>
                <a:lnTo>
                  <a:pt x="39651" y="54289"/>
                </a:lnTo>
                <a:lnTo>
                  <a:pt x="39153" y="53993"/>
                </a:lnTo>
                <a:lnTo>
                  <a:pt x="38206" y="53401"/>
                </a:lnTo>
                <a:lnTo>
                  <a:pt x="37310" y="52834"/>
                </a:lnTo>
                <a:lnTo>
                  <a:pt x="35516" y="51823"/>
                </a:lnTo>
                <a:lnTo>
                  <a:pt x="33872" y="50787"/>
                </a:lnTo>
                <a:lnTo>
                  <a:pt x="31930" y="49627"/>
                </a:lnTo>
                <a:lnTo>
                  <a:pt x="31880" y="49553"/>
                </a:lnTo>
                <a:lnTo>
                  <a:pt x="31481" y="49381"/>
                </a:lnTo>
                <a:lnTo>
                  <a:pt x="31332" y="49257"/>
                </a:lnTo>
                <a:lnTo>
                  <a:pt x="31183" y="49183"/>
                </a:lnTo>
                <a:lnTo>
                  <a:pt x="31083" y="49159"/>
                </a:lnTo>
                <a:lnTo>
                  <a:pt x="30933" y="49085"/>
                </a:lnTo>
                <a:close/>
                <a:moveTo>
                  <a:pt x="29290" y="48641"/>
                </a:moveTo>
                <a:lnTo>
                  <a:pt x="28642" y="48690"/>
                </a:lnTo>
                <a:lnTo>
                  <a:pt x="28343" y="48690"/>
                </a:lnTo>
                <a:lnTo>
                  <a:pt x="27845" y="48715"/>
                </a:lnTo>
                <a:lnTo>
                  <a:pt x="27148" y="48715"/>
                </a:lnTo>
                <a:lnTo>
                  <a:pt x="26650" y="48764"/>
                </a:lnTo>
                <a:lnTo>
                  <a:pt x="26201" y="48764"/>
                </a:lnTo>
                <a:lnTo>
                  <a:pt x="26002" y="48715"/>
                </a:lnTo>
                <a:lnTo>
                  <a:pt x="26749" y="49307"/>
                </a:lnTo>
                <a:lnTo>
                  <a:pt x="28493" y="50466"/>
                </a:lnTo>
                <a:lnTo>
                  <a:pt x="28792" y="50614"/>
                </a:lnTo>
                <a:lnTo>
                  <a:pt x="28991" y="50565"/>
                </a:lnTo>
                <a:lnTo>
                  <a:pt x="29240" y="50392"/>
                </a:lnTo>
                <a:lnTo>
                  <a:pt x="29389" y="50170"/>
                </a:lnTo>
                <a:lnTo>
                  <a:pt x="29439" y="49923"/>
                </a:lnTo>
                <a:lnTo>
                  <a:pt x="29539" y="49701"/>
                </a:lnTo>
                <a:lnTo>
                  <a:pt x="29738" y="49257"/>
                </a:lnTo>
                <a:lnTo>
                  <a:pt x="29788" y="49035"/>
                </a:lnTo>
                <a:lnTo>
                  <a:pt x="29788" y="48838"/>
                </a:lnTo>
                <a:lnTo>
                  <a:pt x="29688" y="48715"/>
                </a:lnTo>
                <a:lnTo>
                  <a:pt x="29290" y="48641"/>
                </a:lnTo>
                <a:close/>
                <a:moveTo>
                  <a:pt x="92752" y="0"/>
                </a:moveTo>
                <a:lnTo>
                  <a:pt x="92951" y="123"/>
                </a:lnTo>
                <a:lnTo>
                  <a:pt x="93100" y="468"/>
                </a:lnTo>
                <a:lnTo>
                  <a:pt x="93200" y="961"/>
                </a:lnTo>
                <a:lnTo>
                  <a:pt x="93250" y="1627"/>
                </a:lnTo>
                <a:lnTo>
                  <a:pt x="93349" y="2392"/>
                </a:lnTo>
                <a:lnTo>
                  <a:pt x="93349" y="3181"/>
                </a:lnTo>
                <a:lnTo>
                  <a:pt x="93200" y="4785"/>
                </a:lnTo>
                <a:lnTo>
                  <a:pt x="93100" y="5475"/>
                </a:lnTo>
                <a:lnTo>
                  <a:pt x="92951" y="6092"/>
                </a:lnTo>
                <a:lnTo>
                  <a:pt x="92801" y="6536"/>
                </a:lnTo>
                <a:lnTo>
                  <a:pt x="92154" y="7671"/>
                </a:lnTo>
                <a:lnTo>
                  <a:pt x="91207" y="8707"/>
                </a:lnTo>
                <a:lnTo>
                  <a:pt x="89962" y="9693"/>
                </a:lnTo>
                <a:lnTo>
                  <a:pt x="88617" y="10655"/>
                </a:lnTo>
                <a:lnTo>
                  <a:pt x="85678" y="12456"/>
                </a:lnTo>
                <a:lnTo>
                  <a:pt x="83038" y="14059"/>
                </a:lnTo>
                <a:lnTo>
                  <a:pt x="77459" y="17192"/>
                </a:lnTo>
                <a:lnTo>
                  <a:pt x="74919" y="18820"/>
                </a:lnTo>
                <a:lnTo>
                  <a:pt x="74321" y="19214"/>
                </a:lnTo>
                <a:lnTo>
                  <a:pt x="73623" y="19782"/>
                </a:lnTo>
                <a:lnTo>
                  <a:pt x="72777" y="20349"/>
                </a:lnTo>
                <a:lnTo>
                  <a:pt x="71980" y="21015"/>
                </a:lnTo>
                <a:lnTo>
                  <a:pt x="70186" y="22322"/>
                </a:lnTo>
                <a:lnTo>
                  <a:pt x="69389" y="22865"/>
                </a:lnTo>
                <a:lnTo>
                  <a:pt x="68742" y="23309"/>
                </a:lnTo>
                <a:lnTo>
                  <a:pt x="68144" y="23630"/>
                </a:lnTo>
                <a:lnTo>
                  <a:pt x="67945" y="26639"/>
                </a:lnTo>
                <a:lnTo>
                  <a:pt x="68642" y="26096"/>
                </a:lnTo>
                <a:lnTo>
                  <a:pt x="69339" y="25578"/>
                </a:lnTo>
                <a:lnTo>
                  <a:pt x="69887" y="25159"/>
                </a:lnTo>
                <a:lnTo>
                  <a:pt x="71531" y="23556"/>
                </a:lnTo>
                <a:lnTo>
                  <a:pt x="72777" y="22495"/>
                </a:lnTo>
                <a:lnTo>
                  <a:pt x="74022" y="21484"/>
                </a:lnTo>
                <a:lnTo>
                  <a:pt x="75317" y="20398"/>
                </a:lnTo>
                <a:lnTo>
                  <a:pt x="76712" y="19338"/>
                </a:lnTo>
                <a:lnTo>
                  <a:pt x="78206" y="18326"/>
                </a:lnTo>
                <a:lnTo>
                  <a:pt x="79800" y="17414"/>
                </a:lnTo>
                <a:lnTo>
                  <a:pt x="81594" y="16600"/>
                </a:lnTo>
                <a:lnTo>
                  <a:pt x="83486" y="15958"/>
                </a:lnTo>
                <a:lnTo>
                  <a:pt x="85479" y="15490"/>
                </a:lnTo>
                <a:lnTo>
                  <a:pt x="87521" y="15144"/>
                </a:lnTo>
                <a:lnTo>
                  <a:pt x="89514" y="14972"/>
                </a:lnTo>
                <a:lnTo>
                  <a:pt x="91556" y="14922"/>
                </a:lnTo>
                <a:lnTo>
                  <a:pt x="94146" y="15144"/>
                </a:lnTo>
                <a:lnTo>
                  <a:pt x="96637" y="15588"/>
                </a:lnTo>
                <a:lnTo>
                  <a:pt x="97285" y="15687"/>
                </a:lnTo>
                <a:lnTo>
                  <a:pt x="98082" y="15835"/>
                </a:lnTo>
                <a:lnTo>
                  <a:pt x="99078" y="16032"/>
                </a:lnTo>
                <a:lnTo>
                  <a:pt x="99925" y="16180"/>
                </a:lnTo>
                <a:lnTo>
                  <a:pt x="100672" y="16328"/>
                </a:lnTo>
                <a:lnTo>
                  <a:pt x="101270" y="16378"/>
                </a:lnTo>
                <a:lnTo>
                  <a:pt x="101469" y="16452"/>
                </a:lnTo>
                <a:lnTo>
                  <a:pt x="101320" y="16501"/>
                </a:lnTo>
                <a:lnTo>
                  <a:pt x="100971" y="16575"/>
                </a:lnTo>
                <a:lnTo>
                  <a:pt x="100473" y="16674"/>
                </a:lnTo>
                <a:lnTo>
                  <a:pt x="99128" y="16970"/>
                </a:lnTo>
                <a:lnTo>
                  <a:pt x="98530" y="17118"/>
                </a:lnTo>
                <a:lnTo>
                  <a:pt x="98032" y="17216"/>
                </a:lnTo>
                <a:lnTo>
                  <a:pt x="97135" y="17512"/>
                </a:lnTo>
                <a:lnTo>
                  <a:pt x="96189" y="17808"/>
                </a:lnTo>
                <a:lnTo>
                  <a:pt x="94943" y="18129"/>
                </a:lnTo>
                <a:lnTo>
                  <a:pt x="93449" y="18573"/>
                </a:lnTo>
                <a:lnTo>
                  <a:pt x="91805" y="19017"/>
                </a:lnTo>
                <a:lnTo>
                  <a:pt x="89962" y="19510"/>
                </a:lnTo>
                <a:lnTo>
                  <a:pt x="87970" y="20053"/>
                </a:lnTo>
                <a:lnTo>
                  <a:pt x="85927" y="20620"/>
                </a:lnTo>
                <a:lnTo>
                  <a:pt x="83835" y="21188"/>
                </a:lnTo>
                <a:lnTo>
                  <a:pt x="81743" y="21804"/>
                </a:lnTo>
                <a:lnTo>
                  <a:pt x="79651" y="22396"/>
                </a:lnTo>
                <a:lnTo>
                  <a:pt x="77708" y="23013"/>
                </a:lnTo>
                <a:lnTo>
                  <a:pt x="75765" y="23580"/>
                </a:lnTo>
                <a:lnTo>
                  <a:pt x="74072" y="24147"/>
                </a:lnTo>
                <a:lnTo>
                  <a:pt x="72528" y="24641"/>
                </a:lnTo>
                <a:lnTo>
                  <a:pt x="71282" y="25159"/>
                </a:lnTo>
                <a:lnTo>
                  <a:pt x="70286" y="25578"/>
                </a:lnTo>
                <a:lnTo>
                  <a:pt x="69589" y="25997"/>
                </a:lnTo>
                <a:lnTo>
                  <a:pt x="69090" y="26318"/>
                </a:lnTo>
                <a:lnTo>
                  <a:pt x="68642" y="26713"/>
                </a:lnTo>
                <a:lnTo>
                  <a:pt x="68144" y="27181"/>
                </a:lnTo>
                <a:lnTo>
                  <a:pt x="67696" y="27625"/>
                </a:lnTo>
                <a:lnTo>
                  <a:pt x="67696" y="27724"/>
                </a:lnTo>
                <a:lnTo>
                  <a:pt x="67795" y="27798"/>
                </a:lnTo>
                <a:lnTo>
                  <a:pt x="67845" y="27847"/>
                </a:lnTo>
                <a:lnTo>
                  <a:pt x="67945" y="27921"/>
                </a:lnTo>
                <a:lnTo>
                  <a:pt x="68144" y="27724"/>
                </a:lnTo>
                <a:lnTo>
                  <a:pt x="70435" y="27477"/>
                </a:lnTo>
                <a:lnTo>
                  <a:pt x="72528" y="27107"/>
                </a:lnTo>
                <a:lnTo>
                  <a:pt x="74520" y="26639"/>
                </a:lnTo>
                <a:lnTo>
                  <a:pt x="76363" y="26096"/>
                </a:lnTo>
                <a:lnTo>
                  <a:pt x="78057" y="25529"/>
                </a:lnTo>
                <a:lnTo>
                  <a:pt x="81444" y="24271"/>
                </a:lnTo>
                <a:lnTo>
                  <a:pt x="83188" y="23654"/>
                </a:lnTo>
                <a:lnTo>
                  <a:pt x="84931" y="23112"/>
                </a:lnTo>
                <a:lnTo>
                  <a:pt x="87023" y="22421"/>
                </a:lnTo>
                <a:lnTo>
                  <a:pt x="89016" y="21656"/>
                </a:lnTo>
                <a:lnTo>
                  <a:pt x="90809" y="20818"/>
                </a:lnTo>
                <a:lnTo>
                  <a:pt x="92652" y="20028"/>
                </a:lnTo>
                <a:lnTo>
                  <a:pt x="94645" y="19288"/>
                </a:lnTo>
                <a:lnTo>
                  <a:pt x="97584" y="18425"/>
                </a:lnTo>
                <a:lnTo>
                  <a:pt x="100672" y="17636"/>
                </a:lnTo>
                <a:lnTo>
                  <a:pt x="107148" y="16106"/>
                </a:lnTo>
                <a:lnTo>
                  <a:pt x="107447" y="16032"/>
                </a:lnTo>
                <a:lnTo>
                  <a:pt x="107845" y="15835"/>
                </a:lnTo>
                <a:lnTo>
                  <a:pt x="109190" y="15342"/>
                </a:lnTo>
                <a:lnTo>
                  <a:pt x="109838" y="15046"/>
                </a:lnTo>
                <a:lnTo>
                  <a:pt x="110485" y="14799"/>
                </a:lnTo>
                <a:lnTo>
                  <a:pt x="111033" y="14577"/>
                </a:lnTo>
                <a:lnTo>
                  <a:pt x="111382" y="14429"/>
                </a:lnTo>
                <a:lnTo>
                  <a:pt x="111531" y="14380"/>
                </a:lnTo>
                <a:lnTo>
                  <a:pt x="111531" y="14503"/>
                </a:lnTo>
                <a:lnTo>
                  <a:pt x="111382" y="14676"/>
                </a:lnTo>
                <a:lnTo>
                  <a:pt x="111183" y="14873"/>
                </a:lnTo>
                <a:lnTo>
                  <a:pt x="111033" y="14972"/>
                </a:lnTo>
                <a:lnTo>
                  <a:pt x="110635" y="15514"/>
                </a:lnTo>
                <a:lnTo>
                  <a:pt x="110485" y="16106"/>
                </a:lnTo>
                <a:lnTo>
                  <a:pt x="110585" y="16674"/>
                </a:lnTo>
                <a:lnTo>
                  <a:pt x="110635" y="17290"/>
                </a:lnTo>
                <a:lnTo>
                  <a:pt x="110635" y="17882"/>
                </a:lnTo>
                <a:lnTo>
                  <a:pt x="110386" y="19091"/>
                </a:lnTo>
                <a:lnTo>
                  <a:pt x="109838" y="20201"/>
                </a:lnTo>
                <a:lnTo>
                  <a:pt x="109041" y="21336"/>
                </a:lnTo>
                <a:lnTo>
                  <a:pt x="107945" y="22396"/>
                </a:lnTo>
                <a:lnTo>
                  <a:pt x="106550" y="23383"/>
                </a:lnTo>
                <a:lnTo>
                  <a:pt x="104856" y="24246"/>
                </a:lnTo>
                <a:lnTo>
                  <a:pt x="102963" y="25085"/>
                </a:lnTo>
                <a:lnTo>
                  <a:pt x="100722" y="25775"/>
                </a:lnTo>
                <a:lnTo>
                  <a:pt x="98331" y="26392"/>
                </a:lnTo>
                <a:lnTo>
                  <a:pt x="95691" y="26910"/>
                </a:lnTo>
                <a:lnTo>
                  <a:pt x="92801" y="27255"/>
                </a:lnTo>
                <a:lnTo>
                  <a:pt x="89813" y="27527"/>
                </a:lnTo>
                <a:lnTo>
                  <a:pt x="86625" y="27699"/>
                </a:lnTo>
                <a:lnTo>
                  <a:pt x="83536" y="27798"/>
                </a:lnTo>
                <a:lnTo>
                  <a:pt x="80547" y="27921"/>
                </a:lnTo>
                <a:lnTo>
                  <a:pt x="83636" y="28020"/>
                </a:lnTo>
                <a:lnTo>
                  <a:pt x="86276" y="28217"/>
                </a:lnTo>
                <a:lnTo>
                  <a:pt x="88866" y="28464"/>
                </a:lnTo>
                <a:lnTo>
                  <a:pt x="91357" y="28785"/>
                </a:lnTo>
                <a:lnTo>
                  <a:pt x="93698" y="29229"/>
                </a:lnTo>
                <a:lnTo>
                  <a:pt x="95840" y="29771"/>
                </a:lnTo>
                <a:lnTo>
                  <a:pt x="98181" y="30561"/>
                </a:lnTo>
                <a:lnTo>
                  <a:pt x="100323" y="31473"/>
                </a:lnTo>
                <a:lnTo>
                  <a:pt x="102067" y="32460"/>
                </a:lnTo>
                <a:lnTo>
                  <a:pt x="103611" y="33521"/>
                </a:lnTo>
                <a:lnTo>
                  <a:pt x="104856" y="34581"/>
                </a:lnTo>
                <a:lnTo>
                  <a:pt x="105952" y="35691"/>
                </a:lnTo>
                <a:lnTo>
                  <a:pt x="106749" y="36801"/>
                </a:lnTo>
                <a:lnTo>
                  <a:pt x="107496" y="37911"/>
                </a:lnTo>
                <a:lnTo>
                  <a:pt x="107945" y="38972"/>
                </a:lnTo>
                <a:lnTo>
                  <a:pt x="108293" y="39983"/>
                </a:lnTo>
                <a:lnTo>
                  <a:pt x="108542" y="40945"/>
                </a:lnTo>
                <a:lnTo>
                  <a:pt x="108692" y="41808"/>
                </a:lnTo>
                <a:lnTo>
                  <a:pt x="108692" y="43239"/>
                </a:lnTo>
                <a:lnTo>
                  <a:pt x="108542" y="43782"/>
                </a:lnTo>
                <a:lnTo>
                  <a:pt x="108443" y="44127"/>
                </a:lnTo>
                <a:lnTo>
                  <a:pt x="108293" y="44324"/>
                </a:lnTo>
                <a:lnTo>
                  <a:pt x="108144" y="44324"/>
                </a:lnTo>
                <a:lnTo>
                  <a:pt x="107198" y="43584"/>
                </a:lnTo>
                <a:lnTo>
                  <a:pt x="106201" y="42894"/>
                </a:lnTo>
                <a:lnTo>
                  <a:pt x="105006" y="42252"/>
                </a:lnTo>
                <a:lnTo>
                  <a:pt x="103661" y="41586"/>
                </a:lnTo>
                <a:lnTo>
                  <a:pt x="102067" y="41044"/>
                </a:lnTo>
                <a:lnTo>
                  <a:pt x="100572" y="40649"/>
                </a:lnTo>
                <a:lnTo>
                  <a:pt x="99327" y="40279"/>
                </a:lnTo>
                <a:lnTo>
                  <a:pt x="98082" y="39983"/>
                </a:lnTo>
                <a:lnTo>
                  <a:pt x="96936" y="39736"/>
                </a:lnTo>
                <a:lnTo>
                  <a:pt x="93599" y="38972"/>
                </a:lnTo>
                <a:lnTo>
                  <a:pt x="92353" y="38676"/>
                </a:lnTo>
                <a:lnTo>
                  <a:pt x="91108" y="38355"/>
                </a:lnTo>
                <a:lnTo>
                  <a:pt x="89713" y="37911"/>
                </a:lnTo>
                <a:lnTo>
                  <a:pt x="86425" y="36826"/>
                </a:lnTo>
                <a:lnTo>
                  <a:pt x="84533" y="36110"/>
                </a:lnTo>
                <a:lnTo>
                  <a:pt x="82291" y="35223"/>
                </a:lnTo>
                <a:lnTo>
                  <a:pt x="81046" y="34655"/>
                </a:lnTo>
                <a:lnTo>
                  <a:pt x="79750" y="33891"/>
                </a:lnTo>
                <a:lnTo>
                  <a:pt x="75566" y="31251"/>
                </a:lnTo>
                <a:lnTo>
                  <a:pt x="74171" y="30511"/>
                </a:lnTo>
                <a:lnTo>
                  <a:pt x="72677" y="29870"/>
                </a:lnTo>
                <a:lnTo>
                  <a:pt x="71282" y="29475"/>
                </a:lnTo>
                <a:lnTo>
                  <a:pt x="69539" y="29130"/>
                </a:lnTo>
                <a:lnTo>
                  <a:pt x="67795" y="28859"/>
                </a:lnTo>
                <a:lnTo>
                  <a:pt x="67546" y="28859"/>
                </a:lnTo>
                <a:lnTo>
                  <a:pt x="67247" y="29155"/>
                </a:lnTo>
                <a:lnTo>
                  <a:pt x="67198" y="29401"/>
                </a:lnTo>
                <a:lnTo>
                  <a:pt x="67048" y="29673"/>
                </a:lnTo>
                <a:lnTo>
                  <a:pt x="66948" y="29771"/>
                </a:lnTo>
                <a:lnTo>
                  <a:pt x="66899" y="30067"/>
                </a:lnTo>
                <a:lnTo>
                  <a:pt x="66650" y="30511"/>
                </a:lnTo>
                <a:lnTo>
                  <a:pt x="66450" y="31005"/>
                </a:lnTo>
                <a:lnTo>
                  <a:pt x="66002" y="32090"/>
                </a:lnTo>
                <a:lnTo>
                  <a:pt x="65853" y="32583"/>
                </a:lnTo>
                <a:lnTo>
                  <a:pt x="65006" y="35050"/>
                </a:lnTo>
                <a:lnTo>
                  <a:pt x="64009" y="37566"/>
                </a:lnTo>
                <a:lnTo>
                  <a:pt x="63063" y="40032"/>
                </a:lnTo>
                <a:lnTo>
                  <a:pt x="61818" y="43930"/>
                </a:lnTo>
                <a:lnTo>
                  <a:pt x="60672" y="47876"/>
                </a:lnTo>
                <a:lnTo>
                  <a:pt x="61618" y="47531"/>
                </a:lnTo>
                <a:lnTo>
                  <a:pt x="62465" y="47161"/>
                </a:lnTo>
                <a:lnTo>
                  <a:pt x="63013" y="46865"/>
                </a:lnTo>
                <a:lnTo>
                  <a:pt x="63312" y="46495"/>
                </a:lnTo>
                <a:lnTo>
                  <a:pt x="63511" y="46150"/>
                </a:lnTo>
                <a:lnTo>
                  <a:pt x="63810" y="45780"/>
                </a:lnTo>
                <a:lnTo>
                  <a:pt x="64408" y="45336"/>
                </a:lnTo>
                <a:lnTo>
                  <a:pt x="65205" y="45015"/>
                </a:lnTo>
                <a:lnTo>
                  <a:pt x="66151" y="44793"/>
                </a:lnTo>
                <a:lnTo>
                  <a:pt x="67198" y="44719"/>
                </a:lnTo>
                <a:lnTo>
                  <a:pt x="68194" y="44793"/>
                </a:lnTo>
                <a:lnTo>
                  <a:pt x="69240" y="44966"/>
                </a:lnTo>
                <a:lnTo>
                  <a:pt x="69439" y="45040"/>
                </a:lnTo>
                <a:lnTo>
                  <a:pt x="70336" y="45262"/>
                </a:lnTo>
                <a:lnTo>
                  <a:pt x="70585" y="45336"/>
                </a:lnTo>
                <a:lnTo>
                  <a:pt x="70784" y="45508"/>
                </a:lnTo>
                <a:lnTo>
                  <a:pt x="70933" y="45706"/>
                </a:lnTo>
                <a:lnTo>
                  <a:pt x="70983" y="45854"/>
                </a:lnTo>
                <a:lnTo>
                  <a:pt x="70983" y="46100"/>
                </a:lnTo>
                <a:lnTo>
                  <a:pt x="71083" y="46347"/>
                </a:lnTo>
                <a:lnTo>
                  <a:pt x="71083" y="46618"/>
                </a:lnTo>
                <a:lnTo>
                  <a:pt x="70734" y="47112"/>
                </a:lnTo>
                <a:lnTo>
                  <a:pt x="70136" y="47531"/>
                </a:lnTo>
                <a:lnTo>
                  <a:pt x="69339" y="47852"/>
                </a:lnTo>
                <a:lnTo>
                  <a:pt x="68343" y="48073"/>
                </a:lnTo>
                <a:lnTo>
                  <a:pt x="67247" y="48172"/>
                </a:lnTo>
                <a:lnTo>
                  <a:pt x="66151" y="48221"/>
                </a:lnTo>
                <a:lnTo>
                  <a:pt x="65404" y="48172"/>
                </a:lnTo>
                <a:lnTo>
                  <a:pt x="64707" y="48098"/>
                </a:lnTo>
                <a:lnTo>
                  <a:pt x="63860" y="48024"/>
                </a:lnTo>
                <a:lnTo>
                  <a:pt x="63163" y="48073"/>
                </a:lnTo>
                <a:lnTo>
                  <a:pt x="62266" y="48221"/>
                </a:lnTo>
                <a:lnTo>
                  <a:pt x="61320" y="48468"/>
                </a:lnTo>
                <a:lnTo>
                  <a:pt x="60423" y="48715"/>
                </a:lnTo>
                <a:lnTo>
                  <a:pt x="60273" y="49159"/>
                </a:lnTo>
                <a:lnTo>
                  <a:pt x="60074" y="49627"/>
                </a:lnTo>
                <a:lnTo>
                  <a:pt x="58729" y="54857"/>
                </a:lnTo>
                <a:lnTo>
                  <a:pt x="57633" y="60110"/>
                </a:lnTo>
                <a:lnTo>
                  <a:pt x="57185" y="62873"/>
                </a:lnTo>
                <a:lnTo>
                  <a:pt x="56836" y="65562"/>
                </a:lnTo>
                <a:lnTo>
                  <a:pt x="56637" y="68250"/>
                </a:lnTo>
                <a:lnTo>
                  <a:pt x="56338" y="71013"/>
                </a:lnTo>
                <a:lnTo>
                  <a:pt x="55890" y="73923"/>
                </a:lnTo>
                <a:lnTo>
                  <a:pt x="54993" y="79893"/>
                </a:lnTo>
                <a:lnTo>
                  <a:pt x="54694" y="82803"/>
                </a:lnTo>
                <a:lnTo>
                  <a:pt x="54645" y="84727"/>
                </a:lnTo>
                <a:lnTo>
                  <a:pt x="54495" y="86750"/>
                </a:lnTo>
                <a:lnTo>
                  <a:pt x="54246" y="88871"/>
                </a:lnTo>
                <a:lnTo>
                  <a:pt x="54196" y="90943"/>
                </a:lnTo>
                <a:lnTo>
                  <a:pt x="54097" y="92990"/>
                </a:lnTo>
                <a:lnTo>
                  <a:pt x="54097" y="94914"/>
                </a:lnTo>
                <a:lnTo>
                  <a:pt x="54196" y="96073"/>
                </a:lnTo>
                <a:lnTo>
                  <a:pt x="54346" y="97455"/>
                </a:lnTo>
                <a:lnTo>
                  <a:pt x="54495" y="98935"/>
                </a:lnTo>
                <a:lnTo>
                  <a:pt x="54694" y="100439"/>
                </a:lnTo>
                <a:lnTo>
                  <a:pt x="55591" y="99601"/>
                </a:lnTo>
                <a:lnTo>
                  <a:pt x="56388" y="98861"/>
                </a:lnTo>
                <a:lnTo>
                  <a:pt x="57185" y="98219"/>
                </a:lnTo>
                <a:lnTo>
                  <a:pt x="58281" y="97381"/>
                </a:lnTo>
                <a:lnTo>
                  <a:pt x="59427" y="96690"/>
                </a:lnTo>
                <a:lnTo>
                  <a:pt x="60523" y="96024"/>
                </a:lnTo>
                <a:lnTo>
                  <a:pt x="61469" y="95383"/>
                </a:lnTo>
                <a:lnTo>
                  <a:pt x="62266" y="94643"/>
                </a:lnTo>
                <a:lnTo>
                  <a:pt x="63661" y="93311"/>
                </a:lnTo>
                <a:lnTo>
                  <a:pt x="65255" y="92028"/>
                </a:lnTo>
                <a:lnTo>
                  <a:pt x="66948" y="90770"/>
                </a:lnTo>
                <a:lnTo>
                  <a:pt x="68792" y="89463"/>
                </a:lnTo>
                <a:lnTo>
                  <a:pt x="70635" y="88106"/>
                </a:lnTo>
                <a:lnTo>
                  <a:pt x="72528" y="86725"/>
                </a:lnTo>
                <a:lnTo>
                  <a:pt x="74520" y="85344"/>
                </a:lnTo>
                <a:lnTo>
                  <a:pt x="76662" y="84036"/>
                </a:lnTo>
                <a:lnTo>
                  <a:pt x="78854" y="82803"/>
                </a:lnTo>
                <a:lnTo>
                  <a:pt x="81145" y="81669"/>
                </a:lnTo>
                <a:lnTo>
                  <a:pt x="84134" y="80509"/>
                </a:lnTo>
                <a:lnTo>
                  <a:pt x="87222" y="79523"/>
                </a:lnTo>
                <a:lnTo>
                  <a:pt x="90410" y="78733"/>
                </a:lnTo>
                <a:lnTo>
                  <a:pt x="93698" y="78166"/>
                </a:lnTo>
                <a:lnTo>
                  <a:pt x="96936" y="77821"/>
                </a:lnTo>
                <a:lnTo>
                  <a:pt x="100174" y="77673"/>
                </a:lnTo>
                <a:lnTo>
                  <a:pt x="103362" y="77747"/>
                </a:lnTo>
                <a:lnTo>
                  <a:pt x="106600" y="78043"/>
                </a:lnTo>
                <a:lnTo>
                  <a:pt x="109688" y="78511"/>
                </a:lnTo>
                <a:lnTo>
                  <a:pt x="112727" y="79202"/>
                </a:lnTo>
                <a:lnTo>
                  <a:pt x="113424" y="79424"/>
                </a:lnTo>
                <a:lnTo>
                  <a:pt x="114321" y="79695"/>
                </a:lnTo>
                <a:lnTo>
                  <a:pt x="115267" y="80041"/>
                </a:lnTo>
                <a:lnTo>
                  <a:pt x="116214" y="80386"/>
                </a:lnTo>
                <a:lnTo>
                  <a:pt x="117210" y="80805"/>
                </a:lnTo>
                <a:lnTo>
                  <a:pt x="118057" y="81126"/>
                </a:lnTo>
                <a:lnTo>
                  <a:pt x="118804" y="81447"/>
                </a:lnTo>
                <a:lnTo>
                  <a:pt x="119452" y="81693"/>
                </a:lnTo>
                <a:lnTo>
                  <a:pt x="119850" y="81841"/>
                </a:lnTo>
                <a:lnTo>
                  <a:pt x="120000" y="81915"/>
                </a:lnTo>
                <a:lnTo>
                  <a:pt x="119750" y="81915"/>
                </a:lnTo>
                <a:lnTo>
                  <a:pt x="119252" y="81965"/>
                </a:lnTo>
                <a:lnTo>
                  <a:pt x="118455" y="82039"/>
                </a:lnTo>
                <a:lnTo>
                  <a:pt x="117509" y="82063"/>
                </a:lnTo>
                <a:lnTo>
                  <a:pt x="116463" y="82137"/>
                </a:lnTo>
                <a:lnTo>
                  <a:pt x="114570" y="82285"/>
                </a:lnTo>
                <a:lnTo>
                  <a:pt x="113872" y="82335"/>
                </a:lnTo>
                <a:lnTo>
                  <a:pt x="113424" y="82359"/>
                </a:lnTo>
                <a:lnTo>
                  <a:pt x="108891" y="82877"/>
                </a:lnTo>
                <a:lnTo>
                  <a:pt x="104508" y="83371"/>
                </a:lnTo>
                <a:lnTo>
                  <a:pt x="100074" y="83963"/>
                </a:lnTo>
                <a:lnTo>
                  <a:pt x="95740" y="84678"/>
                </a:lnTo>
                <a:lnTo>
                  <a:pt x="91407" y="85566"/>
                </a:lnTo>
                <a:lnTo>
                  <a:pt x="87372" y="86429"/>
                </a:lnTo>
                <a:lnTo>
                  <a:pt x="83636" y="87366"/>
                </a:lnTo>
                <a:lnTo>
                  <a:pt x="79900" y="88353"/>
                </a:lnTo>
                <a:lnTo>
                  <a:pt x="76313" y="89463"/>
                </a:lnTo>
                <a:lnTo>
                  <a:pt x="72826" y="90696"/>
                </a:lnTo>
                <a:lnTo>
                  <a:pt x="69688" y="92078"/>
                </a:lnTo>
                <a:lnTo>
                  <a:pt x="66600" y="93558"/>
                </a:lnTo>
                <a:lnTo>
                  <a:pt x="63511" y="95235"/>
                </a:lnTo>
                <a:lnTo>
                  <a:pt x="60423" y="97060"/>
                </a:lnTo>
                <a:lnTo>
                  <a:pt x="59775" y="97455"/>
                </a:lnTo>
                <a:lnTo>
                  <a:pt x="58978" y="97973"/>
                </a:lnTo>
                <a:lnTo>
                  <a:pt x="58132" y="98540"/>
                </a:lnTo>
                <a:lnTo>
                  <a:pt x="57434" y="99206"/>
                </a:lnTo>
                <a:lnTo>
                  <a:pt x="56488" y="100168"/>
                </a:lnTo>
                <a:lnTo>
                  <a:pt x="55641" y="101204"/>
                </a:lnTo>
                <a:lnTo>
                  <a:pt x="55242" y="104583"/>
                </a:lnTo>
                <a:lnTo>
                  <a:pt x="55242" y="104731"/>
                </a:lnTo>
                <a:lnTo>
                  <a:pt x="55292" y="104830"/>
                </a:lnTo>
                <a:lnTo>
                  <a:pt x="55292" y="104953"/>
                </a:lnTo>
                <a:lnTo>
                  <a:pt x="55342" y="105891"/>
                </a:lnTo>
                <a:lnTo>
                  <a:pt x="55491" y="107099"/>
                </a:lnTo>
                <a:lnTo>
                  <a:pt x="55641" y="108406"/>
                </a:lnTo>
                <a:lnTo>
                  <a:pt x="55890" y="109812"/>
                </a:lnTo>
                <a:lnTo>
                  <a:pt x="56039" y="111268"/>
                </a:lnTo>
                <a:lnTo>
                  <a:pt x="56189" y="112698"/>
                </a:lnTo>
                <a:lnTo>
                  <a:pt x="56388" y="114080"/>
                </a:lnTo>
                <a:lnTo>
                  <a:pt x="56737" y="117064"/>
                </a:lnTo>
                <a:lnTo>
                  <a:pt x="57135" y="120000"/>
                </a:lnTo>
                <a:lnTo>
                  <a:pt x="55093" y="120000"/>
                </a:lnTo>
                <a:lnTo>
                  <a:pt x="55093" y="119753"/>
                </a:lnTo>
                <a:lnTo>
                  <a:pt x="54794" y="117829"/>
                </a:lnTo>
                <a:lnTo>
                  <a:pt x="54346" y="114104"/>
                </a:lnTo>
                <a:lnTo>
                  <a:pt x="54097" y="112180"/>
                </a:lnTo>
                <a:lnTo>
                  <a:pt x="53748" y="110133"/>
                </a:lnTo>
                <a:lnTo>
                  <a:pt x="53399" y="107963"/>
                </a:lnTo>
                <a:lnTo>
                  <a:pt x="53100" y="105743"/>
                </a:lnTo>
                <a:lnTo>
                  <a:pt x="52801" y="103572"/>
                </a:lnTo>
                <a:lnTo>
                  <a:pt x="52552" y="101525"/>
                </a:lnTo>
                <a:lnTo>
                  <a:pt x="52503" y="100390"/>
                </a:lnTo>
                <a:lnTo>
                  <a:pt x="52403" y="99453"/>
                </a:lnTo>
                <a:lnTo>
                  <a:pt x="52353" y="98614"/>
                </a:lnTo>
                <a:lnTo>
                  <a:pt x="52204" y="97159"/>
                </a:lnTo>
                <a:lnTo>
                  <a:pt x="52154" y="96394"/>
                </a:lnTo>
                <a:lnTo>
                  <a:pt x="52054" y="95605"/>
                </a:lnTo>
                <a:lnTo>
                  <a:pt x="52004" y="94618"/>
                </a:lnTo>
                <a:lnTo>
                  <a:pt x="52004" y="92176"/>
                </a:lnTo>
                <a:lnTo>
                  <a:pt x="52054" y="90696"/>
                </a:lnTo>
                <a:lnTo>
                  <a:pt x="52054" y="89044"/>
                </a:lnTo>
                <a:lnTo>
                  <a:pt x="52154" y="87317"/>
                </a:lnTo>
                <a:lnTo>
                  <a:pt x="52303" y="85516"/>
                </a:lnTo>
                <a:lnTo>
                  <a:pt x="51755" y="84949"/>
                </a:lnTo>
                <a:lnTo>
                  <a:pt x="51108" y="84480"/>
                </a:lnTo>
                <a:lnTo>
                  <a:pt x="50361" y="83963"/>
                </a:lnTo>
                <a:lnTo>
                  <a:pt x="49564" y="83568"/>
                </a:lnTo>
                <a:lnTo>
                  <a:pt x="48468" y="83149"/>
                </a:lnTo>
                <a:lnTo>
                  <a:pt x="47123" y="82803"/>
                </a:lnTo>
                <a:lnTo>
                  <a:pt x="45728" y="82458"/>
                </a:lnTo>
                <a:lnTo>
                  <a:pt x="44283" y="82137"/>
                </a:lnTo>
                <a:lnTo>
                  <a:pt x="42889" y="81841"/>
                </a:lnTo>
                <a:lnTo>
                  <a:pt x="41544" y="81521"/>
                </a:lnTo>
                <a:lnTo>
                  <a:pt x="40547" y="81200"/>
                </a:lnTo>
                <a:lnTo>
                  <a:pt x="39302" y="80682"/>
                </a:lnTo>
                <a:lnTo>
                  <a:pt x="38206" y="80213"/>
                </a:lnTo>
                <a:lnTo>
                  <a:pt x="37160" y="79819"/>
                </a:lnTo>
                <a:lnTo>
                  <a:pt x="37061" y="82976"/>
                </a:lnTo>
                <a:lnTo>
                  <a:pt x="37011" y="86108"/>
                </a:lnTo>
                <a:lnTo>
                  <a:pt x="36811" y="92941"/>
                </a:lnTo>
                <a:lnTo>
                  <a:pt x="36811" y="94174"/>
                </a:lnTo>
                <a:lnTo>
                  <a:pt x="36861" y="94988"/>
                </a:lnTo>
                <a:lnTo>
                  <a:pt x="36861" y="96641"/>
                </a:lnTo>
                <a:lnTo>
                  <a:pt x="36911" y="97455"/>
                </a:lnTo>
                <a:lnTo>
                  <a:pt x="36911" y="98836"/>
                </a:lnTo>
                <a:lnTo>
                  <a:pt x="37011" y="99379"/>
                </a:lnTo>
                <a:lnTo>
                  <a:pt x="37011" y="99921"/>
                </a:lnTo>
                <a:lnTo>
                  <a:pt x="37160" y="100168"/>
                </a:lnTo>
                <a:lnTo>
                  <a:pt x="37210" y="100612"/>
                </a:lnTo>
                <a:lnTo>
                  <a:pt x="37459" y="101130"/>
                </a:lnTo>
                <a:lnTo>
                  <a:pt x="37658" y="101697"/>
                </a:lnTo>
                <a:lnTo>
                  <a:pt x="38107" y="102955"/>
                </a:lnTo>
                <a:lnTo>
                  <a:pt x="38904" y="104805"/>
                </a:lnTo>
                <a:lnTo>
                  <a:pt x="40547" y="108579"/>
                </a:lnTo>
                <a:lnTo>
                  <a:pt x="41245" y="110404"/>
                </a:lnTo>
                <a:lnTo>
                  <a:pt x="41942" y="112082"/>
                </a:lnTo>
                <a:lnTo>
                  <a:pt x="42938" y="114573"/>
                </a:lnTo>
                <a:lnTo>
                  <a:pt x="43885" y="117188"/>
                </a:lnTo>
                <a:lnTo>
                  <a:pt x="44931" y="119926"/>
                </a:lnTo>
                <a:lnTo>
                  <a:pt x="42938" y="119926"/>
                </a:lnTo>
                <a:lnTo>
                  <a:pt x="42640" y="119136"/>
                </a:lnTo>
                <a:lnTo>
                  <a:pt x="42291" y="118174"/>
                </a:lnTo>
                <a:lnTo>
                  <a:pt x="41843" y="117089"/>
                </a:lnTo>
                <a:lnTo>
                  <a:pt x="41344" y="115880"/>
                </a:lnTo>
                <a:lnTo>
                  <a:pt x="40846" y="114573"/>
                </a:lnTo>
                <a:lnTo>
                  <a:pt x="40298" y="113241"/>
                </a:lnTo>
                <a:lnTo>
                  <a:pt x="39701" y="111810"/>
                </a:lnTo>
                <a:lnTo>
                  <a:pt x="39202" y="110404"/>
                </a:lnTo>
                <a:lnTo>
                  <a:pt x="38605" y="108974"/>
                </a:lnTo>
                <a:lnTo>
                  <a:pt x="38107" y="107568"/>
                </a:lnTo>
                <a:lnTo>
                  <a:pt x="37509" y="106211"/>
                </a:lnTo>
                <a:lnTo>
                  <a:pt x="37011" y="104953"/>
                </a:lnTo>
                <a:lnTo>
                  <a:pt x="36562" y="103769"/>
                </a:lnTo>
                <a:lnTo>
                  <a:pt x="36214" y="102733"/>
                </a:lnTo>
                <a:lnTo>
                  <a:pt x="35815" y="101821"/>
                </a:lnTo>
                <a:lnTo>
                  <a:pt x="35516" y="101056"/>
                </a:lnTo>
                <a:lnTo>
                  <a:pt x="35168" y="100143"/>
                </a:lnTo>
                <a:lnTo>
                  <a:pt x="34520" y="99773"/>
                </a:lnTo>
                <a:lnTo>
                  <a:pt x="33623" y="99354"/>
                </a:lnTo>
                <a:lnTo>
                  <a:pt x="32727" y="98861"/>
                </a:lnTo>
                <a:lnTo>
                  <a:pt x="31780" y="98392"/>
                </a:lnTo>
                <a:lnTo>
                  <a:pt x="30933" y="97923"/>
                </a:lnTo>
                <a:lnTo>
                  <a:pt x="30087" y="97529"/>
                </a:lnTo>
                <a:lnTo>
                  <a:pt x="29389" y="97208"/>
                </a:lnTo>
                <a:lnTo>
                  <a:pt x="28941" y="96937"/>
                </a:lnTo>
                <a:lnTo>
                  <a:pt x="26948" y="95950"/>
                </a:lnTo>
                <a:lnTo>
                  <a:pt x="26351" y="95753"/>
                </a:lnTo>
                <a:lnTo>
                  <a:pt x="24159" y="95309"/>
                </a:lnTo>
                <a:lnTo>
                  <a:pt x="22316" y="94988"/>
                </a:lnTo>
                <a:lnTo>
                  <a:pt x="20473" y="94618"/>
                </a:lnTo>
                <a:lnTo>
                  <a:pt x="16886" y="93952"/>
                </a:lnTo>
                <a:lnTo>
                  <a:pt x="13349" y="93311"/>
                </a:lnTo>
                <a:lnTo>
                  <a:pt x="12652" y="93163"/>
                </a:lnTo>
                <a:lnTo>
                  <a:pt x="11008" y="92867"/>
                </a:lnTo>
                <a:lnTo>
                  <a:pt x="10211" y="92842"/>
                </a:lnTo>
                <a:lnTo>
                  <a:pt x="9613" y="92867"/>
                </a:lnTo>
                <a:lnTo>
                  <a:pt x="8318" y="93163"/>
                </a:lnTo>
                <a:lnTo>
                  <a:pt x="7721" y="93262"/>
                </a:lnTo>
                <a:lnTo>
                  <a:pt x="6674" y="93336"/>
                </a:lnTo>
                <a:lnTo>
                  <a:pt x="5728" y="93311"/>
                </a:lnTo>
                <a:lnTo>
                  <a:pt x="4782" y="93163"/>
                </a:lnTo>
                <a:lnTo>
                  <a:pt x="3985" y="92941"/>
                </a:lnTo>
                <a:lnTo>
                  <a:pt x="3287" y="92571"/>
                </a:lnTo>
                <a:lnTo>
                  <a:pt x="2839" y="92152"/>
                </a:lnTo>
                <a:lnTo>
                  <a:pt x="2789" y="91782"/>
                </a:lnTo>
                <a:lnTo>
                  <a:pt x="2739" y="91387"/>
                </a:lnTo>
                <a:lnTo>
                  <a:pt x="2739" y="91239"/>
                </a:lnTo>
                <a:lnTo>
                  <a:pt x="2789" y="91017"/>
                </a:lnTo>
                <a:lnTo>
                  <a:pt x="2988" y="90844"/>
                </a:lnTo>
                <a:lnTo>
                  <a:pt x="3138" y="90721"/>
                </a:lnTo>
                <a:lnTo>
                  <a:pt x="3387" y="90647"/>
                </a:lnTo>
                <a:lnTo>
                  <a:pt x="3586" y="90548"/>
                </a:lnTo>
                <a:lnTo>
                  <a:pt x="3835" y="90474"/>
                </a:lnTo>
                <a:lnTo>
                  <a:pt x="4034" y="90351"/>
                </a:lnTo>
                <a:lnTo>
                  <a:pt x="4831" y="90080"/>
                </a:lnTo>
                <a:lnTo>
                  <a:pt x="5728" y="89932"/>
                </a:lnTo>
                <a:lnTo>
                  <a:pt x="6674" y="89932"/>
                </a:lnTo>
                <a:lnTo>
                  <a:pt x="7571" y="90030"/>
                </a:lnTo>
                <a:lnTo>
                  <a:pt x="8368" y="90277"/>
                </a:lnTo>
                <a:lnTo>
                  <a:pt x="9016" y="90647"/>
                </a:lnTo>
                <a:lnTo>
                  <a:pt x="9414" y="90968"/>
                </a:lnTo>
                <a:lnTo>
                  <a:pt x="9713" y="91313"/>
                </a:lnTo>
                <a:lnTo>
                  <a:pt x="10062" y="91634"/>
                </a:lnTo>
                <a:lnTo>
                  <a:pt x="10510" y="91880"/>
                </a:lnTo>
                <a:lnTo>
                  <a:pt x="11805" y="92300"/>
                </a:lnTo>
                <a:lnTo>
                  <a:pt x="13150" y="92620"/>
                </a:lnTo>
                <a:lnTo>
                  <a:pt x="16239" y="93311"/>
                </a:lnTo>
                <a:lnTo>
                  <a:pt x="19377" y="93952"/>
                </a:lnTo>
                <a:lnTo>
                  <a:pt x="22914" y="94569"/>
                </a:lnTo>
                <a:lnTo>
                  <a:pt x="24059" y="94791"/>
                </a:lnTo>
                <a:lnTo>
                  <a:pt x="25255" y="94865"/>
                </a:lnTo>
                <a:lnTo>
                  <a:pt x="25554" y="94766"/>
                </a:lnTo>
                <a:lnTo>
                  <a:pt x="25753" y="94544"/>
                </a:lnTo>
                <a:lnTo>
                  <a:pt x="25902" y="94224"/>
                </a:lnTo>
                <a:lnTo>
                  <a:pt x="26002" y="93780"/>
                </a:lnTo>
                <a:lnTo>
                  <a:pt x="26002" y="93336"/>
                </a:lnTo>
                <a:lnTo>
                  <a:pt x="26052" y="92867"/>
                </a:lnTo>
                <a:lnTo>
                  <a:pt x="26151" y="91560"/>
                </a:lnTo>
                <a:lnTo>
                  <a:pt x="26151" y="90203"/>
                </a:lnTo>
                <a:lnTo>
                  <a:pt x="26052" y="88896"/>
                </a:lnTo>
                <a:lnTo>
                  <a:pt x="26052" y="88131"/>
                </a:lnTo>
                <a:lnTo>
                  <a:pt x="25902" y="87342"/>
                </a:lnTo>
                <a:lnTo>
                  <a:pt x="25853" y="87243"/>
                </a:lnTo>
                <a:lnTo>
                  <a:pt x="25255" y="86947"/>
                </a:lnTo>
                <a:lnTo>
                  <a:pt x="25105" y="86824"/>
                </a:lnTo>
                <a:lnTo>
                  <a:pt x="25056" y="86725"/>
                </a:lnTo>
                <a:lnTo>
                  <a:pt x="25056" y="86552"/>
                </a:lnTo>
                <a:lnTo>
                  <a:pt x="24956" y="86429"/>
                </a:lnTo>
                <a:lnTo>
                  <a:pt x="24059" y="85985"/>
                </a:lnTo>
                <a:lnTo>
                  <a:pt x="23561" y="85788"/>
                </a:lnTo>
                <a:lnTo>
                  <a:pt x="23212" y="85516"/>
                </a:lnTo>
                <a:lnTo>
                  <a:pt x="22963" y="85171"/>
                </a:lnTo>
                <a:lnTo>
                  <a:pt x="22814" y="84752"/>
                </a:lnTo>
                <a:lnTo>
                  <a:pt x="22814" y="84357"/>
                </a:lnTo>
                <a:lnTo>
                  <a:pt x="22963" y="83963"/>
                </a:lnTo>
                <a:lnTo>
                  <a:pt x="23262" y="83568"/>
                </a:lnTo>
                <a:lnTo>
                  <a:pt x="23661" y="83149"/>
                </a:lnTo>
                <a:lnTo>
                  <a:pt x="24159" y="82828"/>
                </a:lnTo>
                <a:lnTo>
                  <a:pt x="24458" y="82729"/>
                </a:lnTo>
                <a:lnTo>
                  <a:pt x="24806" y="82581"/>
                </a:lnTo>
                <a:lnTo>
                  <a:pt x="25853" y="82211"/>
                </a:lnTo>
                <a:lnTo>
                  <a:pt x="26899" y="81965"/>
                </a:lnTo>
                <a:lnTo>
                  <a:pt x="27247" y="81915"/>
                </a:lnTo>
                <a:lnTo>
                  <a:pt x="27397" y="81965"/>
                </a:lnTo>
                <a:lnTo>
                  <a:pt x="27696" y="82187"/>
                </a:lnTo>
                <a:lnTo>
                  <a:pt x="28144" y="82359"/>
                </a:lnTo>
                <a:lnTo>
                  <a:pt x="28692" y="82458"/>
                </a:lnTo>
                <a:lnTo>
                  <a:pt x="29140" y="82606"/>
                </a:lnTo>
                <a:lnTo>
                  <a:pt x="30037" y="83025"/>
                </a:lnTo>
                <a:lnTo>
                  <a:pt x="30684" y="83445"/>
                </a:lnTo>
                <a:lnTo>
                  <a:pt x="31083" y="83913"/>
                </a:lnTo>
                <a:lnTo>
                  <a:pt x="31183" y="84480"/>
                </a:lnTo>
                <a:lnTo>
                  <a:pt x="30983" y="85048"/>
                </a:lnTo>
                <a:lnTo>
                  <a:pt x="30635" y="85516"/>
                </a:lnTo>
                <a:lnTo>
                  <a:pt x="30087" y="85960"/>
                </a:lnTo>
                <a:lnTo>
                  <a:pt x="29290" y="86281"/>
                </a:lnTo>
                <a:lnTo>
                  <a:pt x="28642" y="86478"/>
                </a:lnTo>
                <a:lnTo>
                  <a:pt x="28144" y="86651"/>
                </a:lnTo>
                <a:lnTo>
                  <a:pt x="27696" y="86947"/>
                </a:lnTo>
                <a:lnTo>
                  <a:pt x="27297" y="87342"/>
                </a:lnTo>
                <a:lnTo>
                  <a:pt x="27148" y="87810"/>
                </a:lnTo>
                <a:lnTo>
                  <a:pt x="27148" y="88772"/>
                </a:lnTo>
                <a:lnTo>
                  <a:pt x="27098" y="89636"/>
                </a:lnTo>
                <a:lnTo>
                  <a:pt x="27098" y="90548"/>
                </a:lnTo>
                <a:lnTo>
                  <a:pt x="26948" y="92226"/>
                </a:lnTo>
                <a:lnTo>
                  <a:pt x="26948" y="93878"/>
                </a:lnTo>
                <a:lnTo>
                  <a:pt x="27098" y="94569"/>
                </a:lnTo>
                <a:lnTo>
                  <a:pt x="27397" y="95186"/>
                </a:lnTo>
                <a:lnTo>
                  <a:pt x="28044" y="95753"/>
                </a:lnTo>
                <a:lnTo>
                  <a:pt x="28991" y="96246"/>
                </a:lnTo>
                <a:lnTo>
                  <a:pt x="31731" y="97603"/>
                </a:lnTo>
                <a:lnTo>
                  <a:pt x="32577" y="97997"/>
                </a:lnTo>
                <a:lnTo>
                  <a:pt x="33474" y="98441"/>
                </a:lnTo>
                <a:lnTo>
                  <a:pt x="34371" y="98836"/>
                </a:lnTo>
                <a:lnTo>
                  <a:pt x="35118" y="99157"/>
                </a:lnTo>
                <a:lnTo>
                  <a:pt x="35018" y="98244"/>
                </a:lnTo>
                <a:lnTo>
                  <a:pt x="35018" y="95950"/>
                </a:lnTo>
                <a:lnTo>
                  <a:pt x="35118" y="94791"/>
                </a:lnTo>
                <a:lnTo>
                  <a:pt x="35168" y="93706"/>
                </a:lnTo>
                <a:lnTo>
                  <a:pt x="35168" y="89956"/>
                </a:lnTo>
                <a:lnTo>
                  <a:pt x="35466" y="83790"/>
                </a:lnTo>
                <a:lnTo>
                  <a:pt x="35666" y="79153"/>
                </a:lnTo>
                <a:lnTo>
                  <a:pt x="34570" y="78585"/>
                </a:lnTo>
                <a:lnTo>
                  <a:pt x="33623" y="78067"/>
                </a:lnTo>
                <a:lnTo>
                  <a:pt x="32876" y="77549"/>
                </a:lnTo>
                <a:lnTo>
                  <a:pt x="32079" y="77081"/>
                </a:lnTo>
                <a:lnTo>
                  <a:pt x="31332" y="76612"/>
                </a:lnTo>
                <a:lnTo>
                  <a:pt x="30386" y="76069"/>
                </a:lnTo>
                <a:lnTo>
                  <a:pt x="29290" y="75477"/>
                </a:lnTo>
                <a:lnTo>
                  <a:pt x="27995" y="74935"/>
                </a:lnTo>
                <a:lnTo>
                  <a:pt x="26600" y="74515"/>
                </a:lnTo>
                <a:lnTo>
                  <a:pt x="25205" y="74219"/>
                </a:lnTo>
                <a:lnTo>
                  <a:pt x="23711" y="73948"/>
                </a:lnTo>
                <a:lnTo>
                  <a:pt x="23711" y="73874"/>
                </a:lnTo>
                <a:lnTo>
                  <a:pt x="24059" y="73751"/>
                </a:lnTo>
                <a:lnTo>
                  <a:pt x="24657" y="73603"/>
                </a:lnTo>
                <a:lnTo>
                  <a:pt x="25603" y="73381"/>
                </a:lnTo>
                <a:lnTo>
                  <a:pt x="26749" y="73159"/>
                </a:lnTo>
                <a:lnTo>
                  <a:pt x="28044" y="72937"/>
                </a:lnTo>
                <a:lnTo>
                  <a:pt x="29539" y="72764"/>
                </a:lnTo>
                <a:lnTo>
                  <a:pt x="31133" y="72616"/>
                </a:lnTo>
                <a:lnTo>
                  <a:pt x="32876" y="72542"/>
                </a:lnTo>
                <a:lnTo>
                  <a:pt x="34669" y="72493"/>
                </a:lnTo>
                <a:lnTo>
                  <a:pt x="36513" y="72616"/>
                </a:lnTo>
                <a:lnTo>
                  <a:pt x="36562" y="72295"/>
                </a:lnTo>
                <a:lnTo>
                  <a:pt x="36662" y="71876"/>
                </a:lnTo>
                <a:lnTo>
                  <a:pt x="36662" y="70495"/>
                </a:lnTo>
                <a:lnTo>
                  <a:pt x="37061" y="67116"/>
                </a:lnTo>
                <a:lnTo>
                  <a:pt x="37359" y="64131"/>
                </a:lnTo>
                <a:lnTo>
                  <a:pt x="37608" y="62651"/>
                </a:lnTo>
                <a:lnTo>
                  <a:pt x="37907" y="61146"/>
                </a:lnTo>
                <a:lnTo>
                  <a:pt x="37509" y="60974"/>
                </a:lnTo>
                <a:lnTo>
                  <a:pt x="36911" y="60727"/>
                </a:lnTo>
                <a:lnTo>
                  <a:pt x="36114" y="60357"/>
                </a:lnTo>
                <a:lnTo>
                  <a:pt x="35168" y="59963"/>
                </a:lnTo>
                <a:lnTo>
                  <a:pt x="34122" y="59593"/>
                </a:lnTo>
                <a:lnTo>
                  <a:pt x="33125" y="59149"/>
                </a:lnTo>
                <a:lnTo>
                  <a:pt x="32029" y="58754"/>
                </a:lnTo>
                <a:lnTo>
                  <a:pt x="31083" y="58359"/>
                </a:lnTo>
                <a:lnTo>
                  <a:pt x="30186" y="58039"/>
                </a:lnTo>
                <a:lnTo>
                  <a:pt x="29539" y="57743"/>
                </a:lnTo>
                <a:lnTo>
                  <a:pt x="28991" y="57545"/>
                </a:lnTo>
                <a:lnTo>
                  <a:pt x="28792" y="57496"/>
                </a:lnTo>
                <a:lnTo>
                  <a:pt x="27596" y="57126"/>
                </a:lnTo>
                <a:lnTo>
                  <a:pt x="26450" y="56904"/>
                </a:lnTo>
                <a:lnTo>
                  <a:pt x="25105" y="56830"/>
                </a:lnTo>
                <a:lnTo>
                  <a:pt x="23711" y="56855"/>
                </a:lnTo>
                <a:lnTo>
                  <a:pt x="20323" y="57151"/>
                </a:lnTo>
                <a:lnTo>
                  <a:pt x="17036" y="57521"/>
                </a:lnTo>
                <a:lnTo>
                  <a:pt x="15292" y="57693"/>
                </a:lnTo>
                <a:lnTo>
                  <a:pt x="13599" y="57891"/>
                </a:lnTo>
                <a:lnTo>
                  <a:pt x="12702" y="57989"/>
                </a:lnTo>
                <a:lnTo>
                  <a:pt x="11656" y="58063"/>
                </a:lnTo>
                <a:lnTo>
                  <a:pt x="10809" y="58211"/>
                </a:lnTo>
                <a:lnTo>
                  <a:pt x="9962" y="58433"/>
                </a:lnTo>
                <a:lnTo>
                  <a:pt x="9613" y="58655"/>
                </a:lnTo>
                <a:lnTo>
                  <a:pt x="9414" y="58877"/>
                </a:lnTo>
                <a:lnTo>
                  <a:pt x="9265" y="59075"/>
                </a:lnTo>
                <a:lnTo>
                  <a:pt x="9016" y="59346"/>
                </a:lnTo>
                <a:lnTo>
                  <a:pt x="8518" y="59765"/>
                </a:lnTo>
                <a:lnTo>
                  <a:pt x="7770" y="60110"/>
                </a:lnTo>
                <a:lnTo>
                  <a:pt x="6924" y="60382"/>
                </a:lnTo>
                <a:lnTo>
                  <a:pt x="5778" y="60604"/>
                </a:lnTo>
                <a:lnTo>
                  <a:pt x="4682" y="60653"/>
                </a:lnTo>
                <a:lnTo>
                  <a:pt x="3586" y="60530"/>
                </a:lnTo>
                <a:lnTo>
                  <a:pt x="2640" y="60283"/>
                </a:lnTo>
                <a:lnTo>
                  <a:pt x="1693" y="59913"/>
                </a:lnTo>
                <a:lnTo>
                  <a:pt x="1394" y="59691"/>
                </a:lnTo>
                <a:lnTo>
                  <a:pt x="1046" y="59494"/>
                </a:lnTo>
                <a:lnTo>
                  <a:pt x="647" y="59297"/>
                </a:lnTo>
                <a:lnTo>
                  <a:pt x="149" y="59198"/>
                </a:lnTo>
                <a:lnTo>
                  <a:pt x="0" y="59124"/>
                </a:lnTo>
                <a:lnTo>
                  <a:pt x="0" y="58951"/>
                </a:lnTo>
                <a:lnTo>
                  <a:pt x="149" y="58680"/>
                </a:lnTo>
                <a:lnTo>
                  <a:pt x="597" y="58113"/>
                </a:lnTo>
                <a:lnTo>
                  <a:pt x="1245" y="57447"/>
                </a:lnTo>
                <a:lnTo>
                  <a:pt x="1743" y="57151"/>
                </a:lnTo>
                <a:lnTo>
                  <a:pt x="2490" y="56904"/>
                </a:lnTo>
                <a:lnTo>
                  <a:pt x="3287" y="56682"/>
                </a:lnTo>
                <a:lnTo>
                  <a:pt x="4234" y="56534"/>
                </a:lnTo>
                <a:lnTo>
                  <a:pt x="5379" y="56460"/>
                </a:lnTo>
                <a:lnTo>
                  <a:pt x="6475" y="56509"/>
                </a:lnTo>
                <a:lnTo>
                  <a:pt x="7073" y="56657"/>
                </a:lnTo>
                <a:lnTo>
                  <a:pt x="7571" y="56830"/>
                </a:lnTo>
                <a:lnTo>
                  <a:pt x="8069" y="57052"/>
                </a:lnTo>
                <a:lnTo>
                  <a:pt x="8567" y="57200"/>
                </a:lnTo>
                <a:lnTo>
                  <a:pt x="8816" y="57225"/>
                </a:lnTo>
                <a:lnTo>
                  <a:pt x="9414" y="57225"/>
                </a:lnTo>
                <a:lnTo>
                  <a:pt x="9613" y="57274"/>
                </a:lnTo>
                <a:lnTo>
                  <a:pt x="9763" y="57299"/>
                </a:lnTo>
                <a:lnTo>
                  <a:pt x="9912" y="57373"/>
                </a:lnTo>
                <a:lnTo>
                  <a:pt x="10062" y="57422"/>
                </a:lnTo>
                <a:lnTo>
                  <a:pt x="10112" y="57496"/>
                </a:lnTo>
                <a:lnTo>
                  <a:pt x="10261" y="57521"/>
                </a:lnTo>
                <a:lnTo>
                  <a:pt x="10510" y="57521"/>
                </a:lnTo>
                <a:lnTo>
                  <a:pt x="12054" y="57447"/>
                </a:lnTo>
                <a:lnTo>
                  <a:pt x="13648" y="57348"/>
                </a:lnTo>
                <a:lnTo>
                  <a:pt x="16288" y="57126"/>
                </a:lnTo>
                <a:lnTo>
                  <a:pt x="19028" y="56904"/>
                </a:lnTo>
                <a:lnTo>
                  <a:pt x="21519" y="56608"/>
                </a:lnTo>
                <a:lnTo>
                  <a:pt x="22465" y="56509"/>
                </a:lnTo>
                <a:lnTo>
                  <a:pt x="23362" y="56435"/>
                </a:lnTo>
                <a:lnTo>
                  <a:pt x="24159" y="56312"/>
                </a:lnTo>
                <a:lnTo>
                  <a:pt x="24806" y="56213"/>
                </a:lnTo>
                <a:lnTo>
                  <a:pt x="25255" y="56065"/>
                </a:lnTo>
                <a:lnTo>
                  <a:pt x="25354" y="55893"/>
                </a:lnTo>
                <a:lnTo>
                  <a:pt x="25105" y="55523"/>
                </a:lnTo>
                <a:lnTo>
                  <a:pt x="24358" y="54783"/>
                </a:lnTo>
                <a:lnTo>
                  <a:pt x="23511" y="53993"/>
                </a:lnTo>
                <a:lnTo>
                  <a:pt x="22565" y="53204"/>
                </a:lnTo>
                <a:lnTo>
                  <a:pt x="20772" y="51847"/>
                </a:lnTo>
                <a:lnTo>
                  <a:pt x="18929" y="50491"/>
                </a:lnTo>
                <a:lnTo>
                  <a:pt x="15790" y="50071"/>
                </a:lnTo>
                <a:lnTo>
                  <a:pt x="12652" y="49677"/>
                </a:lnTo>
                <a:lnTo>
                  <a:pt x="11755" y="49553"/>
                </a:lnTo>
                <a:lnTo>
                  <a:pt x="10709" y="49405"/>
                </a:lnTo>
                <a:lnTo>
                  <a:pt x="9613" y="49307"/>
                </a:lnTo>
                <a:lnTo>
                  <a:pt x="8518" y="49233"/>
                </a:lnTo>
                <a:lnTo>
                  <a:pt x="7471" y="49307"/>
                </a:lnTo>
                <a:lnTo>
                  <a:pt x="6525" y="49479"/>
                </a:lnTo>
                <a:lnTo>
                  <a:pt x="5429" y="49726"/>
                </a:lnTo>
                <a:lnTo>
                  <a:pt x="4234" y="49849"/>
                </a:lnTo>
                <a:lnTo>
                  <a:pt x="3088" y="49800"/>
                </a:lnTo>
                <a:lnTo>
                  <a:pt x="1992" y="49677"/>
                </a:lnTo>
                <a:lnTo>
                  <a:pt x="1095" y="49381"/>
                </a:lnTo>
                <a:lnTo>
                  <a:pt x="597" y="49011"/>
                </a:lnTo>
                <a:lnTo>
                  <a:pt x="348" y="48493"/>
                </a:lnTo>
                <a:lnTo>
                  <a:pt x="298" y="48000"/>
                </a:lnTo>
                <a:lnTo>
                  <a:pt x="597" y="47457"/>
                </a:lnTo>
                <a:lnTo>
                  <a:pt x="1046" y="46964"/>
                </a:lnTo>
                <a:lnTo>
                  <a:pt x="1743" y="46569"/>
                </a:lnTo>
                <a:lnTo>
                  <a:pt x="2789" y="46322"/>
                </a:lnTo>
                <a:lnTo>
                  <a:pt x="3985" y="46199"/>
                </a:lnTo>
                <a:lnTo>
                  <a:pt x="5230" y="46273"/>
                </a:lnTo>
                <a:lnTo>
                  <a:pt x="6326" y="46470"/>
                </a:lnTo>
                <a:lnTo>
                  <a:pt x="7173" y="46766"/>
                </a:lnTo>
                <a:lnTo>
                  <a:pt x="7721" y="47038"/>
                </a:lnTo>
                <a:lnTo>
                  <a:pt x="8567" y="48024"/>
                </a:lnTo>
                <a:lnTo>
                  <a:pt x="9115" y="48345"/>
                </a:lnTo>
                <a:lnTo>
                  <a:pt x="9763" y="48567"/>
                </a:lnTo>
                <a:lnTo>
                  <a:pt x="10510" y="48715"/>
                </a:lnTo>
                <a:lnTo>
                  <a:pt x="11307" y="48863"/>
                </a:lnTo>
                <a:lnTo>
                  <a:pt x="14694" y="49405"/>
                </a:lnTo>
                <a:lnTo>
                  <a:pt x="18082" y="49923"/>
                </a:lnTo>
                <a:lnTo>
                  <a:pt x="17484" y="49553"/>
                </a:lnTo>
                <a:lnTo>
                  <a:pt x="16836" y="49233"/>
                </a:lnTo>
                <a:lnTo>
                  <a:pt x="16239" y="49035"/>
                </a:lnTo>
                <a:lnTo>
                  <a:pt x="15591" y="48912"/>
                </a:lnTo>
                <a:lnTo>
                  <a:pt x="14844" y="48838"/>
                </a:lnTo>
                <a:lnTo>
                  <a:pt x="14146" y="48690"/>
                </a:lnTo>
                <a:lnTo>
                  <a:pt x="13300" y="48419"/>
                </a:lnTo>
                <a:lnTo>
                  <a:pt x="12652" y="48098"/>
                </a:lnTo>
                <a:lnTo>
                  <a:pt x="12254" y="47704"/>
                </a:lnTo>
                <a:lnTo>
                  <a:pt x="12104" y="47260"/>
                </a:lnTo>
                <a:lnTo>
                  <a:pt x="12204" y="46791"/>
                </a:lnTo>
                <a:lnTo>
                  <a:pt x="12652" y="46322"/>
                </a:lnTo>
                <a:lnTo>
                  <a:pt x="12851" y="46174"/>
                </a:lnTo>
                <a:lnTo>
                  <a:pt x="13300" y="45804"/>
                </a:lnTo>
                <a:lnTo>
                  <a:pt x="13449" y="45730"/>
                </a:lnTo>
                <a:lnTo>
                  <a:pt x="13798" y="45632"/>
                </a:lnTo>
                <a:lnTo>
                  <a:pt x="14146" y="45558"/>
                </a:lnTo>
                <a:lnTo>
                  <a:pt x="14445" y="45508"/>
                </a:lnTo>
                <a:lnTo>
                  <a:pt x="15193" y="45484"/>
                </a:lnTo>
                <a:lnTo>
                  <a:pt x="15990" y="45459"/>
                </a:lnTo>
                <a:lnTo>
                  <a:pt x="17036" y="45582"/>
                </a:lnTo>
                <a:lnTo>
                  <a:pt x="17783" y="45854"/>
                </a:lnTo>
                <a:lnTo>
                  <a:pt x="18430" y="46174"/>
                </a:lnTo>
                <a:lnTo>
                  <a:pt x="18779" y="46618"/>
                </a:lnTo>
                <a:lnTo>
                  <a:pt x="19028" y="47087"/>
                </a:lnTo>
                <a:lnTo>
                  <a:pt x="19078" y="47580"/>
                </a:lnTo>
                <a:lnTo>
                  <a:pt x="18929" y="48024"/>
                </a:lnTo>
                <a:lnTo>
                  <a:pt x="18729" y="48493"/>
                </a:lnTo>
                <a:lnTo>
                  <a:pt x="18630" y="48937"/>
                </a:lnTo>
                <a:lnTo>
                  <a:pt x="19028" y="49381"/>
                </a:lnTo>
                <a:lnTo>
                  <a:pt x="19476" y="49775"/>
                </a:lnTo>
                <a:lnTo>
                  <a:pt x="19975" y="50219"/>
                </a:lnTo>
                <a:lnTo>
                  <a:pt x="22963" y="50565"/>
                </a:lnTo>
                <a:lnTo>
                  <a:pt x="25853" y="51009"/>
                </a:lnTo>
                <a:lnTo>
                  <a:pt x="26052" y="51058"/>
                </a:lnTo>
                <a:lnTo>
                  <a:pt x="26500" y="51083"/>
                </a:lnTo>
                <a:lnTo>
                  <a:pt x="26998" y="51132"/>
                </a:lnTo>
                <a:lnTo>
                  <a:pt x="27447" y="51132"/>
                </a:lnTo>
                <a:lnTo>
                  <a:pt x="27845" y="51083"/>
                </a:lnTo>
                <a:lnTo>
                  <a:pt x="27845" y="51009"/>
                </a:lnTo>
                <a:lnTo>
                  <a:pt x="25902" y="49627"/>
                </a:lnTo>
                <a:lnTo>
                  <a:pt x="23960" y="48098"/>
                </a:lnTo>
                <a:lnTo>
                  <a:pt x="21718" y="46569"/>
                </a:lnTo>
                <a:lnTo>
                  <a:pt x="21419" y="46322"/>
                </a:lnTo>
                <a:lnTo>
                  <a:pt x="21021" y="46002"/>
                </a:lnTo>
                <a:lnTo>
                  <a:pt x="20473" y="45582"/>
                </a:lnTo>
                <a:lnTo>
                  <a:pt x="19975" y="45237"/>
                </a:lnTo>
                <a:lnTo>
                  <a:pt x="19377" y="44867"/>
                </a:lnTo>
                <a:lnTo>
                  <a:pt x="18929" y="44620"/>
                </a:lnTo>
                <a:lnTo>
                  <a:pt x="18580" y="44472"/>
                </a:lnTo>
                <a:lnTo>
                  <a:pt x="17683" y="44398"/>
                </a:lnTo>
                <a:lnTo>
                  <a:pt x="16836" y="44349"/>
                </a:lnTo>
                <a:lnTo>
                  <a:pt x="15940" y="44398"/>
                </a:lnTo>
                <a:lnTo>
                  <a:pt x="15043" y="44324"/>
                </a:lnTo>
                <a:lnTo>
                  <a:pt x="14146" y="44176"/>
                </a:lnTo>
                <a:lnTo>
                  <a:pt x="13349" y="43880"/>
                </a:lnTo>
                <a:lnTo>
                  <a:pt x="12702" y="43510"/>
                </a:lnTo>
                <a:lnTo>
                  <a:pt x="12353" y="43091"/>
                </a:lnTo>
                <a:lnTo>
                  <a:pt x="12104" y="42647"/>
                </a:lnTo>
                <a:lnTo>
                  <a:pt x="12104" y="42129"/>
                </a:lnTo>
                <a:lnTo>
                  <a:pt x="12403" y="41636"/>
                </a:lnTo>
                <a:lnTo>
                  <a:pt x="12901" y="41216"/>
                </a:lnTo>
                <a:lnTo>
                  <a:pt x="13748" y="40871"/>
                </a:lnTo>
                <a:lnTo>
                  <a:pt x="14595" y="40575"/>
                </a:lnTo>
                <a:lnTo>
                  <a:pt x="15591" y="40353"/>
                </a:lnTo>
                <a:lnTo>
                  <a:pt x="16587" y="40254"/>
                </a:lnTo>
                <a:lnTo>
                  <a:pt x="17534" y="40180"/>
                </a:lnTo>
                <a:lnTo>
                  <a:pt x="18430" y="40205"/>
                </a:lnTo>
                <a:lnTo>
                  <a:pt x="19078" y="40328"/>
                </a:lnTo>
                <a:lnTo>
                  <a:pt x="20124" y="40674"/>
                </a:lnTo>
                <a:lnTo>
                  <a:pt x="20871" y="41167"/>
                </a:lnTo>
                <a:lnTo>
                  <a:pt x="21220" y="41734"/>
                </a:lnTo>
                <a:lnTo>
                  <a:pt x="21270" y="42326"/>
                </a:lnTo>
                <a:lnTo>
                  <a:pt x="21170" y="42622"/>
                </a:lnTo>
                <a:lnTo>
                  <a:pt x="20871" y="42943"/>
                </a:lnTo>
                <a:lnTo>
                  <a:pt x="20473" y="43313"/>
                </a:lnTo>
                <a:lnTo>
                  <a:pt x="20273" y="43634"/>
                </a:lnTo>
                <a:lnTo>
                  <a:pt x="20124" y="43954"/>
                </a:lnTo>
                <a:lnTo>
                  <a:pt x="20174" y="44250"/>
                </a:lnTo>
                <a:lnTo>
                  <a:pt x="20323" y="44398"/>
                </a:lnTo>
                <a:lnTo>
                  <a:pt x="20622" y="44645"/>
                </a:lnTo>
                <a:lnTo>
                  <a:pt x="21021" y="44941"/>
                </a:lnTo>
                <a:lnTo>
                  <a:pt x="21419" y="45311"/>
                </a:lnTo>
                <a:lnTo>
                  <a:pt x="21867" y="45632"/>
                </a:lnTo>
                <a:lnTo>
                  <a:pt x="22316" y="45878"/>
                </a:lnTo>
                <a:lnTo>
                  <a:pt x="22615" y="46100"/>
                </a:lnTo>
                <a:lnTo>
                  <a:pt x="22814" y="46150"/>
                </a:lnTo>
                <a:lnTo>
                  <a:pt x="23063" y="46026"/>
                </a:lnTo>
                <a:lnTo>
                  <a:pt x="23262" y="45804"/>
                </a:lnTo>
                <a:lnTo>
                  <a:pt x="23561" y="45582"/>
                </a:lnTo>
                <a:lnTo>
                  <a:pt x="23810" y="45459"/>
                </a:lnTo>
                <a:lnTo>
                  <a:pt x="24159" y="45311"/>
                </a:lnTo>
                <a:lnTo>
                  <a:pt x="24607" y="45114"/>
                </a:lnTo>
                <a:lnTo>
                  <a:pt x="25205" y="44892"/>
                </a:lnTo>
                <a:lnTo>
                  <a:pt x="25603" y="44744"/>
                </a:lnTo>
                <a:lnTo>
                  <a:pt x="26002" y="44694"/>
                </a:lnTo>
                <a:lnTo>
                  <a:pt x="26899" y="44645"/>
                </a:lnTo>
                <a:lnTo>
                  <a:pt x="27745" y="44571"/>
                </a:lnTo>
                <a:lnTo>
                  <a:pt x="28642" y="44546"/>
                </a:lnTo>
                <a:lnTo>
                  <a:pt x="29539" y="44571"/>
                </a:lnTo>
                <a:lnTo>
                  <a:pt x="29738" y="44620"/>
                </a:lnTo>
                <a:lnTo>
                  <a:pt x="30485" y="44744"/>
                </a:lnTo>
                <a:lnTo>
                  <a:pt x="30684" y="44744"/>
                </a:lnTo>
                <a:lnTo>
                  <a:pt x="30933" y="44571"/>
                </a:lnTo>
                <a:lnTo>
                  <a:pt x="30983" y="44250"/>
                </a:lnTo>
                <a:lnTo>
                  <a:pt x="31083" y="43880"/>
                </a:lnTo>
                <a:lnTo>
                  <a:pt x="31083" y="43313"/>
                </a:lnTo>
                <a:lnTo>
                  <a:pt x="31133" y="42795"/>
                </a:lnTo>
                <a:lnTo>
                  <a:pt x="31133" y="42277"/>
                </a:lnTo>
                <a:lnTo>
                  <a:pt x="30983" y="41784"/>
                </a:lnTo>
                <a:lnTo>
                  <a:pt x="30684" y="41438"/>
                </a:lnTo>
                <a:lnTo>
                  <a:pt x="30236" y="41216"/>
                </a:lnTo>
                <a:lnTo>
                  <a:pt x="29240" y="40797"/>
                </a:lnTo>
                <a:lnTo>
                  <a:pt x="28542" y="40402"/>
                </a:lnTo>
                <a:lnTo>
                  <a:pt x="28144" y="39909"/>
                </a:lnTo>
                <a:lnTo>
                  <a:pt x="28044" y="39366"/>
                </a:lnTo>
                <a:lnTo>
                  <a:pt x="28194" y="38972"/>
                </a:lnTo>
                <a:lnTo>
                  <a:pt x="28642" y="38528"/>
                </a:lnTo>
                <a:lnTo>
                  <a:pt x="29290" y="38133"/>
                </a:lnTo>
                <a:lnTo>
                  <a:pt x="30087" y="37738"/>
                </a:lnTo>
                <a:lnTo>
                  <a:pt x="31083" y="37442"/>
                </a:lnTo>
                <a:lnTo>
                  <a:pt x="32079" y="37294"/>
                </a:lnTo>
                <a:lnTo>
                  <a:pt x="33275" y="37294"/>
                </a:lnTo>
                <a:lnTo>
                  <a:pt x="34420" y="37516"/>
                </a:lnTo>
                <a:lnTo>
                  <a:pt x="35267" y="37812"/>
                </a:lnTo>
                <a:lnTo>
                  <a:pt x="35915" y="38108"/>
                </a:lnTo>
                <a:lnTo>
                  <a:pt x="36413" y="38454"/>
                </a:lnTo>
                <a:lnTo>
                  <a:pt x="36712" y="38873"/>
                </a:lnTo>
                <a:lnTo>
                  <a:pt x="36712" y="39342"/>
                </a:lnTo>
                <a:lnTo>
                  <a:pt x="36413" y="39835"/>
                </a:lnTo>
                <a:lnTo>
                  <a:pt x="35965" y="40254"/>
                </a:lnTo>
                <a:lnTo>
                  <a:pt x="35317" y="40600"/>
                </a:lnTo>
                <a:lnTo>
                  <a:pt x="34669" y="40945"/>
                </a:lnTo>
                <a:lnTo>
                  <a:pt x="33922" y="41216"/>
                </a:lnTo>
                <a:lnTo>
                  <a:pt x="33325" y="41586"/>
                </a:lnTo>
                <a:lnTo>
                  <a:pt x="32876" y="42030"/>
                </a:lnTo>
                <a:lnTo>
                  <a:pt x="32378" y="43091"/>
                </a:lnTo>
                <a:lnTo>
                  <a:pt x="32079" y="44176"/>
                </a:lnTo>
                <a:lnTo>
                  <a:pt x="31880" y="45237"/>
                </a:lnTo>
                <a:lnTo>
                  <a:pt x="31880" y="45656"/>
                </a:lnTo>
                <a:lnTo>
                  <a:pt x="32079" y="46076"/>
                </a:lnTo>
                <a:lnTo>
                  <a:pt x="32229" y="46495"/>
                </a:lnTo>
                <a:lnTo>
                  <a:pt x="32079" y="46865"/>
                </a:lnTo>
                <a:lnTo>
                  <a:pt x="31631" y="47580"/>
                </a:lnTo>
                <a:lnTo>
                  <a:pt x="31481" y="47950"/>
                </a:lnTo>
                <a:lnTo>
                  <a:pt x="31631" y="48295"/>
                </a:lnTo>
                <a:lnTo>
                  <a:pt x="32029" y="48616"/>
                </a:lnTo>
                <a:lnTo>
                  <a:pt x="32478" y="48863"/>
                </a:lnTo>
                <a:lnTo>
                  <a:pt x="32876" y="49159"/>
                </a:lnTo>
                <a:lnTo>
                  <a:pt x="33872" y="49800"/>
                </a:lnTo>
                <a:lnTo>
                  <a:pt x="34819" y="50491"/>
                </a:lnTo>
                <a:lnTo>
                  <a:pt x="37160" y="51946"/>
                </a:lnTo>
                <a:lnTo>
                  <a:pt x="39651" y="53377"/>
                </a:lnTo>
                <a:lnTo>
                  <a:pt x="39850" y="53549"/>
                </a:lnTo>
                <a:lnTo>
                  <a:pt x="40298" y="53771"/>
                </a:lnTo>
                <a:lnTo>
                  <a:pt x="40747" y="54018"/>
                </a:lnTo>
                <a:lnTo>
                  <a:pt x="41195" y="54240"/>
                </a:lnTo>
                <a:lnTo>
                  <a:pt x="41643" y="54314"/>
                </a:lnTo>
                <a:lnTo>
                  <a:pt x="41992" y="54215"/>
                </a:lnTo>
                <a:lnTo>
                  <a:pt x="42440" y="54018"/>
                </a:lnTo>
                <a:lnTo>
                  <a:pt x="42789" y="53771"/>
                </a:lnTo>
                <a:lnTo>
                  <a:pt x="43188" y="53549"/>
                </a:lnTo>
                <a:lnTo>
                  <a:pt x="43387" y="53401"/>
                </a:lnTo>
                <a:lnTo>
                  <a:pt x="44283" y="52785"/>
                </a:lnTo>
                <a:lnTo>
                  <a:pt x="44782" y="52217"/>
                </a:lnTo>
                <a:lnTo>
                  <a:pt x="45031" y="51551"/>
                </a:lnTo>
                <a:lnTo>
                  <a:pt x="44931" y="50836"/>
                </a:lnTo>
                <a:lnTo>
                  <a:pt x="44582" y="49726"/>
                </a:lnTo>
                <a:lnTo>
                  <a:pt x="44134" y="48641"/>
                </a:lnTo>
                <a:lnTo>
                  <a:pt x="43636" y="47556"/>
                </a:lnTo>
                <a:lnTo>
                  <a:pt x="42889" y="45804"/>
                </a:lnTo>
                <a:lnTo>
                  <a:pt x="42739" y="45459"/>
                </a:lnTo>
                <a:lnTo>
                  <a:pt x="42640" y="45089"/>
                </a:lnTo>
                <a:lnTo>
                  <a:pt x="42490" y="44694"/>
                </a:lnTo>
                <a:lnTo>
                  <a:pt x="42241" y="44349"/>
                </a:lnTo>
                <a:lnTo>
                  <a:pt x="41793" y="44053"/>
                </a:lnTo>
                <a:lnTo>
                  <a:pt x="41344" y="43880"/>
                </a:lnTo>
                <a:lnTo>
                  <a:pt x="40896" y="43782"/>
                </a:lnTo>
                <a:lnTo>
                  <a:pt x="40398" y="43708"/>
                </a:lnTo>
                <a:lnTo>
                  <a:pt x="39800" y="43584"/>
                </a:lnTo>
                <a:lnTo>
                  <a:pt x="38754" y="43338"/>
                </a:lnTo>
                <a:lnTo>
                  <a:pt x="38057" y="42968"/>
                </a:lnTo>
                <a:lnTo>
                  <a:pt x="37459" y="42548"/>
                </a:lnTo>
                <a:lnTo>
                  <a:pt x="37011" y="41981"/>
                </a:lnTo>
                <a:lnTo>
                  <a:pt x="37011" y="41438"/>
                </a:lnTo>
                <a:lnTo>
                  <a:pt x="37210" y="40945"/>
                </a:lnTo>
                <a:lnTo>
                  <a:pt x="37808" y="40427"/>
                </a:lnTo>
                <a:lnTo>
                  <a:pt x="38704" y="39958"/>
                </a:lnTo>
                <a:lnTo>
                  <a:pt x="39053" y="39810"/>
                </a:lnTo>
                <a:lnTo>
                  <a:pt x="39651" y="39638"/>
                </a:lnTo>
                <a:lnTo>
                  <a:pt x="40448" y="39440"/>
                </a:lnTo>
                <a:lnTo>
                  <a:pt x="41344" y="39342"/>
                </a:lnTo>
                <a:lnTo>
                  <a:pt x="42391" y="39292"/>
                </a:lnTo>
                <a:lnTo>
                  <a:pt x="43337" y="39366"/>
                </a:lnTo>
                <a:lnTo>
                  <a:pt x="44333" y="39638"/>
                </a:lnTo>
                <a:lnTo>
                  <a:pt x="45330" y="40106"/>
                </a:lnTo>
                <a:lnTo>
                  <a:pt x="46027" y="40649"/>
                </a:lnTo>
                <a:lnTo>
                  <a:pt x="46326" y="41118"/>
                </a:lnTo>
                <a:lnTo>
                  <a:pt x="46475" y="41660"/>
                </a:lnTo>
                <a:lnTo>
                  <a:pt x="46326" y="42203"/>
                </a:lnTo>
                <a:lnTo>
                  <a:pt x="45977" y="42499"/>
                </a:lnTo>
                <a:lnTo>
                  <a:pt x="45529" y="42746"/>
                </a:lnTo>
                <a:lnTo>
                  <a:pt x="45031" y="43017"/>
                </a:lnTo>
                <a:lnTo>
                  <a:pt x="44632" y="43313"/>
                </a:lnTo>
                <a:lnTo>
                  <a:pt x="44582" y="43412"/>
                </a:lnTo>
                <a:lnTo>
                  <a:pt x="44582" y="43708"/>
                </a:lnTo>
                <a:lnTo>
                  <a:pt x="44483" y="43806"/>
                </a:lnTo>
                <a:lnTo>
                  <a:pt x="44333" y="43880"/>
                </a:lnTo>
                <a:lnTo>
                  <a:pt x="44283" y="43954"/>
                </a:lnTo>
                <a:lnTo>
                  <a:pt x="43985" y="44102"/>
                </a:lnTo>
                <a:lnTo>
                  <a:pt x="43885" y="44176"/>
                </a:lnTo>
                <a:lnTo>
                  <a:pt x="43885" y="44793"/>
                </a:lnTo>
                <a:lnTo>
                  <a:pt x="44034" y="45336"/>
                </a:lnTo>
                <a:lnTo>
                  <a:pt x="44184" y="45854"/>
                </a:lnTo>
                <a:lnTo>
                  <a:pt x="44582" y="47161"/>
                </a:lnTo>
                <a:lnTo>
                  <a:pt x="45031" y="48493"/>
                </a:lnTo>
                <a:lnTo>
                  <a:pt x="45579" y="49726"/>
                </a:lnTo>
                <a:lnTo>
                  <a:pt x="45728" y="50219"/>
                </a:lnTo>
                <a:lnTo>
                  <a:pt x="45977" y="50639"/>
                </a:lnTo>
                <a:lnTo>
                  <a:pt x="46127" y="51058"/>
                </a:lnTo>
                <a:lnTo>
                  <a:pt x="46425" y="51379"/>
                </a:lnTo>
                <a:lnTo>
                  <a:pt x="46724" y="51601"/>
                </a:lnTo>
                <a:lnTo>
                  <a:pt x="47073" y="51625"/>
                </a:lnTo>
                <a:lnTo>
                  <a:pt x="47970" y="51527"/>
                </a:lnTo>
                <a:lnTo>
                  <a:pt x="48816" y="51305"/>
                </a:lnTo>
                <a:lnTo>
                  <a:pt x="49613" y="51132"/>
                </a:lnTo>
                <a:lnTo>
                  <a:pt x="51457" y="50639"/>
                </a:lnTo>
                <a:lnTo>
                  <a:pt x="53300" y="50145"/>
                </a:lnTo>
                <a:lnTo>
                  <a:pt x="56039" y="49331"/>
                </a:lnTo>
                <a:lnTo>
                  <a:pt x="58580" y="48542"/>
                </a:lnTo>
                <a:lnTo>
                  <a:pt x="59327" y="46026"/>
                </a:lnTo>
                <a:lnTo>
                  <a:pt x="61369" y="40057"/>
                </a:lnTo>
                <a:lnTo>
                  <a:pt x="63611" y="34088"/>
                </a:lnTo>
                <a:lnTo>
                  <a:pt x="63810" y="33521"/>
                </a:lnTo>
                <a:lnTo>
                  <a:pt x="64109" y="32781"/>
                </a:lnTo>
                <a:lnTo>
                  <a:pt x="64408" y="31991"/>
                </a:lnTo>
                <a:lnTo>
                  <a:pt x="64707" y="31153"/>
                </a:lnTo>
                <a:lnTo>
                  <a:pt x="64906" y="30314"/>
                </a:lnTo>
                <a:lnTo>
                  <a:pt x="65056" y="29475"/>
                </a:lnTo>
                <a:lnTo>
                  <a:pt x="65056" y="28711"/>
                </a:lnTo>
                <a:lnTo>
                  <a:pt x="65006" y="28069"/>
                </a:lnTo>
                <a:lnTo>
                  <a:pt x="64707" y="27551"/>
                </a:lnTo>
                <a:lnTo>
                  <a:pt x="64259" y="27033"/>
                </a:lnTo>
                <a:lnTo>
                  <a:pt x="63711" y="26565"/>
                </a:lnTo>
                <a:lnTo>
                  <a:pt x="63163" y="26145"/>
                </a:lnTo>
                <a:lnTo>
                  <a:pt x="62465" y="25775"/>
                </a:lnTo>
                <a:lnTo>
                  <a:pt x="61618" y="25479"/>
                </a:lnTo>
                <a:lnTo>
                  <a:pt x="60572" y="25257"/>
                </a:lnTo>
                <a:lnTo>
                  <a:pt x="59028" y="25035"/>
                </a:lnTo>
                <a:lnTo>
                  <a:pt x="57484" y="24764"/>
                </a:lnTo>
                <a:lnTo>
                  <a:pt x="57036" y="24690"/>
                </a:lnTo>
                <a:lnTo>
                  <a:pt x="56239" y="24616"/>
                </a:lnTo>
                <a:lnTo>
                  <a:pt x="55093" y="24468"/>
                </a:lnTo>
                <a:lnTo>
                  <a:pt x="53698" y="24320"/>
                </a:lnTo>
                <a:lnTo>
                  <a:pt x="52054" y="24172"/>
                </a:lnTo>
                <a:lnTo>
                  <a:pt x="50211" y="24000"/>
                </a:lnTo>
                <a:lnTo>
                  <a:pt x="48318" y="23802"/>
                </a:lnTo>
                <a:lnTo>
                  <a:pt x="46326" y="23630"/>
                </a:lnTo>
                <a:lnTo>
                  <a:pt x="42490" y="23260"/>
                </a:lnTo>
                <a:lnTo>
                  <a:pt x="40697" y="23087"/>
                </a:lnTo>
                <a:lnTo>
                  <a:pt x="39053" y="22939"/>
                </a:lnTo>
                <a:lnTo>
                  <a:pt x="37658" y="22791"/>
                </a:lnTo>
                <a:lnTo>
                  <a:pt x="36513" y="22692"/>
                </a:lnTo>
                <a:lnTo>
                  <a:pt x="35666" y="22618"/>
                </a:lnTo>
                <a:lnTo>
                  <a:pt x="35267" y="22569"/>
                </a:lnTo>
                <a:lnTo>
                  <a:pt x="33773" y="22396"/>
                </a:lnTo>
                <a:lnTo>
                  <a:pt x="32378" y="22100"/>
                </a:lnTo>
                <a:lnTo>
                  <a:pt x="30933" y="21854"/>
                </a:lnTo>
                <a:lnTo>
                  <a:pt x="29090" y="21434"/>
                </a:lnTo>
                <a:lnTo>
                  <a:pt x="27247" y="20867"/>
                </a:lnTo>
                <a:lnTo>
                  <a:pt x="25554" y="20201"/>
                </a:lnTo>
                <a:lnTo>
                  <a:pt x="24059" y="19510"/>
                </a:lnTo>
                <a:lnTo>
                  <a:pt x="22565" y="18746"/>
                </a:lnTo>
                <a:lnTo>
                  <a:pt x="20921" y="18030"/>
                </a:lnTo>
                <a:lnTo>
                  <a:pt x="19227" y="17340"/>
                </a:lnTo>
                <a:lnTo>
                  <a:pt x="17384" y="16748"/>
                </a:lnTo>
                <a:lnTo>
                  <a:pt x="15491" y="16180"/>
                </a:lnTo>
                <a:lnTo>
                  <a:pt x="13648" y="15514"/>
                </a:lnTo>
                <a:lnTo>
                  <a:pt x="13748" y="15440"/>
                </a:lnTo>
                <a:lnTo>
                  <a:pt x="14097" y="15292"/>
                </a:lnTo>
                <a:lnTo>
                  <a:pt x="14744" y="15120"/>
                </a:lnTo>
                <a:lnTo>
                  <a:pt x="15591" y="14898"/>
                </a:lnTo>
                <a:lnTo>
                  <a:pt x="16537" y="14676"/>
                </a:lnTo>
                <a:lnTo>
                  <a:pt x="18729" y="14306"/>
                </a:lnTo>
                <a:lnTo>
                  <a:pt x="19875" y="14207"/>
                </a:lnTo>
                <a:lnTo>
                  <a:pt x="21021" y="14182"/>
                </a:lnTo>
                <a:lnTo>
                  <a:pt x="22415" y="14207"/>
                </a:lnTo>
                <a:lnTo>
                  <a:pt x="24009" y="14281"/>
                </a:lnTo>
                <a:lnTo>
                  <a:pt x="25703" y="14380"/>
                </a:lnTo>
                <a:lnTo>
                  <a:pt x="27447" y="14503"/>
                </a:lnTo>
                <a:lnTo>
                  <a:pt x="29240" y="14651"/>
                </a:lnTo>
                <a:lnTo>
                  <a:pt x="30784" y="14799"/>
                </a:lnTo>
                <a:lnTo>
                  <a:pt x="32179" y="14922"/>
                </a:lnTo>
                <a:lnTo>
                  <a:pt x="33275" y="15070"/>
                </a:lnTo>
                <a:lnTo>
                  <a:pt x="34819" y="15366"/>
                </a:lnTo>
                <a:lnTo>
                  <a:pt x="36562" y="15761"/>
                </a:lnTo>
                <a:lnTo>
                  <a:pt x="38455" y="16254"/>
                </a:lnTo>
                <a:lnTo>
                  <a:pt x="40448" y="16822"/>
                </a:lnTo>
                <a:lnTo>
                  <a:pt x="42490" y="17488"/>
                </a:lnTo>
                <a:lnTo>
                  <a:pt x="44732" y="18203"/>
                </a:lnTo>
                <a:lnTo>
                  <a:pt x="49115" y="19732"/>
                </a:lnTo>
                <a:lnTo>
                  <a:pt x="53399" y="21336"/>
                </a:lnTo>
                <a:lnTo>
                  <a:pt x="55442" y="22125"/>
                </a:lnTo>
                <a:lnTo>
                  <a:pt x="57434" y="22890"/>
                </a:lnTo>
                <a:lnTo>
                  <a:pt x="59277" y="23630"/>
                </a:lnTo>
                <a:lnTo>
                  <a:pt x="60871" y="24271"/>
                </a:lnTo>
                <a:lnTo>
                  <a:pt x="62415" y="24887"/>
                </a:lnTo>
                <a:lnTo>
                  <a:pt x="63661" y="25405"/>
                </a:lnTo>
                <a:lnTo>
                  <a:pt x="64707" y="25849"/>
                </a:lnTo>
                <a:lnTo>
                  <a:pt x="65404" y="26170"/>
                </a:lnTo>
                <a:lnTo>
                  <a:pt x="64757" y="25381"/>
                </a:lnTo>
                <a:lnTo>
                  <a:pt x="63960" y="24690"/>
                </a:lnTo>
                <a:lnTo>
                  <a:pt x="63163" y="23950"/>
                </a:lnTo>
                <a:lnTo>
                  <a:pt x="62117" y="23260"/>
                </a:lnTo>
                <a:lnTo>
                  <a:pt x="60821" y="22643"/>
                </a:lnTo>
                <a:lnTo>
                  <a:pt x="59178" y="22051"/>
                </a:lnTo>
                <a:lnTo>
                  <a:pt x="57434" y="21484"/>
                </a:lnTo>
                <a:lnTo>
                  <a:pt x="55591" y="20892"/>
                </a:lnTo>
                <a:lnTo>
                  <a:pt x="53897" y="20349"/>
                </a:lnTo>
                <a:lnTo>
                  <a:pt x="52303" y="19806"/>
                </a:lnTo>
                <a:lnTo>
                  <a:pt x="51008" y="19264"/>
                </a:lnTo>
                <a:lnTo>
                  <a:pt x="49115" y="18277"/>
                </a:lnTo>
                <a:lnTo>
                  <a:pt x="47422" y="17414"/>
                </a:lnTo>
                <a:lnTo>
                  <a:pt x="46027" y="16600"/>
                </a:lnTo>
                <a:lnTo>
                  <a:pt x="44881" y="15909"/>
                </a:lnTo>
                <a:lnTo>
                  <a:pt x="43835" y="15268"/>
                </a:lnTo>
                <a:lnTo>
                  <a:pt x="42938" y="14651"/>
                </a:lnTo>
                <a:lnTo>
                  <a:pt x="42241" y="14059"/>
                </a:lnTo>
                <a:lnTo>
                  <a:pt x="41494" y="13516"/>
                </a:lnTo>
                <a:lnTo>
                  <a:pt x="40149" y="12431"/>
                </a:lnTo>
                <a:lnTo>
                  <a:pt x="38704" y="11272"/>
                </a:lnTo>
                <a:lnTo>
                  <a:pt x="37808" y="10655"/>
                </a:lnTo>
                <a:lnTo>
                  <a:pt x="36811" y="9965"/>
                </a:lnTo>
                <a:lnTo>
                  <a:pt x="35466" y="9225"/>
                </a:lnTo>
                <a:lnTo>
                  <a:pt x="34072" y="8608"/>
                </a:lnTo>
                <a:lnTo>
                  <a:pt x="32677" y="8139"/>
                </a:lnTo>
                <a:lnTo>
                  <a:pt x="31282" y="7745"/>
                </a:lnTo>
                <a:lnTo>
                  <a:pt x="29887" y="7375"/>
                </a:lnTo>
                <a:lnTo>
                  <a:pt x="29788" y="7301"/>
                </a:lnTo>
                <a:lnTo>
                  <a:pt x="30037" y="7153"/>
                </a:lnTo>
                <a:lnTo>
                  <a:pt x="30684" y="7054"/>
                </a:lnTo>
                <a:lnTo>
                  <a:pt x="31481" y="6906"/>
                </a:lnTo>
                <a:lnTo>
                  <a:pt x="32528" y="6758"/>
                </a:lnTo>
                <a:lnTo>
                  <a:pt x="33623" y="6610"/>
                </a:lnTo>
                <a:lnTo>
                  <a:pt x="35666" y="6314"/>
                </a:lnTo>
                <a:lnTo>
                  <a:pt x="36562" y="6215"/>
                </a:lnTo>
                <a:lnTo>
                  <a:pt x="37210" y="6141"/>
                </a:lnTo>
                <a:lnTo>
                  <a:pt x="39950" y="5944"/>
                </a:lnTo>
                <a:lnTo>
                  <a:pt x="42590" y="5993"/>
                </a:lnTo>
                <a:lnTo>
                  <a:pt x="45180" y="6289"/>
                </a:lnTo>
                <a:lnTo>
                  <a:pt x="47721" y="6832"/>
                </a:lnTo>
                <a:lnTo>
                  <a:pt x="50161" y="7547"/>
                </a:lnTo>
                <a:lnTo>
                  <a:pt x="52503" y="8460"/>
                </a:lnTo>
                <a:lnTo>
                  <a:pt x="54694" y="9545"/>
                </a:lnTo>
                <a:lnTo>
                  <a:pt x="56687" y="10828"/>
                </a:lnTo>
                <a:lnTo>
                  <a:pt x="58381" y="12160"/>
                </a:lnTo>
                <a:lnTo>
                  <a:pt x="59925" y="13615"/>
                </a:lnTo>
                <a:lnTo>
                  <a:pt x="61320" y="15268"/>
                </a:lnTo>
                <a:lnTo>
                  <a:pt x="62465" y="16970"/>
                </a:lnTo>
                <a:lnTo>
                  <a:pt x="63511" y="18721"/>
                </a:lnTo>
                <a:lnTo>
                  <a:pt x="64308" y="20571"/>
                </a:lnTo>
                <a:lnTo>
                  <a:pt x="65056" y="22544"/>
                </a:lnTo>
                <a:lnTo>
                  <a:pt x="65504" y="24542"/>
                </a:lnTo>
                <a:lnTo>
                  <a:pt x="65703" y="25085"/>
                </a:lnTo>
                <a:lnTo>
                  <a:pt x="66151" y="25775"/>
                </a:lnTo>
                <a:lnTo>
                  <a:pt x="66251" y="25233"/>
                </a:lnTo>
                <a:lnTo>
                  <a:pt x="66400" y="24567"/>
                </a:lnTo>
                <a:lnTo>
                  <a:pt x="66550" y="23876"/>
                </a:lnTo>
                <a:lnTo>
                  <a:pt x="66799" y="22421"/>
                </a:lnTo>
                <a:lnTo>
                  <a:pt x="66899" y="21780"/>
                </a:lnTo>
                <a:lnTo>
                  <a:pt x="66948" y="21237"/>
                </a:lnTo>
                <a:lnTo>
                  <a:pt x="67048" y="20793"/>
                </a:lnTo>
                <a:lnTo>
                  <a:pt x="67048" y="20201"/>
                </a:lnTo>
                <a:lnTo>
                  <a:pt x="67198" y="19708"/>
                </a:lnTo>
                <a:lnTo>
                  <a:pt x="67496" y="19042"/>
                </a:lnTo>
                <a:lnTo>
                  <a:pt x="67795" y="18252"/>
                </a:lnTo>
                <a:lnTo>
                  <a:pt x="68194" y="17340"/>
                </a:lnTo>
                <a:lnTo>
                  <a:pt x="68642" y="16328"/>
                </a:lnTo>
                <a:lnTo>
                  <a:pt x="69240" y="15218"/>
                </a:lnTo>
                <a:lnTo>
                  <a:pt x="69738" y="14133"/>
                </a:lnTo>
                <a:lnTo>
                  <a:pt x="70336" y="12974"/>
                </a:lnTo>
                <a:lnTo>
                  <a:pt x="70983" y="11839"/>
                </a:lnTo>
                <a:lnTo>
                  <a:pt x="71581" y="10705"/>
                </a:lnTo>
                <a:lnTo>
                  <a:pt x="72229" y="9669"/>
                </a:lnTo>
                <a:lnTo>
                  <a:pt x="72826" y="8633"/>
                </a:lnTo>
                <a:lnTo>
                  <a:pt x="73424" y="7745"/>
                </a:lnTo>
                <a:lnTo>
                  <a:pt x="73922" y="6931"/>
                </a:lnTo>
                <a:lnTo>
                  <a:pt x="74470" y="6289"/>
                </a:lnTo>
                <a:lnTo>
                  <a:pt x="74819" y="5796"/>
                </a:lnTo>
                <a:lnTo>
                  <a:pt x="75168" y="5475"/>
                </a:lnTo>
                <a:lnTo>
                  <a:pt x="76562" y="4612"/>
                </a:lnTo>
                <a:lnTo>
                  <a:pt x="77957" y="3921"/>
                </a:lnTo>
                <a:lnTo>
                  <a:pt x="79452" y="3255"/>
                </a:lnTo>
                <a:lnTo>
                  <a:pt x="80896" y="2688"/>
                </a:lnTo>
                <a:lnTo>
                  <a:pt x="82839" y="1997"/>
                </a:lnTo>
                <a:lnTo>
                  <a:pt x="84881" y="1405"/>
                </a:lnTo>
                <a:lnTo>
                  <a:pt x="87023" y="937"/>
                </a:lnTo>
                <a:lnTo>
                  <a:pt x="87621" y="813"/>
                </a:lnTo>
                <a:lnTo>
                  <a:pt x="88418" y="690"/>
                </a:lnTo>
                <a:lnTo>
                  <a:pt x="90460" y="320"/>
                </a:lnTo>
                <a:lnTo>
                  <a:pt x="91407" y="123"/>
                </a:lnTo>
                <a:lnTo>
                  <a:pt x="92204" y="24"/>
                </a:lnTo>
                <a:lnTo>
                  <a:pt x="92752" y="0"/>
                </a:lnTo>
                <a:close/>
              </a:path>
            </a:pathLst>
          </a:custGeom>
          <a:solidFill>
            <a:schemeClr val="lt1">
              <a:alpha val="7843"/>
            </a:schemeClr>
          </a:solidFill>
          <a:ln>
            <a:noFill/>
          </a:ln>
        </p:spPr>
        <p:txBody>
          <a:bodyPr lIns="91425" tIns="45700" rIns="91425" bIns="45700" anchor="t" anchorCtr="0">
            <a:noAutofit/>
          </a:bodyPr>
          <a:lstStyle/>
          <a:p>
            <a:pPr marL="0" marR="0" lvl="0" indent="0" algn="l" rtl="0">
              <a:spcBef>
                <a:spcPts val="0"/>
              </a:spcBef>
              <a:buNone/>
            </a:pPr>
            <a:endParaRPr sz="1800">
              <a:solidFill>
                <a:schemeClr val="dk1"/>
              </a:solidFill>
              <a:latin typeface="Candara"/>
              <a:ea typeface="Candara"/>
              <a:cs typeface="Candara"/>
              <a:sym typeface="Candara"/>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cSld name="Nadpis a zvislý text">
    <p:spTree>
      <p:nvGrpSpPr>
        <p:cNvPr id="1" name="Shape 81"/>
        <p:cNvGrpSpPr/>
        <p:nvPr/>
      </p:nvGrpSpPr>
      <p:grpSpPr>
        <a:xfrm>
          <a:off x="0" y="0"/>
          <a:ext cx="0" cy="0"/>
          <a:chOff x="0" y="0"/>
          <a:chExt cx="0" cy="0"/>
        </a:xfrm>
      </p:grpSpPr>
      <p:sp>
        <p:nvSpPr>
          <p:cNvPr id="82" name="Shape 82"/>
          <p:cNvSpPr txBox="1">
            <a:spLocks noGrp="1"/>
          </p:cNvSpPr>
          <p:nvPr>
            <p:ph type="title"/>
          </p:nvPr>
        </p:nvSpPr>
        <p:spPr>
          <a:xfrm>
            <a:off x="276225" y="228601"/>
            <a:ext cx="8591550" cy="1066799"/>
          </a:xfrm>
          <a:prstGeom prst="rect">
            <a:avLst/>
          </a:prstGeom>
          <a:noFill/>
          <a:ln>
            <a:noFill/>
          </a:ln>
        </p:spPr>
        <p:txBody>
          <a:bodyPr lIns="91425" tIns="91425" rIns="91425" bIns="91425" anchor="b" anchorCtr="0"/>
          <a:lstStyle>
            <a:lvl1pPr marL="0" marR="0" lvl="0" indent="0" algn="l" rtl="0">
              <a:spcBef>
                <a:spcPts val="400"/>
              </a:spcBef>
              <a:buClr>
                <a:schemeClr val="dk2"/>
              </a:buClr>
              <a:buFont typeface="Candara"/>
              <a:buNone/>
              <a:defRPr sz="3600" b="0" i="0" u="none" strike="noStrike" cap="none">
                <a:solidFill>
                  <a:schemeClr val="dk2"/>
                </a:solidFill>
                <a:latin typeface="Candara"/>
                <a:ea typeface="Candara"/>
                <a:cs typeface="Candara"/>
                <a:sym typeface="Candara"/>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83" name="Shape 83"/>
          <p:cNvSpPr txBox="1">
            <a:spLocks noGrp="1"/>
          </p:cNvSpPr>
          <p:nvPr>
            <p:ph type="body" idx="1"/>
          </p:nvPr>
        </p:nvSpPr>
        <p:spPr>
          <a:xfrm rot="5400000">
            <a:off x="2105025" y="-533400"/>
            <a:ext cx="4933948" cy="8591550"/>
          </a:xfrm>
          <a:prstGeom prst="rect">
            <a:avLst/>
          </a:prstGeom>
          <a:noFill/>
          <a:ln>
            <a:noFill/>
          </a:ln>
        </p:spPr>
        <p:txBody>
          <a:bodyPr lIns="91425" tIns="91425" rIns="91425" bIns="91425" anchor="t" anchorCtr="0"/>
          <a:lstStyle>
            <a:lvl1pPr marL="171450" marR="0" lvl="0" indent="-31750" algn="l" rtl="0">
              <a:spcBef>
                <a:spcPts val="600"/>
              </a:spcBef>
              <a:spcAft>
                <a:spcPts val="0"/>
              </a:spcAft>
              <a:buClr>
                <a:schemeClr val="accent1"/>
              </a:buClr>
              <a:buSzPct val="100000"/>
              <a:buFont typeface="Arial"/>
              <a:buChar char="•"/>
              <a:defRPr sz="2200" b="0" i="0" u="none" strike="noStrike" cap="none">
                <a:solidFill>
                  <a:schemeClr val="dk2"/>
                </a:solidFill>
                <a:latin typeface="Candara"/>
                <a:ea typeface="Candara"/>
                <a:cs typeface="Candara"/>
                <a:sym typeface="Candara"/>
              </a:defRPr>
            </a:lvl1pPr>
            <a:lvl2pPr marL="344488" marR="0" lvl="1" indent="-52388" algn="l" rtl="0">
              <a:spcBef>
                <a:spcPts val="600"/>
              </a:spcBef>
              <a:buClr>
                <a:schemeClr val="accent1"/>
              </a:buClr>
              <a:buSzPct val="100000"/>
              <a:buFont typeface="Arial"/>
              <a:buChar char="•"/>
              <a:defRPr sz="2000" b="0" i="0" u="none" strike="noStrike" cap="none">
                <a:solidFill>
                  <a:schemeClr val="dk2"/>
                </a:solidFill>
                <a:latin typeface="Candara"/>
                <a:ea typeface="Candara"/>
                <a:cs typeface="Candara"/>
                <a:sym typeface="Candara"/>
              </a:defRPr>
            </a:lvl2pPr>
            <a:lvl3pPr marL="515938" marR="0" lvl="2" indent="-71437" algn="l" rtl="0">
              <a:spcBef>
                <a:spcPts val="600"/>
              </a:spcBef>
              <a:buClr>
                <a:schemeClr val="accent1"/>
              </a:buClr>
              <a:buSzPct val="100000"/>
              <a:buFont typeface="Arial"/>
              <a:buChar char="•"/>
              <a:defRPr sz="1800" b="0" i="0" u="none" strike="noStrike" cap="none">
                <a:solidFill>
                  <a:schemeClr val="dk2"/>
                </a:solidFill>
                <a:latin typeface="Candara"/>
                <a:ea typeface="Candara"/>
                <a:cs typeface="Candara"/>
                <a:sym typeface="Candara"/>
              </a:defRPr>
            </a:lvl3pPr>
            <a:lvl4pPr marL="688975" marR="0" lvl="3" indent="-79375" algn="l" rtl="0">
              <a:spcBef>
                <a:spcPts val="600"/>
              </a:spcBef>
              <a:buClr>
                <a:schemeClr val="accent1"/>
              </a:buClr>
              <a:buSzPct val="100000"/>
              <a:buFont typeface="Arial"/>
              <a:buChar char="•"/>
              <a:defRPr sz="1600" b="0" i="0" u="none" strike="noStrike" cap="none">
                <a:solidFill>
                  <a:schemeClr val="dk2"/>
                </a:solidFill>
                <a:latin typeface="Candara"/>
                <a:ea typeface="Candara"/>
                <a:cs typeface="Candara"/>
                <a:sym typeface="Candara"/>
              </a:defRPr>
            </a:lvl4pPr>
            <a:lvl5pPr marL="860425" marR="0" lvl="4" indent="-73025" algn="l" rtl="0">
              <a:spcBef>
                <a:spcPts val="600"/>
              </a:spcBef>
              <a:buClr>
                <a:schemeClr val="accent1"/>
              </a:buClr>
              <a:buSzPct val="100000"/>
              <a:buFont typeface="Arial"/>
              <a:buChar char="•"/>
              <a:defRPr sz="1600" b="0" i="0" u="none" strike="noStrike" cap="none">
                <a:solidFill>
                  <a:schemeClr val="dk2"/>
                </a:solidFill>
                <a:latin typeface="Candara"/>
                <a:ea typeface="Candara"/>
                <a:cs typeface="Candara"/>
                <a:sym typeface="Candara"/>
              </a:defRPr>
            </a:lvl5pPr>
            <a:lvl6pPr marL="1051560" marR="0" lvl="5" indent="-86360" algn="l" rtl="0">
              <a:spcBef>
                <a:spcPts val="280"/>
              </a:spcBef>
              <a:buClr>
                <a:schemeClr val="accent1"/>
              </a:buClr>
              <a:buSzPct val="100000"/>
              <a:buFont typeface="Arial"/>
              <a:buChar char="•"/>
              <a:defRPr sz="1400" b="0" i="0" u="none" strike="noStrike" cap="none">
                <a:solidFill>
                  <a:schemeClr val="dk2"/>
                </a:solidFill>
                <a:latin typeface="Candara"/>
                <a:ea typeface="Candara"/>
                <a:cs typeface="Candara"/>
                <a:sym typeface="Candara"/>
              </a:defRPr>
            </a:lvl6pPr>
            <a:lvl7pPr marL="1234440" marR="0" lvl="6" indent="-91439" algn="l" rtl="0">
              <a:spcBef>
                <a:spcPts val="280"/>
              </a:spcBef>
              <a:buClr>
                <a:schemeClr val="accent1"/>
              </a:buClr>
              <a:buSzPct val="100000"/>
              <a:buFont typeface="Arial"/>
              <a:buChar char="•"/>
              <a:defRPr sz="1400" b="0" i="0" u="none" strike="noStrike" cap="none">
                <a:solidFill>
                  <a:schemeClr val="dk2"/>
                </a:solidFill>
                <a:latin typeface="Candara"/>
                <a:ea typeface="Candara"/>
                <a:cs typeface="Candara"/>
                <a:sym typeface="Candara"/>
              </a:defRPr>
            </a:lvl7pPr>
            <a:lvl8pPr marL="1417320" marR="0" lvl="7" indent="-96519" algn="l" rtl="0">
              <a:spcBef>
                <a:spcPts val="280"/>
              </a:spcBef>
              <a:buClr>
                <a:schemeClr val="accent1"/>
              </a:buClr>
              <a:buSzPct val="100000"/>
              <a:buFont typeface="Arial"/>
              <a:buChar char="•"/>
              <a:defRPr sz="1400" b="0" i="0" u="none" strike="noStrike" cap="none">
                <a:solidFill>
                  <a:schemeClr val="dk2"/>
                </a:solidFill>
                <a:latin typeface="Candara"/>
                <a:ea typeface="Candara"/>
                <a:cs typeface="Candara"/>
                <a:sym typeface="Candara"/>
              </a:defRPr>
            </a:lvl8pPr>
            <a:lvl9pPr marL="1600200" marR="0" lvl="8" indent="-88900" algn="l" rtl="0">
              <a:spcBef>
                <a:spcPts val="280"/>
              </a:spcBef>
              <a:buClr>
                <a:schemeClr val="accent1"/>
              </a:buClr>
              <a:buSzPct val="100000"/>
              <a:buFont typeface="Arial"/>
              <a:buChar char="•"/>
              <a:defRPr sz="1400" b="0" i="0" u="none" strike="noStrike" cap="none">
                <a:solidFill>
                  <a:schemeClr val="dk2"/>
                </a:solidFill>
                <a:latin typeface="Candara"/>
                <a:ea typeface="Candara"/>
                <a:cs typeface="Candara"/>
                <a:sym typeface="Candara"/>
              </a:defRPr>
            </a:lvl9pPr>
          </a:lstStyle>
          <a:p>
            <a:endParaRPr/>
          </a:p>
        </p:txBody>
      </p:sp>
      <p:sp>
        <p:nvSpPr>
          <p:cNvPr id="84" name="Shape 84"/>
          <p:cNvSpPr txBox="1">
            <a:spLocks noGrp="1"/>
          </p:cNvSpPr>
          <p:nvPr>
            <p:ph type="dt" idx="10"/>
          </p:nvPr>
        </p:nvSpPr>
        <p:spPr>
          <a:xfrm>
            <a:off x="276225" y="6429375"/>
            <a:ext cx="2133599" cy="292100"/>
          </a:xfrm>
          <a:prstGeom prst="rect">
            <a:avLst/>
          </a:prstGeom>
          <a:noFill/>
          <a:ln>
            <a:noFill/>
          </a:ln>
        </p:spPr>
        <p:txBody>
          <a:bodyPr lIns="91425" tIns="91425" rIns="91425" bIns="91425" anchor="ctr" anchorCtr="0"/>
          <a:lstStyle>
            <a:lvl1pPr marL="0" marR="0" lvl="0" indent="0" algn="l" rtl="0">
              <a:spcBef>
                <a:spcPts val="0"/>
              </a:spcBef>
              <a:buNone/>
              <a:defRPr sz="1050" b="1">
                <a:solidFill>
                  <a:schemeClr val="dk2"/>
                </a:solidFill>
                <a:latin typeface="Candara"/>
                <a:ea typeface="Candara"/>
                <a:cs typeface="Candara"/>
                <a:sym typeface="Candara"/>
              </a:defRPr>
            </a:lvl1pPr>
            <a:lvl2pPr marL="457200" marR="0" lvl="1" indent="0" algn="l" rtl="0">
              <a:spcBef>
                <a:spcPts val="0"/>
              </a:spcBef>
              <a:buNone/>
              <a:defRPr sz="1800" b="0" i="0" u="none" strike="noStrike" cap="none">
                <a:solidFill>
                  <a:schemeClr val="dk1"/>
                </a:solidFill>
                <a:latin typeface="Candara"/>
                <a:ea typeface="Candara"/>
                <a:cs typeface="Candara"/>
                <a:sym typeface="Candara"/>
              </a:defRPr>
            </a:lvl2pPr>
            <a:lvl3pPr marL="914400" marR="0" lvl="2" indent="0" algn="l" rtl="0">
              <a:spcBef>
                <a:spcPts val="0"/>
              </a:spcBef>
              <a:buNone/>
              <a:defRPr sz="1800" b="0" i="0" u="none" strike="noStrike" cap="none">
                <a:solidFill>
                  <a:schemeClr val="dk1"/>
                </a:solidFill>
                <a:latin typeface="Candara"/>
                <a:ea typeface="Candara"/>
                <a:cs typeface="Candara"/>
                <a:sym typeface="Candara"/>
              </a:defRPr>
            </a:lvl3pPr>
            <a:lvl4pPr marL="1371600" marR="0" lvl="3" indent="0" algn="l" rtl="0">
              <a:spcBef>
                <a:spcPts val="0"/>
              </a:spcBef>
              <a:buNone/>
              <a:defRPr sz="1800" b="0" i="0" u="none" strike="noStrike" cap="none">
                <a:solidFill>
                  <a:schemeClr val="dk1"/>
                </a:solidFill>
                <a:latin typeface="Candara"/>
                <a:ea typeface="Candara"/>
                <a:cs typeface="Candara"/>
                <a:sym typeface="Candara"/>
              </a:defRPr>
            </a:lvl4pPr>
            <a:lvl5pPr marL="1828800" marR="0" lvl="4" indent="0" algn="l" rtl="0">
              <a:spcBef>
                <a:spcPts val="0"/>
              </a:spcBef>
              <a:buNone/>
              <a:defRPr sz="1800" b="0" i="0" u="none" strike="noStrike" cap="none">
                <a:solidFill>
                  <a:schemeClr val="dk1"/>
                </a:solidFill>
                <a:latin typeface="Candara"/>
                <a:ea typeface="Candara"/>
                <a:cs typeface="Candara"/>
                <a:sym typeface="Candara"/>
              </a:defRPr>
            </a:lvl5pPr>
            <a:lvl6pPr marL="2286000" marR="0" lvl="5" indent="0" algn="l" rtl="0">
              <a:spcBef>
                <a:spcPts val="0"/>
              </a:spcBef>
              <a:buNone/>
              <a:defRPr sz="1800" b="0" i="0" u="none" strike="noStrike" cap="none">
                <a:solidFill>
                  <a:schemeClr val="dk1"/>
                </a:solidFill>
                <a:latin typeface="Candara"/>
                <a:ea typeface="Candara"/>
                <a:cs typeface="Candara"/>
                <a:sym typeface="Candara"/>
              </a:defRPr>
            </a:lvl6pPr>
            <a:lvl7pPr marL="2743200" marR="0" lvl="6" indent="0" algn="l" rtl="0">
              <a:spcBef>
                <a:spcPts val="0"/>
              </a:spcBef>
              <a:buNone/>
              <a:defRPr sz="1800" b="0" i="0" u="none" strike="noStrike" cap="none">
                <a:solidFill>
                  <a:schemeClr val="dk1"/>
                </a:solidFill>
                <a:latin typeface="Candara"/>
                <a:ea typeface="Candara"/>
                <a:cs typeface="Candara"/>
                <a:sym typeface="Candara"/>
              </a:defRPr>
            </a:lvl7pPr>
            <a:lvl8pPr marL="3200400" marR="0" lvl="7" indent="0" algn="l" rtl="0">
              <a:spcBef>
                <a:spcPts val="0"/>
              </a:spcBef>
              <a:buNone/>
              <a:defRPr sz="1800" b="0" i="0" u="none" strike="noStrike" cap="none">
                <a:solidFill>
                  <a:schemeClr val="dk1"/>
                </a:solidFill>
                <a:latin typeface="Candara"/>
                <a:ea typeface="Candara"/>
                <a:cs typeface="Candara"/>
                <a:sym typeface="Candara"/>
              </a:defRPr>
            </a:lvl8pPr>
            <a:lvl9pPr marL="3657600" marR="0" lvl="8" indent="0" algn="l" rtl="0">
              <a:spcBef>
                <a:spcPts val="0"/>
              </a:spcBef>
              <a:buNone/>
              <a:defRPr sz="1800" b="0" i="0" u="none" strike="noStrike" cap="none">
                <a:solidFill>
                  <a:schemeClr val="dk1"/>
                </a:solidFill>
                <a:latin typeface="Candara"/>
                <a:ea typeface="Candara"/>
                <a:cs typeface="Candara"/>
                <a:sym typeface="Candara"/>
              </a:defRPr>
            </a:lvl9pPr>
          </a:lstStyle>
          <a:p>
            <a:endParaRPr/>
          </a:p>
        </p:txBody>
      </p:sp>
      <p:sp>
        <p:nvSpPr>
          <p:cNvPr id="85" name="Shape 85"/>
          <p:cNvSpPr txBox="1">
            <a:spLocks noGrp="1"/>
          </p:cNvSpPr>
          <p:nvPr>
            <p:ph type="ftr" idx="11"/>
          </p:nvPr>
        </p:nvSpPr>
        <p:spPr>
          <a:xfrm>
            <a:off x="3743323" y="6429375"/>
            <a:ext cx="4086224" cy="292100"/>
          </a:xfrm>
          <a:prstGeom prst="rect">
            <a:avLst/>
          </a:prstGeom>
          <a:noFill/>
          <a:ln>
            <a:noFill/>
          </a:ln>
        </p:spPr>
        <p:txBody>
          <a:bodyPr lIns="91425" tIns="91425" rIns="91425" bIns="91425" anchor="ctr" anchorCtr="0"/>
          <a:lstStyle>
            <a:lvl1pPr marL="0" marR="0" lvl="0" indent="0" algn="l" rtl="0">
              <a:spcBef>
                <a:spcPts val="0"/>
              </a:spcBef>
              <a:buNone/>
              <a:defRPr sz="1050" b="1">
                <a:solidFill>
                  <a:schemeClr val="dk2"/>
                </a:solidFill>
                <a:latin typeface="Candara"/>
                <a:ea typeface="Candara"/>
                <a:cs typeface="Candara"/>
                <a:sym typeface="Candara"/>
              </a:defRPr>
            </a:lvl1pPr>
            <a:lvl2pPr marL="457200" marR="0" lvl="1" indent="0" algn="l" rtl="0">
              <a:spcBef>
                <a:spcPts val="0"/>
              </a:spcBef>
              <a:buNone/>
              <a:defRPr sz="1800" b="0" i="0" u="none" strike="noStrike" cap="none">
                <a:solidFill>
                  <a:schemeClr val="dk1"/>
                </a:solidFill>
                <a:latin typeface="Candara"/>
                <a:ea typeface="Candara"/>
                <a:cs typeface="Candara"/>
                <a:sym typeface="Candara"/>
              </a:defRPr>
            </a:lvl2pPr>
            <a:lvl3pPr marL="914400" marR="0" lvl="2" indent="0" algn="l" rtl="0">
              <a:spcBef>
                <a:spcPts val="0"/>
              </a:spcBef>
              <a:buNone/>
              <a:defRPr sz="1800" b="0" i="0" u="none" strike="noStrike" cap="none">
                <a:solidFill>
                  <a:schemeClr val="dk1"/>
                </a:solidFill>
                <a:latin typeface="Candara"/>
                <a:ea typeface="Candara"/>
                <a:cs typeface="Candara"/>
                <a:sym typeface="Candara"/>
              </a:defRPr>
            </a:lvl3pPr>
            <a:lvl4pPr marL="1371600" marR="0" lvl="3" indent="0" algn="l" rtl="0">
              <a:spcBef>
                <a:spcPts val="0"/>
              </a:spcBef>
              <a:buNone/>
              <a:defRPr sz="1800" b="0" i="0" u="none" strike="noStrike" cap="none">
                <a:solidFill>
                  <a:schemeClr val="dk1"/>
                </a:solidFill>
                <a:latin typeface="Candara"/>
                <a:ea typeface="Candara"/>
                <a:cs typeface="Candara"/>
                <a:sym typeface="Candara"/>
              </a:defRPr>
            </a:lvl4pPr>
            <a:lvl5pPr marL="1828800" marR="0" lvl="4" indent="0" algn="l" rtl="0">
              <a:spcBef>
                <a:spcPts val="0"/>
              </a:spcBef>
              <a:buNone/>
              <a:defRPr sz="1800" b="0" i="0" u="none" strike="noStrike" cap="none">
                <a:solidFill>
                  <a:schemeClr val="dk1"/>
                </a:solidFill>
                <a:latin typeface="Candara"/>
                <a:ea typeface="Candara"/>
                <a:cs typeface="Candara"/>
                <a:sym typeface="Candara"/>
              </a:defRPr>
            </a:lvl5pPr>
            <a:lvl6pPr marL="2286000" marR="0" lvl="5" indent="0" algn="l" rtl="0">
              <a:spcBef>
                <a:spcPts val="0"/>
              </a:spcBef>
              <a:buNone/>
              <a:defRPr sz="1800" b="0" i="0" u="none" strike="noStrike" cap="none">
                <a:solidFill>
                  <a:schemeClr val="dk1"/>
                </a:solidFill>
                <a:latin typeface="Candara"/>
                <a:ea typeface="Candara"/>
                <a:cs typeface="Candara"/>
                <a:sym typeface="Candara"/>
              </a:defRPr>
            </a:lvl6pPr>
            <a:lvl7pPr marL="2743200" marR="0" lvl="6" indent="0" algn="l" rtl="0">
              <a:spcBef>
                <a:spcPts val="0"/>
              </a:spcBef>
              <a:buNone/>
              <a:defRPr sz="1800" b="0" i="0" u="none" strike="noStrike" cap="none">
                <a:solidFill>
                  <a:schemeClr val="dk1"/>
                </a:solidFill>
                <a:latin typeface="Candara"/>
                <a:ea typeface="Candara"/>
                <a:cs typeface="Candara"/>
                <a:sym typeface="Candara"/>
              </a:defRPr>
            </a:lvl7pPr>
            <a:lvl8pPr marL="3200400" marR="0" lvl="7" indent="0" algn="l" rtl="0">
              <a:spcBef>
                <a:spcPts val="0"/>
              </a:spcBef>
              <a:buNone/>
              <a:defRPr sz="1800" b="0" i="0" u="none" strike="noStrike" cap="none">
                <a:solidFill>
                  <a:schemeClr val="dk1"/>
                </a:solidFill>
                <a:latin typeface="Candara"/>
                <a:ea typeface="Candara"/>
                <a:cs typeface="Candara"/>
                <a:sym typeface="Candara"/>
              </a:defRPr>
            </a:lvl8pPr>
            <a:lvl9pPr marL="3657600" marR="0" lvl="8" indent="0" algn="l" rtl="0">
              <a:spcBef>
                <a:spcPts val="0"/>
              </a:spcBef>
              <a:buNone/>
              <a:defRPr sz="1800" b="0" i="0" u="none" strike="noStrike" cap="none">
                <a:solidFill>
                  <a:schemeClr val="dk1"/>
                </a:solidFill>
                <a:latin typeface="Candara"/>
                <a:ea typeface="Candara"/>
                <a:cs typeface="Candara"/>
                <a:sym typeface="Candara"/>
              </a:defRPr>
            </a:lvl9pPr>
          </a:lstStyle>
          <a:p>
            <a:endParaRPr/>
          </a:p>
        </p:txBody>
      </p:sp>
      <p:sp>
        <p:nvSpPr>
          <p:cNvPr id="86" name="Shape 86"/>
          <p:cNvSpPr txBox="1">
            <a:spLocks noGrp="1"/>
          </p:cNvSpPr>
          <p:nvPr>
            <p:ph type="sldNum" idx="12"/>
          </p:nvPr>
        </p:nvSpPr>
        <p:spPr>
          <a:xfrm>
            <a:off x="7991475" y="6429375"/>
            <a:ext cx="876300" cy="292100"/>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sk-SK" sz="1600" b="1">
                <a:solidFill>
                  <a:schemeClr val="dk2"/>
                </a:solidFill>
                <a:latin typeface="Candara"/>
                <a:ea typeface="Candara"/>
                <a:cs typeface="Candara"/>
                <a:sym typeface="Candara"/>
              </a:rPr>
              <a:t>‹#›</a:t>
            </a:fld>
            <a:endParaRPr lang="sk-SK" sz="1600" b="1">
              <a:solidFill>
                <a:schemeClr val="dk2"/>
              </a:solidFill>
              <a:latin typeface="Candara"/>
              <a:ea typeface="Candara"/>
              <a:cs typeface="Candara"/>
              <a:sym typeface="Candara"/>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cSld name="Zvislý nadpis a text">
    <p:spTree>
      <p:nvGrpSpPr>
        <p:cNvPr id="1" name="Shape 87"/>
        <p:cNvGrpSpPr/>
        <p:nvPr/>
      </p:nvGrpSpPr>
      <p:grpSpPr>
        <a:xfrm>
          <a:off x="0" y="0"/>
          <a:ext cx="0" cy="0"/>
          <a:chOff x="0" y="0"/>
          <a:chExt cx="0" cy="0"/>
        </a:xfrm>
      </p:grpSpPr>
      <p:sp>
        <p:nvSpPr>
          <p:cNvPr id="88" name="Shape 88"/>
          <p:cNvSpPr txBox="1">
            <a:spLocks noGrp="1"/>
          </p:cNvSpPr>
          <p:nvPr>
            <p:ph type="title"/>
          </p:nvPr>
        </p:nvSpPr>
        <p:spPr>
          <a:xfrm rot="5400000">
            <a:off x="4732337" y="2171700"/>
            <a:ext cx="5851525" cy="2057400"/>
          </a:xfrm>
          <a:prstGeom prst="rect">
            <a:avLst/>
          </a:prstGeom>
          <a:noFill/>
          <a:ln>
            <a:noFill/>
          </a:ln>
        </p:spPr>
        <p:txBody>
          <a:bodyPr lIns="91425" tIns="91425" rIns="91425" bIns="91425" anchor="b" anchorCtr="0"/>
          <a:lstStyle>
            <a:lvl1pPr marL="0" marR="0" lvl="0" indent="0" algn="l" rtl="0">
              <a:spcBef>
                <a:spcPts val="400"/>
              </a:spcBef>
              <a:buClr>
                <a:schemeClr val="dk2"/>
              </a:buClr>
              <a:buFont typeface="Candara"/>
              <a:buNone/>
              <a:defRPr sz="3600" b="0" i="0" u="none" strike="noStrike" cap="none">
                <a:solidFill>
                  <a:schemeClr val="dk2"/>
                </a:solidFill>
                <a:latin typeface="Candara"/>
                <a:ea typeface="Candara"/>
                <a:cs typeface="Candara"/>
                <a:sym typeface="Candara"/>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89" name="Shape 89"/>
          <p:cNvSpPr txBox="1">
            <a:spLocks noGrp="1"/>
          </p:cNvSpPr>
          <p:nvPr>
            <p:ph type="body" idx="1"/>
          </p:nvPr>
        </p:nvSpPr>
        <p:spPr>
          <a:xfrm rot="5400000">
            <a:off x="541337" y="190500"/>
            <a:ext cx="5851525" cy="6019799"/>
          </a:xfrm>
          <a:prstGeom prst="rect">
            <a:avLst/>
          </a:prstGeom>
          <a:noFill/>
          <a:ln>
            <a:noFill/>
          </a:ln>
        </p:spPr>
        <p:txBody>
          <a:bodyPr lIns="91425" tIns="91425" rIns="91425" bIns="91425" anchor="t" anchorCtr="0"/>
          <a:lstStyle>
            <a:lvl1pPr marL="171450" marR="0" lvl="0" indent="-31750" algn="l" rtl="0">
              <a:spcBef>
                <a:spcPts val="600"/>
              </a:spcBef>
              <a:spcAft>
                <a:spcPts val="0"/>
              </a:spcAft>
              <a:buClr>
                <a:schemeClr val="accent1"/>
              </a:buClr>
              <a:buSzPct val="100000"/>
              <a:buFont typeface="Arial"/>
              <a:buChar char="•"/>
              <a:defRPr sz="2200" b="0" i="0" u="none" strike="noStrike" cap="none">
                <a:solidFill>
                  <a:schemeClr val="dk2"/>
                </a:solidFill>
                <a:latin typeface="Candara"/>
                <a:ea typeface="Candara"/>
                <a:cs typeface="Candara"/>
                <a:sym typeface="Candara"/>
              </a:defRPr>
            </a:lvl1pPr>
            <a:lvl2pPr marL="344488" marR="0" lvl="1" indent="-52388" algn="l" rtl="0">
              <a:spcBef>
                <a:spcPts val="600"/>
              </a:spcBef>
              <a:buClr>
                <a:schemeClr val="accent1"/>
              </a:buClr>
              <a:buSzPct val="100000"/>
              <a:buFont typeface="Arial"/>
              <a:buChar char="•"/>
              <a:defRPr sz="2000" b="0" i="0" u="none" strike="noStrike" cap="none">
                <a:solidFill>
                  <a:schemeClr val="dk2"/>
                </a:solidFill>
                <a:latin typeface="Candara"/>
                <a:ea typeface="Candara"/>
                <a:cs typeface="Candara"/>
                <a:sym typeface="Candara"/>
              </a:defRPr>
            </a:lvl2pPr>
            <a:lvl3pPr marL="515938" marR="0" lvl="2" indent="-71437" algn="l" rtl="0">
              <a:spcBef>
                <a:spcPts val="600"/>
              </a:spcBef>
              <a:buClr>
                <a:schemeClr val="accent1"/>
              </a:buClr>
              <a:buSzPct val="100000"/>
              <a:buFont typeface="Arial"/>
              <a:buChar char="•"/>
              <a:defRPr sz="1800" b="0" i="0" u="none" strike="noStrike" cap="none">
                <a:solidFill>
                  <a:schemeClr val="dk2"/>
                </a:solidFill>
                <a:latin typeface="Candara"/>
                <a:ea typeface="Candara"/>
                <a:cs typeface="Candara"/>
                <a:sym typeface="Candara"/>
              </a:defRPr>
            </a:lvl3pPr>
            <a:lvl4pPr marL="688975" marR="0" lvl="3" indent="-79375" algn="l" rtl="0">
              <a:spcBef>
                <a:spcPts val="600"/>
              </a:spcBef>
              <a:buClr>
                <a:schemeClr val="accent1"/>
              </a:buClr>
              <a:buSzPct val="100000"/>
              <a:buFont typeface="Arial"/>
              <a:buChar char="•"/>
              <a:defRPr sz="1600" b="0" i="0" u="none" strike="noStrike" cap="none">
                <a:solidFill>
                  <a:schemeClr val="dk2"/>
                </a:solidFill>
                <a:latin typeface="Candara"/>
                <a:ea typeface="Candara"/>
                <a:cs typeface="Candara"/>
                <a:sym typeface="Candara"/>
              </a:defRPr>
            </a:lvl4pPr>
            <a:lvl5pPr marL="860425" marR="0" lvl="4" indent="-73025" algn="l" rtl="0">
              <a:spcBef>
                <a:spcPts val="600"/>
              </a:spcBef>
              <a:buClr>
                <a:schemeClr val="accent1"/>
              </a:buClr>
              <a:buSzPct val="100000"/>
              <a:buFont typeface="Arial"/>
              <a:buChar char="•"/>
              <a:defRPr sz="1600" b="0" i="0" u="none" strike="noStrike" cap="none">
                <a:solidFill>
                  <a:schemeClr val="dk2"/>
                </a:solidFill>
                <a:latin typeface="Candara"/>
                <a:ea typeface="Candara"/>
                <a:cs typeface="Candara"/>
                <a:sym typeface="Candara"/>
              </a:defRPr>
            </a:lvl5pPr>
            <a:lvl6pPr marL="1051560" marR="0" lvl="5" indent="-86360" algn="l" rtl="0">
              <a:spcBef>
                <a:spcPts val="280"/>
              </a:spcBef>
              <a:buClr>
                <a:schemeClr val="accent1"/>
              </a:buClr>
              <a:buSzPct val="100000"/>
              <a:buFont typeface="Arial"/>
              <a:buChar char="•"/>
              <a:defRPr sz="1400" b="0" i="0" u="none" strike="noStrike" cap="none">
                <a:solidFill>
                  <a:schemeClr val="dk2"/>
                </a:solidFill>
                <a:latin typeface="Candara"/>
                <a:ea typeface="Candara"/>
                <a:cs typeface="Candara"/>
                <a:sym typeface="Candara"/>
              </a:defRPr>
            </a:lvl6pPr>
            <a:lvl7pPr marL="1234440" marR="0" lvl="6" indent="-91439" algn="l" rtl="0">
              <a:spcBef>
                <a:spcPts val="280"/>
              </a:spcBef>
              <a:buClr>
                <a:schemeClr val="accent1"/>
              </a:buClr>
              <a:buSzPct val="100000"/>
              <a:buFont typeface="Arial"/>
              <a:buChar char="•"/>
              <a:defRPr sz="1400" b="0" i="0" u="none" strike="noStrike" cap="none">
                <a:solidFill>
                  <a:schemeClr val="dk2"/>
                </a:solidFill>
                <a:latin typeface="Candara"/>
                <a:ea typeface="Candara"/>
                <a:cs typeface="Candara"/>
                <a:sym typeface="Candara"/>
              </a:defRPr>
            </a:lvl7pPr>
            <a:lvl8pPr marL="1417320" marR="0" lvl="7" indent="-96519" algn="l" rtl="0">
              <a:spcBef>
                <a:spcPts val="280"/>
              </a:spcBef>
              <a:buClr>
                <a:schemeClr val="accent1"/>
              </a:buClr>
              <a:buSzPct val="100000"/>
              <a:buFont typeface="Arial"/>
              <a:buChar char="•"/>
              <a:defRPr sz="1400" b="0" i="0" u="none" strike="noStrike" cap="none">
                <a:solidFill>
                  <a:schemeClr val="dk2"/>
                </a:solidFill>
                <a:latin typeface="Candara"/>
                <a:ea typeface="Candara"/>
                <a:cs typeface="Candara"/>
                <a:sym typeface="Candara"/>
              </a:defRPr>
            </a:lvl8pPr>
            <a:lvl9pPr marL="1600200" marR="0" lvl="8" indent="-88900" algn="l" rtl="0">
              <a:spcBef>
                <a:spcPts val="280"/>
              </a:spcBef>
              <a:buClr>
                <a:schemeClr val="accent1"/>
              </a:buClr>
              <a:buSzPct val="100000"/>
              <a:buFont typeface="Arial"/>
              <a:buChar char="•"/>
              <a:defRPr sz="1400" b="0" i="0" u="none" strike="noStrike" cap="none">
                <a:solidFill>
                  <a:schemeClr val="dk2"/>
                </a:solidFill>
                <a:latin typeface="Candara"/>
                <a:ea typeface="Candara"/>
                <a:cs typeface="Candara"/>
                <a:sym typeface="Candara"/>
              </a:defRPr>
            </a:lvl9pPr>
          </a:lstStyle>
          <a:p>
            <a:endParaRPr/>
          </a:p>
        </p:txBody>
      </p:sp>
      <p:sp>
        <p:nvSpPr>
          <p:cNvPr id="90" name="Shape 90"/>
          <p:cNvSpPr txBox="1">
            <a:spLocks noGrp="1"/>
          </p:cNvSpPr>
          <p:nvPr>
            <p:ph type="dt" idx="10"/>
          </p:nvPr>
        </p:nvSpPr>
        <p:spPr>
          <a:xfrm>
            <a:off x="276225" y="6429375"/>
            <a:ext cx="2133599" cy="292100"/>
          </a:xfrm>
          <a:prstGeom prst="rect">
            <a:avLst/>
          </a:prstGeom>
          <a:noFill/>
          <a:ln>
            <a:noFill/>
          </a:ln>
        </p:spPr>
        <p:txBody>
          <a:bodyPr lIns="91425" tIns="91425" rIns="91425" bIns="91425" anchor="ctr" anchorCtr="0"/>
          <a:lstStyle>
            <a:lvl1pPr marL="0" marR="0" lvl="0" indent="0" algn="l" rtl="0">
              <a:spcBef>
                <a:spcPts val="0"/>
              </a:spcBef>
              <a:buNone/>
              <a:defRPr sz="1050" b="1">
                <a:solidFill>
                  <a:schemeClr val="dk2"/>
                </a:solidFill>
                <a:latin typeface="Candara"/>
                <a:ea typeface="Candara"/>
                <a:cs typeface="Candara"/>
                <a:sym typeface="Candara"/>
              </a:defRPr>
            </a:lvl1pPr>
            <a:lvl2pPr marL="457200" marR="0" lvl="1" indent="0" algn="l" rtl="0">
              <a:spcBef>
                <a:spcPts val="0"/>
              </a:spcBef>
              <a:buNone/>
              <a:defRPr sz="1800" b="0" i="0" u="none" strike="noStrike" cap="none">
                <a:solidFill>
                  <a:schemeClr val="dk1"/>
                </a:solidFill>
                <a:latin typeface="Candara"/>
                <a:ea typeface="Candara"/>
                <a:cs typeface="Candara"/>
                <a:sym typeface="Candara"/>
              </a:defRPr>
            </a:lvl2pPr>
            <a:lvl3pPr marL="914400" marR="0" lvl="2" indent="0" algn="l" rtl="0">
              <a:spcBef>
                <a:spcPts val="0"/>
              </a:spcBef>
              <a:buNone/>
              <a:defRPr sz="1800" b="0" i="0" u="none" strike="noStrike" cap="none">
                <a:solidFill>
                  <a:schemeClr val="dk1"/>
                </a:solidFill>
                <a:latin typeface="Candara"/>
                <a:ea typeface="Candara"/>
                <a:cs typeface="Candara"/>
                <a:sym typeface="Candara"/>
              </a:defRPr>
            </a:lvl3pPr>
            <a:lvl4pPr marL="1371600" marR="0" lvl="3" indent="0" algn="l" rtl="0">
              <a:spcBef>
                <a:spcPts val="0"/>
              </a:spcBef>
              <a:buNone/>
              <a:defRPr sz="1800" b="0" i="0" u="none" strike="noStrike" cap="none">
                <a:solidFill>
                  <a:schemeClr val="dk1"/>
                </a:solidFill>
                <a:latin typeface="Candara"/>
                <a:ea typeface="Candara"/>
                <a:cs typeface="Candara"/>
                <a:sym typeface="Candara"/>
              </a:defRPr>
            </a:lvl4pPr>
            <a:lvl5pPr marL="1828800" marR="0" lvl="4" indent="0" algn="l" rtl="0">
              <a:spcBef>
                <a:spcPts val="0"/>
              </a:spcBef>
              <a:buNone/>
              <a:defRPr sz="1800" b="0" i="0" u="none" strike="noStrike" cap="none">
                <a:solidFill>
                  <a:schemeClr val="dk1"/>
                </a:solidFill>
                <a:latin typeface="Candara"/>
                <a:ea typeface="Candara"/>
                <a:cs typeface="Candara"/>
                <a:sym typeface="Candara"/>
              </a:defRPr>
            </a:lvl5pPr>
            <a:lvl6pPr marL="2286000" marR="0" lvl="5" indent="0" algn="l" rtl="0">
              <a:spcBef>
                <a:spcPts val="0"/>
              </a:spcBef>
              <a:buNone/>
              <a:defRPr sz="1800" b="0" i="0" u="none" strike="noStrike" cap="none">
                <a:solidFill>
                  <a:schemeClr val="dk1"/>
                </a:solidFill>
                <a:latin typeface="Candara"/>
                <a:ea typeface="Candara"/>
                <a:cs typeface="Candara"/>
                <a:sym typeface="Candara"/>
              </a:defRPr>
            </a:lvl6pPr>
            <a:lvl7pPr marL="2743200" marR="0" lvl="6" indent="0" algn="l" rtl="0">
              <a:spcBef>
                <a:spcPts val="0"/>
              </a:spcBef>
              <a:buNone/>
              <a:defRPr sz="1800" b="0" i="0" u="none" strike="noStrike" cap="none">
                <a:solidFill>
                  <a:schemeClr val="dk1"/>
                </a:solidFill>
                <a:latin typeface="Candara"/>
                <a:ea typeface="Candara"/>
                <a:cs typeface="Candara"/>
                <a:sym typeface="Candara"/>
              </a:defRPr>
            </a:lvl7pPr>
            <a:lvl8pPr marL="3200400" marR="0" lvl="7" indent="0" algn="l" rtl="0">
              <a:spcBef>
                <a:spcPts val="0"/>
              </a:spcBef>
              <a:buNone/>
              <a:defRPr sz="1800" b="0" i="0" u="none" strike="noStrike" cap="none">
                <a:solidFill>
                  <a:schemeClr val="dk1"/>
                </a:solidFill>
                <a:latin typeface="Candara"/>
                <a:ea typeface="Candara"/>
                <a:cs typeface="Candara"/>
                <a:sym typeface="Candara"/>
              </a:defRPr>
            </a:lvl8pPr>
            <a:lvl9pPr marL="3657600" marR="0" lvl="8" indent="0" algn="l" rtl="0">
              <a:spcBef>
                <a:spcPts val="0"/>
              </a:spcBef>
              <a:buNone/>
              <a:defRPr sz="1800" b="0" i="0" u="none" strike="noStrike" cap="none">
                <a:solidFill>
                  <a:schemeClr val="dk1"/>
                </a:solidFill>
                <a:latin typeface="Candara"/>
                <a:ea typeface="Candara"/>
                <a:cs typeface="Candara"/>
                <a:sym typeface="Candara"/>
              </a:defRPr>
            </a:lvl9pPr>
          </a:lstStyle>
          <a:p>
            <a:endParaRPr/>
          </a:p>
        </p:txBody>
      </p:sp>
      <p:sp>
        <p:nvSpPr>
          <p:cNvPr id="91" name="Shape 91"/>
          <p:cNvSpPr txBox="1">
            <a:spLocks noGrp="1"/>
          </p:cNvSpPr>
          <p:nvPr>
            <p:ph type="ftr" idx="11"/>
          </p:nvPr>
        </p:nvSpPr>
        <p:spPr>
          <a:xfrm>
            <a:off x="3743323" y="6429375"/>
            <a:ext cx="4086224" cy="292100"/>
          </a:xfrm>
          <a:prstGeom prst="rect">
            <a:avLst/>
          </a:prstGeom>
          <a:noFill/>
          <a:ln>
            <a:noFill/>
          </a:ln>
        </p:spPr>
        <p:txBody>
          <a:bodyPr lIns="91425" tIns="91425" rIns="91425" bIns="91425" anchor="ctr" anchorCtr="0"/>
          <a:lstStyle>
            <a:lvl1pPr marL="0" marR="0" lvl="0" indent="0" algn="l" rtl="0">
              <a:spcBef>
                <a:spcPts val="0"/>
              </a:spcBef>
              <a:buNone/>
              <a:defRPr sz="1050" b="1">
                <a:solidFill>
                  <a:schemeClr val="dk2"/>
                </a:solidFill>
                <a:latin typeface="Candara"/>
                <a:ea typeface="Candara"/>
                <a:cs typeface="Candara"/>
                <a:sym typeface="Candara"/>
              </a:defRPr>
            </a:lvl1pPr>
            <a:lvl2pPr marL="457200" marR="0" lvl="1" indent="0" algn="l" rtl="0">
              <a:spcBef>
                <a:spcPts val="0"/>
              </a:spcBef>
              <a:buNone/>
              <a:defRPr sz="1800" b="0" i="0" u="none" strike="noStrike" cap="none">
                <a:solidFill>
                  <a:schemeClr val="dk1"/>
                </a:solidFill>
                <a:latin typeface="Candara"/>
                <a:ea typeface="Candara"/>
                <a:cs typeface="Candara"/>
                <a:sym typeface="Candara"/>
              </a:defRPr>
            </a:lvl2pPr>
            <a:lvl3pPr marL="914400" marR="0" lvl="2" indent="0" algn="l" rtl="0">
              <a:spcBef>
                <a:spcPts val="0"/>
              </a:spcBef>
              <a:buNone/>
              <a:defRPr sz="1800" b="0" i="0" u="none" strike="noStrike" cap="none">
                <a:solidFill>
                  <a:schemeClr val="dk1"/>
                </a:solidFill>
                <a:latin typeface="Candara"/>
                <a:ea typeface="Candara"/>
                <a:cs typeface="Candara"/>
                <a:sym typeface="Candara"/>
              </a:defRPr>
            </a:lvl3pPr>
            <a:lvl4pPr marL="1371600" marR="0" lvl="3" indent="0" algn="l" rtl="0">
              <a:spcBef>
                <a:spcPts val="0"/>
              </a:spcBef>
              <a:buNone/>
              <a:defRPr sz="1800" b="0" i="0" u="none" strike="noStrike" cap="none">
                <a:solidFill>
                  <a:schemeClr val="dk1"/>
                </a:solidFill>
                <a:latin typeface="Candara"/>
                <a:ea typeface="Candara"/>
                <a:cs typeface="Candara"/>
                <a:sym typeface="Candara"/>
              </a:defRPr>
            </a:lvl4pPr>
            <a:lvl5pPr marL="1828800" marR="0" lvl="4" indent="0" algn="l" rtl="0">
              <a:spcBef>
                <a:spcPts val="0"/>
              </a:spcBef>
              <a:buNone/>
              <a:defRPr sz="1800" b="0" i="0" u="none" strike="noStrike" cap="none">
                <a:solidFill>
                  <a:schemeClr val="dk1"/>
                </a:solidFill>
                <a:latin typeface="Candara"/>
                <a:ea typeface="Candara"/>
                <a:cs typeface="Candara"/>
                <a:sym typeface="Candara"/>
              </a:defRPr>
            </a:lvl5pPr>
            <a:lvl6pPr marL="2286000" marR="0" lvl="5" indent="0" algn="l" rtl="0">
              <a:spcBef>
                <a:spcPts val="0"/>
              </a:spcBef>
              <a:buNone/>
              <a:defRPr sz="1800" b="0" i="0" u="none" strike="noStrike" cap="none">
                <a:solidFill>
                  <a:schemeClr val="dk1"/>
                </a:solidFill>
                <a:latin typeface="Candara"/>
                <a:ea typeface="Candara"/>
                <a:cs typeface="Candara"/>
                <a:sym typeface="Candara"/>
              </a:defRPr>
            </a:lvl6pPr>
            <a:lvl7pPr marL="2743200" marR="0" lvl="6" indent="0" algn="l" rtl="0">
              <a:spcBef>
                <a:spcPts val="0"/>
              </a:spcBef>
              <a:buNone/>
              <a:defRPr sz="1800" b="0" i="0" u="none" strike="noStrike" cap="none">
                <a:solidFill>
                  <a:schemeClr val="dk1"/>
                </a:solidFill>
                <a:latin typeface="Candara"/>
                <a:ea typeface="Candara"/>
                <a:cs typeface="Candara"/>
                <a:sym typeface="Candara"/>
              </a:defRPr>
            </a:lvl7pPr>
            <a:lvl8pPr marL="3200400" marR="0" lvl="7" indent="0" algn="l" rtl="0">
              <a:spcBef>
                <a:spcPts val="0"/>
              </a:spcBef>
              <a:buNone/>
              <a:defRPr sz="1800" b="0" i="0" u="none" strike="noStrike" cap="none">
                <a:solidFill>
                  <a:schemeClr val="dk1"/>
                </a:solidFill>
                <a:latin typeface="Candara"/>
                <a:ea typeface="Candara"/>
                <a:cs typeface="Candara"/>
                <a:sym typeface="Candara"/>
              </a:defRPr>
            </a:lvl8pPr>
            <a:lvl9pPr marL="3657600" marR="0" lvl="8" indent="0" algn="l" rtl="0">
              <a:spcBef>
                <a:spcPts val="0"/>
              </a:spcBef>
              <a:buNone/>
              <a:defRPr sz="1800" b="0" i="0" u="none" strike="noStrike" cap="none">
                <a:solidFill>
                  <a:schemeClr val="dk1"/>
                </a:solidFill>
                <a:latin typeface="Candara"/>
                <a:ea typeface="Candara"/>
                <a:cs typeface="Candara"/>
                <a:sym typeface="Candara"/>
              </a:defRPr>
            </a:lvl9pPr>
          </a:lstStyle>
          <a:p>
            <a:endParaRPr/>
          </a:p>
        </p:txBody>
      </p:sp>
      <p:sp>
        <p:nvSpPr>
          <p:cNvPr id="92" name="Shape 92"/>
          <p:cNvSpPr txBox="1">
            <a:spLocks noGrp="1"/>
          </p:cNvSpPr>
          <p:nvPr>
            <p:ph type="sldNum" idx="12"/>
          </p:nvPr>
        </p:nvSpPr>
        <p:spPr>
          <a:xfrm>
            <a:off x="7991475" y="6429375"/>
            <a:ext cx="876300" cy="292100"/>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sk-SK" sz="1600" b="1">
                <a:solidFill>
                  <a:schemeClr val="dk2"/>
                </a:solidFill>
                <a:latin typeface="Candara"/>
                <a:ea typeface="Candara"/>
                <a:cs typeface="Candara"/>
                <a:sym typeface="Candara"/>
              </a:rPr>
              <a:t>‹#›</a:t>
            </a:fld>
            <a:endParaRPr lang="sk-SK" sz="1600" b="1">
              <a:solidFill>
                <a:schemeClr val="dk2"/>
              </a:solidFill>
              <a:latin typeface="Candara"/>
              <a:ea typeface="Candara"/>
              <a:cs typeface="Candara"/>
              <a:sym typeface="Candara"/>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Nadpis a obsah">
    <p:spTree>
      <p:nvGrpSpPr>
        <p:cNvPr id="1" name="Shape 25"/>
        <p:cNvGrpSpPr/>
        <p:nvPr/>
      </p:nvGrpSpPr>
      <p:grpSpPr>
        <a:xfrm>
          <a:off x="0" y="0"/>
          <a:ext cx="0" cy="0"/>
          <a:chOff x="0" y="0"/>
          <a:chExt cx="0" cy="0"/>
        </a:xfrm>
      </p:grpSpPr>
      <p:sp>
        <p:nvSpPr>
          <p:cNvPr id="26" name="Shape 26"/>
          <p:cNvSpPr/>
          <p:nvPr/>
        </p:nvSpPr>
        <p:spPr>
          <a:xfrm>
            <a:off x="5489633" y="0"/>
            <a:ext cx="3393767" cy="6858000"/>
          </a:xfrm>
          <a:custGeom>
            <a:avLst/>
            <a:gdLst/>
            <a:ahLst/>
            <a:cxnLst/>
            <a:rect l="0" t="0" r="0" b="0"/>
            <a:pathLst>
              <a:path w="120000" h="120000" extrusionOk="0">
                <a:moveTo>
                  <a:pt x="20622" y="50762"/>
                </a:moveTo>
                <a:lnTo>
                  <a:pt x="24009" y="53599"/>
                </a:lnTo>
                <a:lnTo>
                  <a:pt x="25056" y="54437"/>
                </a:lnTo>
                <a:lnTo>
                  <a:pt x="26052" y="55301"/>
                </a:lnTo>
                <a:lnTo>
                  <a:pt x="26799" y="55967"/>
                </a:lnTo>
                <a:lnTo>
                  <a:pt x="27247" y="56287"/>
                </a:lnTo>
                <a:lnTo>
                  <a:pt x="27845" y="56534"/>
                </a:lnTo>
                <a:lnTo>
                  <a:pt x="30186" y="57299"/>
                </a:lnTo>
                <a:lnTo>
                  <a:pt x="30784" y="57521"/>
                </a:lnTo>
                <a:lnTo>
                  <a:pt x="31731" y="57817"/>
                </a:lnTo>
                <a:lnTo>
                  <a:pt x="32727" y="58211"/>
                </a:lnTo>
                <a:lnTo>
                  <a:pt x="35118" y="59001"/>
                </a:lnTo>
                <a:lnTo>
                  <a:pt x="36264" y="59371"/>
                </a:lnTo>
                <a:lnTo>
                  <a:pt x="37310" y="59691"/>
                </a:lnTo>
                <a:lnTo>
                  <a:pt x="38107" y="59913"/>
                </a:lnTo>
                <a:lnTo>
                  <a:pt x="37957" y="59001"/>
                </a:lnTo>
                <a:lnTo>
                  <a:pt x="37608" y="58063"/>
                </a:lnTo>
                <a:lnTo>
                  <a:pt x="37061" y="57373"/>
                </a:lnTo>
                <a:lnTo>
                  <a:pt x="36363" y="56682"/>
                </a:lnTo>
                <a:lnTo>
                  <a:pt x="34221" y="55202"/>
                </a:lnTo>
                <a:lnTo>
                  <a:pt x="32029" y="53771"/>
                </a:lnTo>
                <a:lnTo>
                  <a:pt x="29738" y="52365"/>
                </a:lnTo>
                <a:lnTo>
                  <a:pt x="29389" y="52094"/>
                </a:lnTo>
                <a:lnTo>
                  <a:pt x="28991" y="51921"/>
                </a:lnTo>
                <a:lnTo>
                  <a:pt x="28542" y="51823"/>
                </a:lnTo>
                <a:lnTo>
                  <a:pt x="27895" y="51773"/>
                </a:lnTo>
                <a:lnTo>
                  <a:pt x="26749" y="51675"/>
                </a:lnTo>
                <a:lnTo>
                  <a:pt x="25504" y="51453"/>
                </a:lnTo>
                <a:lnTo>
                  <a:pt x="24308" y="51255"/>
                </a:lnTo>
                <a:lnTo>
                  <a:pt x="20622" y="50762"/>
                </a:lnTo>
                <a:close/>
                <a:moveTo>
                  <a:pt x="58381" y="49257"/>
                </a:moveTo>
                <a:lnTo>
                  <a:pt x="52353" y="50910"/>
                </a:lnTo>
                <a:lnTo>
                  <a:pt x="50361" y="51453"/>
                </a:lnTo>
                <a:lnTo>
                  <a:pt x="48468" y="51995"/>
                </a:lnTo>
                <a:lnTo>
                  <a:pt x="47671" y="52168"/>
                </a:lnTo>
                <a:lnTo>
                  <a:pt x="46824" y="52390"/>
                </a:lnTo>
                <a:lnTo>
                  <a:pt x="46127" y="52612"/>
                </a:lnTo>
                <a:lnTo>
                  <a:pt x="45529" y="52908"/>
                </a:lnTo>
                <a:lnTo>
                  <a:pt x="44632" y="53475"/>
                </a:lnTo>
                <a:lnTo>
                  <a:pt x="43686" y="54067"/>
                </a:lnTo>
                <a:lnTo>
                  <a:pt x="42640" y="54783"/>
                </a:lnTo>
                <a:lnTo>
                  <a:pt x="41643" y="55547"/>
                </a:lnTo>
                <a:lnTo>
                  <a:pt x="40846" y="56312"/>
                </a:lnTo>
                <a:lnTo>
                  <a:pt x="40298" y="56904"/>
                </a:lnTo>
                <a:lnTo>
                  <a:pt x="39950" y="57496"/>
                </a:lnTo>
                <a:lnTo>
                  <a:pt x="39850" y="57619"/>
                </a:lnTo>
                <a:lnTo>
                  <a:pt x="39850" y="57989"/>
                </a:lnTo>
                <a:lnTo>
                  <a:pt x="39800" y="58507"/>
                </a:lnTo>
                <a:lnTo>
                  <a:pt x="39651" y="59050"/>
                </a:lnTo>
                <a:lnTo>
                  <a:pt x="39501" y="60283"/>
                </a:lnTo>
                <a:lnTo>
                  <a:pt x="39452" y="60801"/>
                </a:lnTo>
                <a:lnTo>
                  <a:pt x="39352" y="61196"/>
                </a:lnTo>
                <a:lnTo>
                  <a:pt x="38854" y="63958"/>
                </a:lnTo>
                <a:lnTo>
                  <a:pt x="38306" y="66696"/>
                </a:lnTo>
                <a:lnTo>
                  <a:pt x="38256" y="67461"/>
                </a:lnTo>
                <a:lnTo>
                  <a:pt x="38107" y="68768"/>
                </a:lnTo>
                <a:lnTo>
                  <a:pt x="37907" y="70150"/>
                </a:lnTo>
                <a:lnTo>
                  <a:pt x="37907" y="71482"/>
                </a:lnTo>
                <a:lnTo>
                  <a:pt x="38057" y="72789"/>
                </a:lnTo>
                <a:lnTo>
                  <a:pt x="39701" y="73085"/>
                </a:lnTo>
                <a:lnTo>
                  <a:pt x="41394" y="73529"/>
                </a:lnTo>
                <a:lnTo>
                  <a:pt x="42938" y="74096"/>
                </a:lnTo>
                <a:lnTo>
                  <a:pt x="44483" y="74787"/>
                </a:lnTo>
                <a:lnTo>
                  <a:pt x="45828" y="75699"/>
                </a:lnTo>
                <a:lnTo>
                  <a:pt x="46973" y="76587"/>
                </a:lnTo>
                <a:lnTo>
                  <a:pt x="48219" y="77525"/>
                </a:lnTo>
                <a:lnTo>
                  <a:pt x="49364" y="78462"/>
                </a:lnTo>
                <a:lnTo>
                  <a:pt x="50311" y="79523"/>
                </a:lnTo>
                <a:lnTo>
                  <a:pt x="51257" y="81003"/>
                </a:lnTo>
                <a:lnTo>
                  <a:pt x="51905" y="82606"/>
                </a:lnTo>
                <a:lnTo>
                  <a:pt x="52303" y="84283"/>
                </a:lnTo>
                <a:lnTo>
                  <a:pt x="52303" y="84406"/>
                </a:lnTo>
                <a:lnTo>
                  <a:pt x="52353" y="84505"/>
                </a:lnTo>
                <a:lnTo>
                  <a:pt x="52503" y="82606"/>
                </a:lnTo>
                <a:lnTo>
                  <a:pt x="52702" y="80830"/>
                </a:lnTo>
                <a:lnTo>
                  <a:pt x="52951" y="79227"/>
                </a:lnTo>
                <a:lnTo>
                  <a:pt x="53150" y="77821"/>
                </a:lnTo>
                <a:lnTo>
                  <a:pt x="53300" y="76834"/>
                </a:lnTo>
                <a:lnTo>
                  <a:pt x="53549" y="75773"/>
                </a:lnTo>
                <a:lnTo>
                  <a:pt x="53698" y="74639"/>
                </a:lnTo>
                <a:lnTo>
                  <a:pt x="53897" y="73381"/>
                </a:lnTo>
                <a:lnTo>
                  <a:pt x="54097" y="72000"/>
                </a:lnTo>
                <a:lnTo>
                  <a:pt x="54346" y="70421"/>
                </a:lnTo>
                <a:lnTo>
                  <a:pt x="54645" y="68719"/>
                </a:lnTo>
                <a:lnTo>
                  <a:pt x="54943" y="66795"/>
                </a:lnTo>
                <a:lnTo>
                  <a:pt x="55342" y="63958"/>
                </a:lnTo>
                <a:lnTo>
                  <a:pt x="55740" y="61146"/>
                </a:lnTo>
                <a:lnTo>
                  <a:pt x="56089" y="58310"/>
                </a:lnTo>
                <a:lnTo>
                  <a:pt x="56687" y="55473"/>
                </a:lnTo>
                <a:lnTo>
                  <a:pt x="58381" y="49257"/>
                </a:lnTo>
                <a:close/>
                <a:moveTo>
                  <a:pt x="30933" y="49085"/>
                </a:moveTo>
                <a:lnTo>
                  <a:pt x="30834" y="49109"/>
                </a:lnTo>
                <a:lnTo>
                  <a:pt x="30684" y="49627"/>
                </a:lnTo>
                <a:lnTo>
                  <a:pt x="30535" y="50170"/>
                </a:lnTo>
                <a:lnTo>
                  <a:pt x="30386" y="50540"/>
                </a:lnTo>
                <a:lnTo>
                  <a:pt x="30186" y="50910"/>
                </a:lnTo>
                <a:lnTo>
                  <a:pt x="30087" y="51255"/>
                </a:lnTo>
                <a:lnTo>
                  <a:pt x="30336" y="51601"/>
                </a:lnTo>
                <a:lnTo>
                  <a:pt x="30784" y="51921"/>
                </a:lnTo>
                <a:lnTo>
                  <a:pt x="31183" y="52217"/>
                </a:lnTo>
                <a:lnTo>
                  <a:pt x="32826" y="53451"/>
                </a:lnTo>
                <a:lnTo>
                  <a:pt x="34420" y="54536"/>
                </a:lnTo>
                <a:lnTo>
                  <a:pt x="36214" y="55621"/>
                </a:lnTo>
                <a:lnTo>
                  <a:pt x="36413" y="55769"/>
                </a:lnTo>
                <a:lnTo>
                  <a:pt x="36712" y="55991"/>
                </a:lnTo>
                <a:lnTo>
                  <a:pt x="37459" y="56509"/>
                </a:lnTo>
                <a:lnTo>
                  <a:pt x="37907" y="56731"/>
                </a:lnTo>
                <a:lnTo>
                  <a:pt x="38256" y="56830"/>
                </a:lnTo>
                <a:lnTo>
                  <a:pt x="38605" y="56830"/>
                </a:lnTo>
                <a:lnTo>
                  <a:pt x="38904" y="56682"/>
                </a:lnTo>
                <a:lnTo>
                  <a:pt x="39202" y="56361"/>
                </a:lnTo>
                <a:lnTo>
                  <a:pt x="39651" y="55991"/>
                </a:lnTo>
                <a:lnTo>
                  <a:pt x="40099" y="55671"/>
                </a:lnTo>
                <a:lnTo>
                  <a:pt x="40398" y="55301"/>
                </a:lnTo>
                <a:lnTo>
                  <a:pt x="40448" y="54980"/>
                </a:lnTo>
                <a:lnTo>
                  <a:pt x="40149" y="54610"/>
                </a:lnTo>
                <a:lnTo>
                  <a:pt x="39651" y="54289"/>
                </a:lnTo>
                <a:lnTo>
                  <a:pt x="39153" y="53993"/>
                </a:lnTo>
                <a:lnTo>
                  <a:pt x="38206" y="53401"/>
                </a:lnTo>
                <a:lnTo>
                  <a:pt x="37310" y="52834"/>
                </a:lnTo>
                <a:lnTo>
                  <a:pt x="35516" y="51823"/>
                </a:lnTo>
                <a:lnTo>
                  <a:pt x="33872" y="50787"/>
                </a:lnTo>
                <a:lnTo>
                  <a:pt x="31930" y="49627"/>
                </a:lnTo>
                <a:lnTo>
                  <a:pt x="31880" y="49553"/>
                </a:lnTo>
                <a:lnTo>
                  <a:pt x="31481" y="49381"/>
                </a:lnTo>
                <a:lnTo>
                  <a:pt x="31332" y="49257"/>
                </a:lnTo>
                <a:lnTo>
                  <a:pt x="31183" y="49183"/>
                </a:lnTo>
                <a:lnTo>
                  <a:pt x="31083" y="49159"/>
                </a:lnTo>
                <a:lnTo>
                  <a:pt x="30933" y="49085"/>
                </a:lnTo>
                <a:close/>
                <a:moveTo>
                  <a:pt x="29290" y="48641"/>
                </a:moveTo>
                <a:lnTo>
                  <a:pt x="28642" y="48690"/>
                </a:lnTo>
                <a:lnTo>
                  <a:pt x="28343" y="48690"/>
                </a:lnTo>
                <a:lnTo>
                  <a:pt x="27845" y="48715"/>
                </a:lnTo>
                <a:lnTo>
                  <a:pt x="27148" y="48715"/>
                </a:lnTo>
                <a:lnTo>
                  <a:pt x="26650" y="48764"/>
                </a:lnTo>
                <a:lnTo>
                  <a:pt x="26201" y="48764"/>
                </a:lnTo>
                <a:lnTo>
                  <a:pt x="26002" y="48715"/>
                </a:lnTo>
                <a:lnTo>
                  <a:pt x="26749" y="49307"/>
                </a:lnTo>
                <a:lnTo>
                  <a:pt x="28493" y="50466"/>
                </a:lnTo>
                <a:lnTo>
                  <a:pt x="28792" y="50614"/>
                </a:lnTo>
                <a:lnTo>
                  <a:pt x="28991" y="50565"/>
                </a:lnTo>
                <a:lnTo>
                  <a:pt x="29240" y="50392"/>
                </a:lnTo>
                <a:lnTo>
                  <a:pt x="29389" y="50170"/>
                </a:lnTo>
                <a:lnTo>
                  <a:pt x="29439" y="49923"/>
                </a:lnTo>
                <a:lnTo>
                  <a:pt x="29539" y="49701"/>
                </a:lnTo>
                <a:lnTo>
                  <a:pt x="29738" y="49257"/>
                </a:lnTo>
                <a:lnTo>
                  <a:pt x="29788" y="49035"/>
                </a:lnTo>
                <a:lnTo>
                  <a:pt x="29788" y="48838"/>
                </a:lnTo>
                <a:lnTo>
                  <a:pt x="29688" y="48715"/>
                </a:lnTo>
                <a:lnTo>
                  <a:pt x="29290" y="48641"/>
                </a:lnTo>
                <a:close/>
                <a:moveTo>
                  <a:pt x="92752" y="0"/>
                </a:moveTo>
                <a:lnTo>
                  <a:pt x="92951" y="123"/>
                </a:lnTo>
                <a:lnTo>
                  <a:pt x="93100" y="468"/>
                </a:lnTo>
                <a:lnTo>
                  <a:pt x="93200" y="961"/>
                </a:lnTo>
                <a:lnTo>
                  <a:pt x="93250" y="1627"/>
                </a:lnTo>
                <a:lnTo>
                  <a:pt x="93349" y="2392"/>
                </a:lnTo>
                <a:lnTo>
                  <a:pt x="93349" y="3181"/>
                </a:lnTo>
                <a:lnTo>
                  <a:pt x="93200" y="4785"/>
                </a:lnTo>
                <a:lnTo>
                  <a:pt x="93100" y="5475"/>
                </a:lnTo>
                <a:lnTo>
                  <a:pt x="92951" y="6092"/>
                </a:lnTo>
                <a:lnTo>
                  <a:pt x="92801" y="6536"/>
                </a:lnTo>
                <a:lnTo>
                  <a:pt x="92154" y="7671"/>
                </a:lnTo>
                <a:lnTo>
                  <a:pt x="91207" y="8707"/>
                </a:lnTo>
                <a:lnTo>
                  <a:pt x="89962" y="9693"/>
                </a:lnTo>
                <a:lnTo>
                  <a:pt x="88617" y="10655"/>
                </a:lnTo>
                <a:lnTo>
                  <a:pt x="85678" y="12456"/>
                </a:lnTo>
                <a:lnTo>
                  <a:pt x="83038" y="14059"/>
                </a:lnTo>
                <a:lnTo>
                  <a:pt x="77459" y="17192"/>
                </a:lnTo>
                <a:lnTo>
                  <a:pt x="74919" y="18820"/>
                </a:lnTo>
                <a:lnTo>
                  <a:pt x="74321" y="19214"/>
                </a:lnTo>
                <a:lnTo>
                  <a:pt x="73623" y="19782"/>
                </a:lnTo>
                <a:lnTo>
                  <a:pt x="72777" y="20349"/>
                </a:lnTo>
                <a:lnTo>
                  <a:pt x="71980" y="21015"/>
                </a:lnTo>
                <a:lnTo>
                  <a:pt x="70186" y="22322"/>
                </a:lnTo>
                <a:lnTo>
                  <a:pt x="69389" y="22865"/>
                </a:lnTo>
                <a:lnTo>
                  <a:pt x="68742" y="23309"/>
                </a:lnTo>
                <a:lnTo>
                  <a:pt x="68144" y="23630"/>
                </a:lnTo>
                <a:lnTo>
                  <a:pt x="67945" y="26639"/>
                </a:lnTo>
                <a:lnTo>
                  <a:pt x="68642" y="26096"/>
                </a:lnTo>
                <a:lnTo>
                  <a:pt x="69339" y="25578"/>
                </a:lnTo>
                <a:lnTo>
                  <a:pt x="69887" y="25159"/>
                </a:lnTo>
                <a:lnTo>
                  <a:pt x="71531" y="23556"/>
                </a:lnTo>
                <a:lnTo>
                  <a:pt x="72777" y="22495"/>
                </a:lnTo>
                <a:lnTo>
                  <a:pt x="74022" y="21484"/>
                </a:lnTo>
                <a:lnTo>
                  <a:pt x="75317" y="20398"/>
                </a:lnTo>
                <a:lnTo>
                  <a:pt x="76712" y="19338"/>
                </a:lnTo>
                <a:lnTo>
                  <a:pt x="78206" y="18326"/>
                </a:lnTo>
                <a:lnTo>
                  <a:pt x="79800" y="17414"/>
                </a:lnTo>
                <a:lnTo>
                  <a:pt x="81594" y="16600"/>
                </a:lnTo>
                <a:lnTo>
                  <a:pt x="83486" y="15958"/>
                </a:lnTo>
                <a:lnTo>
                  <a:pt x="85479" y="15490"/>
                </a:lnTo>
                <a:lnTo>
                  <a:pt x="87521" y="15144"/>
                </a:lnTo>
                <a:lnTo>
                  <a:pt x="89514" y="14972"/>
                </a:lnTo>
                <a:lnTo>
                  <a:pt x="91556" y="14922"/>
                </a:lnTo>
                <a:lnTo>
                  <a:pt x="94146" y="15144"/>
                </a:lnTo>
                <a:lnTo>
                  <a:pt x="96637" y="15588"/>
                </a:lnTo>
                <a:lnTo>
                  <a:pt x="97285" y="15687"/>
                </a:lnTo>
                <a:lnTo>
                  <a:pt x="98082" y="15835"/>
                </a:lnTo>
                <a:lnTo>
                  <a:pt x="99078" y="16032"/>
                </a:lnTo>
                <a:lnTo>
                  <a:pt x="99925" y="16180"/>
                </a:lnTo>
                <a:lnTo>
                  <a:pt x="100672" y="16328"/>
                </a:lnTo>
                <a:lnTo>
                  <a:pt x="101270" y="16378"/>
                </a:lnTo>
                <a:lnTo>
                  <a:pt x="101469" y="16452"/>
                </a:lnTo>
                <a:lnTo>
                  <a:pt x="101320" y="16501"/>
                </a:lnTo>
                <a:lnTo>
                  <a:pt x="100971" y="16575"/>
                </a:lnTo>
                <a:lnTo>
                  <a:pt x="100473" y="16674"/>
                </a:lnTo>
                <a:lnTo>
                  <a:pt x="99128" y="16970"/>
                </a:lnTo>
                <a:lnTo>
                  <a:pt x="98530" y="17118"/>
                </a:lnTo>
                <a:lnTo>
                  <a:pt x="98032" y="17216"/>
                </a:lnTo>
                <a:lnTo>
                  <a:pt x="97135" y="17512"/>
                </a:lnTo>
                <a:lnTo>
                  <a:pt x="96189" y="17808"/>
                </a:lnTo>
                <a:lnTo>
                  <a:pt x="94943" y="18129"/>
                </a:lnTo>
                <a:lnTo>
                  <a:pt x="93449" y="18573"/>
                </a:lnTo>
                <a:lnTo>
                  <a:pt x="91805" y="19017"/>
                </a:lnTo>
                <a:lnTo>
                  <a:pt x="89962" y="19510"/>
                </a:lnTo>
                <a:lnTo>
                  <a:pt x="87970" y="20053"/>
                </a:lnTo>
                <a:lnTo>
                  <a:pt x="85927" y="20620"/>
                </a:lnTo>
                <a:lnTo>
                  <a:pt x="83835" y="21188"/>
                </a:lnTo>
                <a:lnTo>
                  <a:pt x="81743" y="21804"/>
                </a:lnTo>
                <a:lnTo>
                  <a:pt x="79651" y="22396"/>
                </a:lnTo>
                <a:lnTo>
                  <a:pt x="77708" y="23013"/>
                </a:lnTo>
                <a:lnTo>
                  <a:pt x="75765" y="23580"/>
                </a:lnTo>
                <a:lnTo>
                  <a:pt x="74072" y="24147"/>
                </a:lnTo>
                <a:lnTo>
                  <a:pt x="72528" y="24641"/>
                </a:lnTo>
                <a:lnTo>
                  <a:pt x="71282" y="25159"/>
                </a:lnTo>
                <a:lnTo>
                  <a:pt x="70286" y="25578"/>
                </a:lnTo>
                <a:lnTo>
                  <a:pt x="69589" y="25997"/>
                </a:lnTo>
                <a:lnTo>
                  <a:pt x="69090" y="26318"/>
                </a:lnTo>
                <a:lnTo>
                  <a:pt x="68642" y="26713"/>
                </a:lnTo>
                <a:lnTo>
                  <a:pt x="68144" y="27181"/>
                </a:lnTo>
                <a:lnTo>
                  <a:pt x="67696" y="27625"/>
                </a:lnTo>
                <a:lnTo>
                  <a:pt x="67696" y="27724"/>
                </a:lnTo>
                <a:lnTo>
                  <a:pt x="67795" y="27798"/>
                </a:lnTo>
                <a:lnTo>
                  <a:pt x="67845" y="27847"/>
                </a:lnTo>
                <a:lnTo>
                  <a:pt x="67945" y="27921"/>
                </a:lnTo>
                <a:lnTo>
                  <a:pt x="68144" y="27724"/>
                </a:lnTo>
                <a:lnTo>
                  <a:pt x="70435" y="27477"/>
                </a:lnTo>
                <a:lnTo>
                  <a:pt x="72528" y="27107"/>
                </a:lnTo>
                <a:lnTo>
                  <a:pt x="74520" y="26639"/>
                </a:lnTo>
                <a:lnTo>
                  <a:pt x="76363" y="26096"/>
                </a:lnTo>
                <a:lnTo>
                  <a:pt x="78057" y="25529"/>
                </a:lnTo>
                <a:lnTo>
                  <a:pt x="81444" y="24271"/>
                </a:lnTo>
                <a:lnTo>
                  <a:pt x="83188" y="23654"/>
                </a:lnTo>
                <a:lnTo>
                  <a:pt x="84931" y="23112"/>
                </a:lnTo>
                <a:lnTo>
                  <a:pt x="87023" y="22421"/>
                </a:lnTo>
                <a:lnTo>
                  <a:pt x="89016" y="21656"/>
                </a:lnTo>
                <a:lnTo>
                  <a:pt x="90809" y="20818"/>
                </a:lnTo>
                <a:lnTo>
                  <a:pt x="92652" y="20028"/>
                </a:lnTo>
                <a:lnTo>
                  <a:pt x="94645" y="19288"/>
                </a:lnTo>
                <a:lnTo>
                  <a:pt x="97584" y="18425"/>
                </a:lnTo>
                <a:lnTo>
                  <a:pt x="100672" y="17636"/>
                </a:lnTo>
                <a:lnTo>
                  <a:pt x="107148" y="16106"/>
                </a:lnTo>
                <a:lnTo>
                  <a:pt x="107447" y="16032"/>
                </a:lnTo>
                <a:lnTo>
                  <a:pt x="107845" y="15835"/>
                </a:lnTo>
                <a:lnTo>
                  <a:pt x="109190" y="15342"/>
                </a:lnTo>
                <a:lnTo>
                  <a:pt x="109838" y="15046"/>
                </a:lnTo>
                <a:lnTo>
                  <a:pt x="110485" y="14799"/>
                </a:lnTo>
                <a:lnTo>
                  <a:pt x="111033" y="14577"/>
                </a:lnTo>
                <a:lnTo>
                  <a:pt x="111382" y="14429"/>
                </a:lnTo>
                <a:lnTo>
                  <a:pt x="111531" y="14380"/>
                </a:lnTo>
                <a:lnTo>
                  <a:pt x="111531" y="14503"/>
                </a:lnTo>
                <a:lnTo>
                  <a:pt x="111382" y="14676"/>
                </a:lnTo>
                <a:lnTo>
                  <a:pt x="111183" y="14873"/>
                </a:lnTo>
                <a:lnTo>
                  <a:pt x="111033" y="14972"/>
                </a:lnTo>
                <a:lnTo>
                  <a:pt x="110635" y="15514"/>
                </a:lnTo>
                <a:lnTo>
                  <a:pt x="110485" y="16106"/>
                </a:lnTo>
                <a:lnTo>
                  <a:pt x="110585" y="16674"/>
                </a:lnTo>
                <a:lnTo>
                  <a:pt x="110635" y="17290"/>
                </a:lnTo>
                <a:lnTo>
                  <a:pt x="110635" y="17882"/>
                </a:lnTo>
                <a:lnTo>
                  <a:pt x="110386" y="19091"/>
                </a:lnTo>
                <a:lnTo>
                  <a:pt x="109838" y="20201"/>
                </a:lnTo>
                <a:lnTo>
                  <a:pt x="109041" y="21336"/>
                </a:lnTo>
                <a:lnTo>
                  <a:pt x="107945" y="22396"/>
                </a:lnTo>
                <a:lnTo>
                  <a:pt x="106550" y="23383"/>
                </a:lnTo>
                <a:lnTo>
                  <a:pt x="104856" y="24246"/>
                </a:lnTo>
                <a:lnTo>
                  <a:pt x="102963" y="25085"/>
                </a:lnTo>
                <a:lnTo>
                  <a:pt x="100722" y="25775"/>
                </a:lnTo>
                <a:lnTo>
                  <a:pt x="98331" y="26392"/>
                </a:lnTo>
                <a:lnTo>
                  <a:pt x="95691" y="26910"/>
                </a:lnTo>
                <a:lnTo>
                  <a:pt x="92801" y="27255"/>
                </a:lnTo>
                <a:lnTo>
                  <a:pt x="89813" y="27527"/>
                </a:lnTo>
                <a:lnTo>
                  <a:pt x="86625" y="27699"/>
                </a:lnTo>
                <a:lnTo>
                  <a:pt x="83536" y="27798"/>
                </a:lnTo>
                <a:lnTo>
                  <a:pt x="80547" y="27921"/>
                </a:lnTo>
                <a:lnTo>
                  <a:pt x="83636" y="28020"/>
                </a:lnTo>
                <a:lnTo>
                  <a:pt x="86276" y="28217"/>
                </a:lnTo>
                <a:lnTo>
                  <a:pt x="88866" y="28464"/>
                </a:lnTo>
                <a:lnTo>
                  <a:pt x="91357" y="28785"/>
                </a:lnTo>
                <a:lnTo>
                  <a:pt x="93698" y="29229"/>
                </a:lnTo>
                <a:lnTo>
                  <a:pt x="95840" y="29771"/>
                </a:lnTo>
                <a:lnTo>
                  <a:pt x="98181" y="30561"/>
                </a:lnTo>
                <a:lnTo>
                  <a:pt x="100323" y="31473"/>
                </a:lnTo>
                <a:lnTo>
                  <a:pt x="102067" y="32460"/>
                </a:lnTo>
                <a:lnTo>
                  <a:pt x="103611" y="33521"/>
                </a:lnTo>
                <a:lnTo>
                  <a:pt x="104856" y="34581"/>
                </a:lnTo>
                <a:lnTo>
                  <a:pt x="105952" y="35691"/>
                </a:lnTo>
                <a:lnTo>
                  <a:pt x="106749" y="36801"/>
                </a:lnTo>
                <a:lnTo>
                  <a:pt x="107496" y="37911"/>
                </a:lnTo>
                <a:lnTo>
                  <a:pt x="107945" y="38972"/>
                </a:lnTo>
                <a:lnTo>
                  <a:pt x="108293" y="39983"/>
                </a:lnTo>
                <a:lnTo>
                  <a:pt x="108542" y="40945"/>
                </a:lnTo>
                <a:lnTo>
                  <a:pt x="108692" y="41808"/>
                </a:lnTo>
                <a:lnTo>
                  <a:pt x="108692" y="43239"/>
                </a:lnTo>
                <a:lnTo>
                  <a:pt x="108542" y="43782"/>
                </a:lnTo>
                <a:lnTo>
                  <a:pt x="108443" y="44127"/>
                </a:lnTo>
                <a:lnTo>
                  <a:pt x="108293" y="44324"/>
                </a:lnTo>
                <a:lnTo>
                  <a:pt x="108144" y="44324"/>
                </a:lnTo>
                <a:lnTo>
                  <a:pt x="107198" y="43584"/>
                </a:lnTo>
                <a:lnTo>
                  <a:pt x="106201" y="42894"/>
                </a:lnTo>
                <a:lnTo>
                  <a:pt x="105006" y="42252"/>
                </a:lnTo>
                <a:lnTo>
                  <a:pt x="103661" y="41586"/>
                </a:lnTo>
                <a:lnTo>
                  <a:pt x="102067" y="41044"/>
                </a:lnTo>
                <a:lnTo>
                  <a:pt x="100572" y="40649"/>
                </a:lnTo>
                <a:lnTo>
                  <a:pt x="99327" y="40279"/>
                </a:lnTo>
                <a:lnTo>
                  <a:pt x="98082" y="39983"/>
                </a:lnTo>
                <a:lnTo>
                  <a:pt x="96936" y="39736"/>
                </a:lnTo>
                <a:lnTo>
                  <a:pt x="93599" y="38972"/>
                </a:lnTo>
                <a:lnTo>
                  <a:pt x="92353" y="38676"/>
                </a:lnTo>
                <a:lnTo>
                  <a:pt x="91108" y="38355"/>
                </a:lnTo>
                <a:lnTo>
                  <a:pt x="89713" y="37911"/>
                </a:lnTo>
                <a:lnTo>
                  <a:pt x="86425" y="36826"/>
                </a:lnTo>
                <a:lnTo>
                  <a:pt x="84533" y="36110"/>
                </a:lnTo>
                <a:lnTo>
                  <a:pt x="82291" y="35223"/>
                </a:lnTo>
                <a:lnTo>
                  <a:pt x="81046" y="34655"/>
                </a:lnTo>
                <a:lnTo>
                  <a:pt x="79750" y="33891"/>
                </a:lnTo>
                <a:lnTo>
                  <a:pt x="75566" y="31251"/>
                </a:lnTo>
                <a:lnTo>
                  <a:pt x="74171" y="30511"/>
                </a:lnTo>
                <a:lnTo>
                  <a:pt x="72677" y="29870"/>
                </a:lnTo>
                <a:lnTo>
                  <a:pt x="71282" y="29475"/>
                </a:lnTo>
                <a:lnTo>
                  <a:pt x="69539" y="29130"/>
                </a:lnTo>
                <a:lnTo>
                  <a:pt x="67795" y="28859"/>
                </a:lnTo>
                <a:lnTo>
                  <a:pt x="67546" y="28859"/>
                </a:lnTo>
                <a:lnTo>
                  <a:pt x="67247" y="29155"/>
                </a:lnTo>
                <a:lnTo>
                  <a:pt x="67198" y="29401"/>
                </a:lnTo>
                <a:lnTo>
                  <a:pt x="67048" y="29673"/>
                </a:lnTo>
                <a:lnTo>
                  <a:pt x="66948" y="29771"/>
                </a:lnTo>
                <a:lnTo>
                  <a:pt x="66899" y="30067"/>
                </a:lnTo>
                <a:lnTo>
                  <a:pt x="66650" y="30511"/>
                </a:lnTo>
                <a:lnTo>
                  <a:pt x="66450" y="31005"/>
                </a:lnTo>
                <a:lnTo>
                  <a:pt x="66002" y="32090"/>
                </a:lnTo>
                <a:lnTo>
                  <a:pt x="65853" y="32583"/>
                </a:lnTo>
                <a:lnTo>
                  <a:pt x="65006" y="35050"/>
                </a:lnTo>
                <a:lnTo>
                  <a:pt x="64009" y="37566"/>
                </a:lnTo>
                <a:lnTo>
                  <a:pt x="63063" y="40032"/>
                </a:lnTo>
                <a:lnTo>
                  <a:pt x="61818" y="43930"/>
                </a:lnTo>
                <a:lnTo>
                  <a:pt x="60672" y="47876"/>
                </a:lnTo>
                <a:lnTo>
                  <a:pt x="61618" y="47531"/>
                </a:lnTo>
                <a:lnTo>
                  <a:pt x="62465" y="47161"/>
                </a:lnTo>
                <a:lnTo>
                  <a:pt x="63013" y="46865"/>
                </a:lnTo>
                <a:lnTo>
                  <a:pt x="63312" y="46495"/>
                </a:lnTo>
                <a:lnTo>
                  <a:pt x="63511" y="46150"/>
                </a:lnTo>
                <a:lnTo>
                  <a:pt x="63810" y="45780"/>
                </a:lnTo>
                <a:lnTo>
                  <a:pt x="64408" y="45336"/>
                </a:lnTo>
                <a:lnTo>
                  <a:pt x="65205" y="45015"/>
                </a:lnTo>
                <a:lnTo>
                  <a:pt x="66151" y="44793"/>
                </a:lnTo>
                <a:lnTo>
                  <a:pt x="67198" y="44719"/>
                </a:lnTo>
                <a:lnTo>
                  <a:pt x="68194" y="44793"/>
                </a:lnTo>
                <a:lnTo>
                  <a:pt x="69240" y="44966"/>
                </a:lnTo>
                <a:lnTo>
                  <a:pt x="69439" y="45040"/>
                </a:lnTo>
                <a:lnTo>
                  <a:pt x="70336" y="45262"/>
                </a:lnTo>
                <a:lnTo>
                  <a:pt x="70585" y="45336"/>
                </a:lnTo>
                <a:lnTo>
                  <a:pt x="70784" y="45508"/>
                </a:lnTo>
                <a:lnTo>
                  <a:pt x="70933" y="45706"/>
                </a:lnTo>
                <a:lnTo>
                  <a:pt x="70983" y="45854"/>
                </a:lnTo>
                <a:lnTo>
                  <a:pt x="70983" y="46100"/>
                </a:lnTo>
                <a:lnTo>
                  <a:pt x="71083" y="46347"/>
                </a:lnTo>
                <a:lnTo>
                  <a:pt x="71083" y="46618"/>
                </a:lnTo>
                <a:lnTo>
                  <a:pt x="70734" y="47112"/>
                </a:lnTo>
                <a:lnTo>
                  <a:pt x="70136" y="47531"/>
                </a:lnTo>
                <a:lnTo>
                  <a:pt x="69339" y="47852"/>
                </a:lnTo>
                <a:lnTo>
                  <a:pt x="68343" y="48073"/>
                </a:lnTo>
                <a:lnTo>
                  <a:pt x="67247" y="48172"/>
                </a:lnTo>
                <a:lnTo>
                  <a:pt x="66151" y="48221"/>
                </a:lnTo>
                <a:lnTo>
                  <a:pt x="65404" y="48172"/>
                </a:lnTo>
                <a:lnTo>
                  <a:pt x="64707" y="48098"/>
                </a:lnTo>
                <a:lnTo>
                  <a:pt x="63860" y="48024"/>
                </a:lnTo>
                <a:lnTo>
                  <a:pt x="63163" y="48073"/>
                </a:lnTo>
                <a:lnTo>
                  <a:pt x="62266" y="48221"/>
                </a:lnTo>
                <a:lnTo>
                  <a:pt x="61320" y="48468"/>
                </a:lnTo>
                <a:lnTo>
                  <a:pt x="60423" y="48715"/>
                </a:lnTo>
                <a:lnTo>
                  <a:pt x="60273" y="49159"/>
                </a:lnTo>
                <a:lnTo>
                  <a:pt x="60074" y="49627"/>
                </a:lnTo>
                <a:lnTo>
                  <a:pt x="58729" y="54857"/>
                </a:lnTo>
                <a:lnTo>
                  <a:pt x="57633" y="60110"/>
                </a:lnTo>
                <a:lnTo>
                  <a:pt x="57185" y="62873"/>
                </a:lnTo>
                <a:lnTo>
                  <a:pt x="56836" y="65562"/>
                </a:lnTo>
                <a:lnTo>
                  <a:pt x="56637" y="68250"/>
                </a:lnTo>
                <a:lnTo>
                  <a:pt x="56338" y="71013"/>
                </a:lnTo>
                <a:lnTo>
                  <a:pt x="55890" y="73923"/>
                </a:lnTo>
                <a:lnTo>
                  <a:pt x="54993" y="79893"/>
                </a:lnTo>
                <a:lnTo>
                  <a:pt x="54694" y="82803"/>
                </a:lnTo>
                <a:lnTo>
                  <a:pt x="54645" y="84727"/>
                </a:lnTo>
                <a:lnTo>
                  <a:pt x="54495" y="86750"/>
                </a:lnTo>
                <a:lnTo>
                  <a:pt x="54246" y="88871"/>
                </a:lnTo>
                <a:lnTo>
                  <a:pt x="54196" y="90943"/>
                </a:lnTo>
                <a:lnTo>
                  <a:pt x="54097" y="92990"/>
                </a:lnTo>
                <a:lnTo>
                  <a:pt x="54097" y="94914"/>
                </a:lnTo>
                <a:lnTo>
                  <a:pt x="54196" y="96073"/>
                </a:lnTo>
                <a:lnTo>
                  <a:pt x="54346" y="97455"/>
                </a:lnTo>
                <a:lnTo>
                  <a:pt x="54495" y="98935"/>
                </a:lnTo>
                <a:lnTo>
                  <a:pt x="54694" y="100439"/>
                </a:lnTo>
                <a:lnTo>
                  <a:pt x="55591" y="99601"/>
                </a:lnTo>
                <a:lnTo>
                  <a:pt x="56388" y="98861"/>
                </a:lnTo>
                <a:lnTo>
                  <a:pt x="57185" y="98219"/>
                </a:lnTo>
                <a:lnTo>
                  <a:pt x="58281" y="97381"/>
                </a:lnTo>
                <a:lnTo>
                  <a:pt x="59427" y="96690"/>
                </a:lnTo>
                <a:lnTo>
                  <a:pt x="60523" y="96024"/>
                </a:lnTo>
                <a:lnTo>
                  <a:pt x="61469" y="95383"/>
                </a:lnTo>
                <a:lnTo>
                  <a:pt x="62266" y="94643"/>
                </a:lnTo>
                <a:lnTo>
                  <a:pt x="63661" y="93311"/>
                </a:lnTo>
                <a:lnTo>
                  <a:pt x="65255" y="92028"/>
                </a:lnTo>
                <a:lnTo>
                  <a:pt x="66948" y="90770"/>
                </a:lnTo>
                <a:lnTo>
                  <a:pt x="68792" y="89463"/>
                </a:lnTo>
                <a:lnTo>
                  <a:pt x="70635" y="88106"/>
                </a:lnTo>
                <a:lnTo>
                  <a:pt x="72528" y="86725"/>
                </a:lnTo>
                <a:lnTo>
                  <a:pt x="74520" y="85344"/>
                </a:lnTo>
                <a:lnTo>
                  <a:pt x="76662" y="84036"/>
                </a:lnTo>
                <a:lnTo>
                  <a:pt x="78854" y="82803"/>
                </a:lnTo>
                <a:lnTo>
                  <a:pt x="81145" y="81669"/>
                </a:lnTo>
                <a:lnTo>
                  <a:pt x="84134" y="80509"/>
                </a:lnTo>
                <a:lnTo>
                  <a:pt x="87222" y="79523"/>
                </a:lnTo>
                <a:lnTo>
                  <a:pt x="90410" y="78733"/>
                </a:lnTo>
                <a:lnTo>
                  <a:pt x="93698" y="78166"/>
                </a:lnTo>
                <a:lnTo>
                  <a:pt x="96936" y="77821"/>
                </a:lnTo>
                <a:lnTo>
                  <a:pt x="100174" y="77673"/>
                </a:lnTo>
                <a:lnTo>
                  <a:pt x="103362" y="77747"/>
                </a:lnTo>
                <a:lnTo>
                  <a:pt x="106600" y="78043"/>
                </a:lnTo>
                <a:lnTo>
                  <a:pt x="109688" y="78511"/>
                </a:lnTo>
                <a:lnTo>
                  <a:pt x="112727" y="79202"/>
                </a:lnTo>
                <a:lnTo>
                  <a:pt x="113424" y="79424"/>
                </a:lnTo>
                <a:lnTo>
                  <a:pt x="114321" y="79695"/>
                </a:lnTo>
                <a:lnTo>
                  <a:pt x="115267" y="80041"/>
                </a:lnTo>
                <a:lnTo>
                  <a:pt x="116214" y="80386"/>
                </a:lnTo>
                <a:lnTo>
                  <a:pt x="117210" y="80805"/>
                </a:lnTo>
                <a:lnTo>
                  <a:pt x="118057" y="81126"/>
                </a:lnTo>
                <a:lnTo>
                  <a:pt x="118804" y="81447"/>
                </a:lnTo>
                <a:lnTo>
                  <a:pt x="119452" y="81693"/>
                </a:lnTo>
                <a:lnTo>
                  <a:pt x="119850" y="81841"/>
                </a:lnTo>
                <a:lnTo>
                  <a:pt x="120000" y="81915"/>
                </a:lnTo>
                <a:lnTo>
                  <a:pt x="119750" y="81915"/>
                </a:lnTo>
                <a:lnTo>
                  <a:pt x="119252" y="81965"/>
                </a:lnTo>
                <a:lnTo>
                  <a:pt x="118455" y="82039"/>
                </a:lnTo>
                <a:lnTo>
                  <a:pt x="117509" y="82063"/>
                </a:lnTo>
                <a:lnTo>
                  <a:pt x="116463" y="82137"/>
                </a:lnTo>
                <a:lnTo>
                  <a:pt x="114570" y="82285"/>
                </a:lnTo>
                <a:lnTo>
                  <a:pt x="113872" y="82335"/>
                </a:lnTo>
                <a:lnTo>
                  <a:pt x="113424" y="82359"/>
                </a:lnTo>
                <a:lnTo>
                  <a:pt x="108891" y="82877"/>
                </a:lnTo>
                <a:lnTo>
                  <a:pt x="104508" y="83371"/>
                </a:lnTo>
                <a:lnTo>
                  <a:pt x="100074" y="83963"/>
                </a:lnTo>
                <a:lnTo>
                  <a:pt x="95740" y="84678"/>
                </a:lnTo>
                <a:lnTo>
                  <a:pt x="91407" y="85566"/>
                </a:lnTo>
                <a:lnTo>
                  <a:pt x="87372" y="86429"/>
                </a:lnTo>
                <a:lnTo>
                  <a:pt x="83636" y="87366"/>
                </a:lnTo>
                <a:lnTo>
                  <a:pt x="79900" y="88353"/>
                </a:lnTo>
                <a:lnTo>
                  <a:pt x="76313" y="89463"/>
                </a:lnTo>
                <a:lnTo>
                  <a:pt x="72826" y="90696"/>
                </a:lnTo>
                <a:lnTo>
                  <a:pt x="69688" y="92078"/>
                </a:lnTo>
                <a:lnTo>
                  <a:pt x="66600" y="93558"/>
                </a:lnTo>
                <a:lnTo>
                  <a:pt x="63511" y="95235"/>
                </a:lnTo>
                <a:lnTo>
                  <a:pt x="60423" y="97060"/>
                </a:lnTo>
                <a:lnTo>
                  <a:pt x="59775" y="97455"/>
                </a:lnTo>
                <a:lnTo>
                  <a:pt x="58978" y="97973"/>
                </a:lnTo>
                <a:lnTo>
                  <a:pt x="58132" y="98540"/>
                </a:lnTo>
                <a:lnTo>
                  <a:pt x="57434" y="99206"/>
                </a:lnTo>
                <a:lnTo>
                  <a:pt x="56488" y="100168"/>
                </a:lnTo>
                <a:lnTo>
                  <a:pt x="55641" y="101204"/>
                </a:lnTo>
                <a:lnTo>
                  <a:pt x="55242" y="104583"/>
                </a:lnTo>
                <a:lnTo>
                  <a:pt x="55242" y="104731"/>
                </a:lnTo>
                <a:lnTo>
                  <a:pt x="55292" y="104830"/>
                </a:lnTo>
                <a:lnTo>
                  <a:pt x="55292" y="104953"/>
                </a:lnTo>
                <a:lnTo>
                  <a:pt x="55342" y="105891"/>
                </a:lnTo>
                <a:lnTo>
                  <a:pt x="55491" y="107099"/>
                </a:lnTo>
                <a:lnTo>
                  <a:pt x="55641" y="108406"/>
                </a:lnTo>
                <a:lnTo>
                  <a:pt x="55890" y="109812"/>
                </a:lnTo>
                <a:lnTo>
                  <a:pt x="56039" y="111268"/>
                </a:lnTo>
                <a:lnTo>
                  <a:pt x="56189" y="112698"/>
                </a:lnTo>
                <a:lnTo>
                  <a:pt x="56388" y="114080"/>
                </a:lnTo>
                <a:lnTo>
                  <a:pt x="56737" y="117064"/>
                </a:lnTo>
                <a:lnTo>
                  <a:pt x="57135" y="120000"/>
                </a:lnTo>
                <a:lnTo>
                  <a:pt x="55093" y="120000"/>
                </a:lnTo>
                <a:lnTo>
                  <a:pt x="55093" y="119753"/>
                </a:lnTo>
                <a:lnTo>
                  <a:pt x="54794" y="117829"/>
                </a:lnTo>
                <a:lnTo>
                  <a:pt x="54346" y="114104"/>
                </a:lnTo>
                <a:lnTo>
                  <a:pt x="54097" y="112180"/>
                </a:lnTo>
                <a:lnTo>
                  <a:pt x="53748" y="110133"/>
                </a:lnTo>
                <a:lnTo>
                  <a:pt x="53399" y="107963"/>
                </a:lnTo>
                <a:lnTo>
                  <a:pt x="53100" y="105743"/>
                </a:lnTo>
                <a:lnTo>
                  <a:pt x="52801" y="103572"/>
                </a:lnTo>
                <a:lnTo>
                  <a:pt x="52552" y="101525"/>
                </a:lnTo>
                <a:lnTo>
                  <a:pt x="52503" y="100390"/>
                </a:lnTo>
                <a:lnTo>
                  <a:pt x="52403" y="99453"/>
                </a:lnTo>
                <a:lnTo>
                  <a:pt x="52353" y="98614"/>
                </a:lnTo>
                <a:lnTo>
                  <a:pt x="52204" y="97159"/>
                </a:lnTo>
                <a:lnTo>
                  <a:pt x="52154" y="96394"/>
                </a:lnTo>
                <a:lnTo>
                  <a:pt x="52054" y="95605"/>
                </a:lnTo>
                <a:lnTo>
                  <a:pt x="52004" y="94618"/>
                </a:lnTo>
                <a:lnTo>
                  <a:pt x="52004" y="92176"/>
                </a:lnTo>
                <a:lnTo>
                  <a:pt x="52054" y="90696"/>
                </a:lnTo>
                <a:lnTo>
                  <a:pt x="52054" y="89044"/>
                </a:lnTo>
                <a:lnTo>
                  <a:pt x="52154" y="87317"/>
                </a:lnTo>
                <a:lnTo>
                  <a:pt x="52303" y="85516"/>
                </a:lnTo>
                <a:lnTo>
                  <a:pt x="51755" y="84949"/>
                </a:lnTo>
                <a:lnTo>
                  <a:pt x="51108" y="84480"/>
                </a:lnTo>
                <a:lnTo>
                  <a:pt x="50361" y="83963"/>
                </a:lnTo>
                <a:lnTo>
                  <a:pt x="49564" y="83568"/>
                </a:lnTo>
                <a:lnTo>
                  <a:pt x="48468" y="83149"/>
                </a:lnTo>
                <a:lnTo>
                  <a:pt x="47123" y="82803"/>
                </a:lnTo>
                <a:lnTo>
                  <a:pt x="45728" y="82458"/>
                </a:lnTo>
                <a:lnTo>
                  <a:pt x="44283" y="82137"/>
                </a:lnTo>
                <a:lnTo>
                  <a:pt x="42889" y="81841"/>
                </a:lnTo>
                <a:lnTo>
                  <a:pt x="41544" y="81521"/>
                </a:lnTo>
                <a:lnTo>
                  <a:pt x="40547" y="81200"/>
                </a:lnTo>
                <a:lnTo>
                  <a:pt x="39302" y="80682"/>
                </a:lnTo>
                <a:lnTo>
                  <a:pt x="38206" y="80213"/>
                </a:lnTo>
                <a:lnTo>
                  <a:pt x="37160" y="79819"/>
                </a:lnTo>
                <a:lnTo>
                  <a:pt x="37061" y="82976"/>
                </a:lnTo>
                <a:lnTo>
                  <a:pt x="37011" y="86108"/>
                </a:lnTo>
                <a:lnTo>
                  <a:pt x="36811" y="92941"/>
                </a:lnTo>
                <a:lnTo>
                  <a:pt x="36811" y="94174"/>
                </a:lnTo>
                <a:lnTo>
                  <a:pt x="36861" y="94988"/>
                </a:lnTo>
                <a:lnTo>
                  <a:pt x="36861" y="96641"/>
                </a:lnTo>
                <a:lnTo>
                  <a:pt x="36911" y="97455"/>
                </a:lnTo>
                <a:lnTo>
                  <a:pt x="36911" y="98836"/>
                </a:lnTo>
                <a:lnTo>
                  <a:pt x="37011" y="99379"/>
                </a:lnTo>
                <a:lnTo>
                  <a:pt x="37011" y="99921"/>
                </a:lnTo>
                <a:lnTo>
                  <a:pt x="37160" y="100168"/>
                </a:lnTo>
                <a:lnTo>
                  <a:pt x="37210" y="100612"/>
                </a:lnTo>
                <a:lnTo>
                  <a:pt x="37459" y="101130"/>
                </a:lnTo>
                <a:lnTo>
                  <a:pt x="37658" y="101697"/>
                </a:lnTo>
                <a:lnTo>
                  <a:pt x="38107" y="102955"/>
                </a:lnTo>
                <a:lnTo>
                  <a:pt x="38904" y="104805"/>
                </a:lnTo>
                <a:lnTo>
                  <a:pt x="40547" y="108579"/>
                </a:lnTo>
                <a:lnTo>
                  <a:pt x="41245" y="110404"/>
                </a:lnTo>
                <a:lnTo>
                  <a:pt x="41942" y="112082"/>
                </a:lnTo>
                <a:lnTo>
                  <a:pt x="42938" y="114573"/>
                </a:lnTo>
                <a:lnTo>
                  <a:pt x="43885" y="117188"/>
                </a:lnTo>
                <a:lnTo>
                  <a:pt x="44931" y="119926"/>
                </a:lnTo>
                <a:lnTo>
                  <a:pt x="42938" y="119926"/>
                </a:lnTo>
                <a:lnTo>
                  <a:pt x="42640" y="119136"/>
                </a:lnTo>
                <a:lnTo>
                  <a:pt x="42291" y="118174"/>
                </a:lnTo>
                <a:lnTo>
                  <a:pt x="41843" y="117089"/>
                </a:lnTo>
                <a:lnTo>
                  <a:pt x="41344" y="115880"/>
                </a:lnTo>
                <a:lnTo>
                  <a:pt x="40846" y="114573"/>
                </a:lnTo>
                <a:lnTo>
                  <a:pt x="40298" y="113241"/>
                </a:lnTo>
                <a:lnTo>
                  <a:pt x="39701" y="111810"/>
                </a:lnTo>
                <a:lnTo>
                  <a:pt x="39202" y="110404"/>
                </a:lnTo>
                <a:lnTo>
                  <a:pt x="38605" y="108974"/>
                </a:lnTo>
                <a:lnTo>
                  <a:pt x="38107" y="107568"/>
                </a:lnTo>
                <a:lnTo>
                  <a:pt x="37509" y="106211"/>
                </a:lnTo>
                <a:lnTo>
                  <a:pt x="37011" y="104953"/>
                </a:lnTo>
                <a:lnTo>
                  <a:pt x="36562" y="103769"/>
                </a:lnTo>
                <a:lnTo>
                  <a:pt x="36214" y="102733"/>
                </a:lnTo>
                <a:lnTo>
                  <a:pt x="35815" y="101821"/>
                </a:lnTo>
                <a:lnTo>
                  <a:pt x="35516" y="101056"/>
                </a:lnTo>
                <a:lnTo>
                  <a:pt x="35168" y="100143"/>
                </a:lnTo>
                <a:lnTo>
                  <a:pt x="34520" y="99773"/>
                </a:lnTo>
                <a:lnTo>
                  <a:pt x="33623" y="99354"/>
                </a:lnTo>
                <a:lnTo>
                  <a:pt x="32727" y="98861"/>
                </a:lnTo>
                <a:lnTo>
                  <a:pt x="31780" y="98392"/>
                </a:lnTo>
                <a:lnTo>
                  <a:pt x="30933" y="97923"/>
                </a:lnTo>
                <a:lnTo>
                  <a:pt x="30087" y="97529"/>
                </a:lnTo>
                <a:lnTo>
                  <a:pt x="29389" y="97208"/>
                </a:lnTo>
                <a:lnTo>
                  <a:pt x="28941" y="96937"/>
                </a:lnTo>
                <a:lnTo>
                  <a:pt x="26948" y="95950"/>
                </a:lnTo>
                <a:lnTo>
                  <a:pt x="26351" y="95753"/>
                </a:lnTo>
                <a:lnTo>
                  <a:pt x="24159" y="95309"/>
                </a:lnTo>
                <a:lnTo>
                  <a:pt x="22316" y="94988"/>
                </a:lnTo>
                <a:lnTo>
                  <a:pt x="20473" y="94618"/>
                </a:lnTo>
                <a:lnTo>
                  <a:pt x="16886" y="93952"/>
                </a:lnTo>
                <a:lnTo>
                  <a:pt x="13349" y="93311"/>
                </a:lnTo>
                <a:lnTo>
                  <a:pt x="12652" y="93163"/>
                </a:lnTo>
                <a:lnTo>
                  <a:pt x="11008" y="92867"/>
                </a:lnTo>
                <a:lnTo>
                  <a:pt x="10211" y="92842"/>
                </a:lnTo>
                <a:lnTo>
                  <a:pt x="9613" y="92867"/>
                </a:lnTo>
                <a:lnTo>
                  <a:pt x="8318" y="93163"/>
                </a:lnTo>
                <a:lnTo>
                  <a:pt x="7721" y="93262"/>
                </a:lnTo>
                <a:lnTo>
                  <a:pt x="6674" y="93336"/>
                </a:lnTo>
                <a:lnTo>
                  <a:pt x="5728" y="93311"/>
                </a:lnTo>
                <a:lnTo>
                  <a:pt x="4782" y="93163"/>
                </a:lnTo>
                <a:lnTo>
                  <a:pt x="3985" y="92941"/>
                </a:lnTo>
                <a:lnTo>
                  <a:pt x="3287" y="92571"/>
                </a:lnTo>
                <a:lnTo>
                  <a:pt x="2839" y="92152"/>
                </a:lnTo>
                <a:lnTo>
                  <a:pt x="2789" y="91782"/>
                </a:lnTo>
                <a:lnTo>
                  <a:pt x="2739" y="91387"/>
                </a:lnTo>
                <a:lnTo>
                  <a:pt x="2739" y="91239"/>
                </a:lnTo>
                <a:lnTo>
                  <a:pt x="2789" y="91017"/>
                </a:lnTo>
                <a:lnTo>
                  <a:pt x="2988" y="90844"/>
                </a:lnTo>
                <a:lnTo>
                  <a:pt x="3138" y="90721"/>
                </a:lnTo>
                <a:lnTo>
                  <a:pt x="3387" y="90647"/>
                </a:lnTo>
                <a:lnTo>
                  <a:pt x="3586" y="90548"/>
                </a:lnTo>
                <a:lnTo>
                  <a:pt x="3835" y="90474"/>
                </a:lnTo>
                <a:lnTo>
                  <a:pt x="4034" y="90351"/>
                </a:lnTo>
                <a:lnTo>
                  <a:pt x="4831" y="90080"/>
                </a:lnTo>
                <a:lnTo>
                  <a:pt x="5728" y="89932"/>
                </a:lnTo>
                <a:lnTo>
                  <a:pt x="6674" y="89932"/>
                </a:lnTo>
                <a:lnTo>
                  <a:pt x="7571" y="90030"/>
                </a:lnTo>
                <a:lnTo>
                  <a:pt x="8368" y="90277"/>
                </a:lnTo>
                <a:lnTo>
                  <a:pt x="9016" y="90647"/>
                </a:lnTo>
                <a:lnTo>
                  <a:pt x="9414" y="90968"/>
                </a:lnTo>
                <a:lnTo>
                  <a:pt x="9713" y="91313"/>
                </a:lnTo>
                <a:lnTo>
                  <a:pt x="10062" y="91634"/>
                </a:lnTo>
                <a:lnTo>
                  <a:pt x="10510" y="91880"/>
                </a:lnTo>
                <a:lnTo>
                  <a:pt x="11805" y="92300"/>
                </a:lnTo>
                <a:lnTo>
                  <a:pt x="13150" y="92620"/>
                </a:lnTo>
                <a:lnTo>
                  <a:pt x="16239" y="93311"/>
                </a:lnTo>
                <a:lnTo>
                  <a:pt x="19377" y="93952"/>
                </a:lnTo>
                <a:lnTo>
                  <a:pt x="22914" y="94569"/>
                </a:lnTo>
                <a:lnTo>
                  <a:pt x="24059" y="94791"/>
                </a:lnTo>
                <a:lnTo>
                  <a:pt x="25255" y="94865"/>
                </a:lnTo>
                <a:lnTo>
                  <a:pt x="25554" y="94766"/>
                </a:lnTo>
                <a:lnTo>
                  <a:pt x="25753" y="94544"/>
                </a:lnTo>
                <a:lnTo>
                  <a:pt x="25902" y="94224"/>
                </a:lnTo>
                <a:lnTo>
                  <a:pt x="26002" y="93780"/>
                </a:lnTo>
                <a:lnTo>
                  <a:pt x="26002" y="93336"/>
                </a:lnTo>
                <a:lnTo>
                  <a:pt x="26052" y="92867"/>
                </a:lnTo>
                <a:lnTo>
                  <a:pt x="26151" y="91560"/>
                </a:lnTo>
                <a:lnTo>
                  <a:pt x="26151" y="90203"/>
                </a:lnTo>
                <a:lnTo>
                  <a:pt x="26052" y="88896"/>
                </a:lnTo>
                <a:lnTo>
                  <a:pt x="26052" y="88131"/>
                </a:lnTo>
                <a:lnTo>
                  <a:pt x="25902" y="87342"/>
                </a:lnTo>
                <a:lnTo>
                  <a:pt x="25853" y="87243"/>
                </a:lnTo>
                <a:lnTo>
                  <a:pt x="25255" y="86947"/>
                </a:lnTo>
                <a:lnTo>
                  <a:pt x="25105" y="86824"/>
                </a:lnTo>
                <a:lnTo>
                  <a:pt x="25056" y="86725"/>
                </a:lnTo>
                <a:lnTo>
                  <a:pt x="25056" y="86552"/>
                </a:lnTo>
                <a:lnTo>
                  <a:pt x="24956" y="86429"/>
                </a:lnTo>
                <a:lnTo>
                  <a:pt x="24059" y="85985"/>
                </a:lnTo>
                <a:lnTo>
                  <a:pt x="23561" y="85788"/>
                </a:lnTo>
                <a:lnTo>
                  <a:pt x="23212" y="85516"/>
                </a:lnTo>
                <a:lnTo>
                  <a:pt x="22963" y="85171"/>
                </a:lnTo>
                <a:lnTo>
                  <a:pt x="22814" y="84752"/>
                </a:lnTo>
                <a:lnTo>
                  <a:pt x="22814" y="84357"/>
                </a:lnTo>
                <a:lnTo>
                  <a:pt x="22963" y="83963"/>
                </a:lnTo>
                <a:lnTo>
                  <a:pt x="23262" y="83568"/>
                </a:lnTo>
                <a:lnTo>
                  <a:pt x="23661" y="83149"/>
                </a:lnTo>
                <a:lnTo>
                  <a:pt x="24159" y="82828"/>
                </a:lnTo>
                <a:lnTo>
                  <a:pt x="24458" y="82729"/>
                </a:lnTo>
                <a:lnTo>
                  <a:pt x="24806" y="82581"/>
                </a:lnTo>
                <a:lnTo>
                  <a:pt x="25853" y="82211"/>
                </a:lnTo>
                <a:lnTo>
                  <a:pt x="26899" y="81965"/>
                </a:lnTo>
                <a:lnTo>
                  <a:pt x="27247" y="81915"/>
                </a:lnTo>
                <a:lnTo>
                  <a:pt x="27397" y="81965"/>
                </a:lnTo>
                <a:lnTo>
                  <a:pt x="27696" y="82187"/>
                </a:lnTo>
                <a:lnTo>
                  <a:pt x="28144" y="82359"/>
                </a:lnTo>
                <a:lnTo>
                  <a:pt x="28692" y="82458"/>
                </a:lnTo>
                <a:lnTo>
                  <a:pt x="29140" y="82606"/>
                </a:lnTo>
                <a:lnTo>
                  <a:pt x="30037" y="83025"/>
                </a:lnTo>
                <a:lnTo>
                  <a:pt x="30684" y="83445"/>
                </a:lnTo>
                <a:lnTo>
                  <a:pt x="31083" y="83913"/>
                </a:lnTo>
                <a:lnTo>
                  <a:pt x="31183" y="84480"/>
                </a:lnTo>
                <a:lnTo>
                  <a:pt x="30983" y="85048"/>
                </a:lnTo>
                <a:lnTo>
                  <a:pt x="30635" y="85516"/>
                </a:lnTo>
                <a:lnTo>
                  <a:pt x="30087" y="85960"/>
                </a:lnTo>
                <a:lnTo>
                  <a:pt x="29290" y="86281"/>
                </a:lnTo>
                <a:lnTo>
                  <a:pt x="28642" y="86478"/>
                </a:lnTo>
                <a:lnTo>
                  <a:pt x="28144" y="86651"/>
                </a:lnTo>
                <a:lnTo>
                  <a:pt x="27696" y="86947"/>
                </a:lnTo>
                <a:lnTo>
                  <a:pt x="27297" y="87342"/>
                </a:lnTo>
                <a:lnTo>
                  <a:pt x="27148" y="87810"/>
                </a:lnTo>
                <a:lnTo>
                  <a:pt x="27148" y="88772"/>
                </a:lnTo>
                <a:lnTo>
                  <a:pt x="27098" y="89636"/>
                </a:lnTo>
                <a:lnTo>
                  <a:pt x="27098" y="90548"/>
                </a:lnTo>
                <a:lnTo>
                  <a:pt x="26948" y="92226"/>
                </a:lnTo>
                <a:lnTo>
                  <a:pt x="26948" y="93878"/>
                </a:lnTo>
                <a:lnTo>
                  <a:pt x="27098" y="94569"/>
                </a:lnTo>
                <a:lnTo>
                  <a:pt x="27397" y="95186"/>
                </a:lnTo>
                <a:lnTo>
                  <a:pt x="28044" y="95753"/>
                </a:lnTo>
                <a:lnTo>
                  <a:pt x="28991" y="96246"/>
                </a:lnTo>
                <a:lnTo>
                  <a:pt x="31731" y="97603"/>
                </a:lnTo>
                <a:lnTo>
                  <a:pt x="32577" y="97997"/>
                </a:lnTo>
                <a:lnTo>
                  <a:pt x="33474" y="98441"/>
                </a:lnTo>
                <a:lnTo>
                  <a:pt x="34371" y="98836"/>
                </a:lnTo>
                <a:lnTo>
                  <a:pt x="35118" y="99157"/>
                </a:lnTo>
                <a:lnTo>
                  <a:pt x="35018" y="98244"/>
                </a:lnTo>
                <a:lnTo>
                  <a:pt x="35018" y="95950"/>
                </a:lnTo>
                <a:lnTo>
                  <a:pt x="35118" y="94791"/>
                </a:lnTo>
                <a:lnTo>
                  <a:pt x="35168" y="93706"/>
                </a:lnTo>
                <a:lnTo>
                  <a:pt x="35168" y="89956"/>
                </a:lnTo>
                <a:lnTo>
                  <a:pt x="35466" y="83790"/>
                </a:lnTo>
                <a:lnTo>
                  <a:pt x="35666" y="79153"/>
                </a:lnTo>
                <a:lnTo>
                  <a:pt x="34570" y="78585"/>
                </a:lnTo>
                <a:lnTo>
                  <a:pt x="33623" y="78067"/>
                </a:lnTo>
                <a:lnTo>
                  <a:pt x="32876" y="77549"/>
                </a:lnTo>
                <a:lnTo>
                  <a:pt x="32079" y="77081"/>
                </a:lnTo>
                <a:lnTo>
                  <a:pt x="31332" y="76612"/>
                </a:lnTo>
                <a:lnTo>
                  <a:pt x="30386" y="76069"/>
                </a:lnTo>
                <a:lnTo>
                  <a:pt x="29290" y="75477"/>
                </a:lnTo>
                <a:lnTo>
                  <a:pt x="27995" y="74935"/>
                </a:lnTo>
                <a:lnTo>
                  <a:pt x="26600" y="74515"/>
                </a:lnTo>
                <a:lnTo>
                  <a:pt x="25205" y="74219"/>
                </a:lnTo>
                <a:lnTo>
                  <a:pt x="23711" y="73948"/>
                </a:lnTo>
                <a:lnTo>
                  <a:pt x="23711" y="73874"/>
                </a:lnTo>
                <a:lnTo>
                  <a:pt x="24059" y="73751"/>
                </a:lnTo>
                <a:lnTo>
                  <a:pt x="24657" y="73603"/>
                </a:lnTo>
                <a:lnTo>
                  <a:pt x="25603" y="73381"/>
                </a:lnTo>
                <a:lnTo>
                  <a:pt x="26749" y="73159"/>
                </a:lnTo>
                <a:lnTo>
                  <a:pt x="28044" y="72937"/>
                </a:lnTo>
                <a:lnTo>
                  <a:pt x="29539" y="72764"/>
                </a:lnTo>
                <a:lnTo>
                  <a:pt x="31133" y="72616"/>
                </a:lnTo>
                <a:lnTo>
                  <a:pt x="32876" y="72542"/>
                </a:lnTo>
                <a:lnTo>
                  <a:pt x="34669" y="72493"/>
                </a:lnTo>
                <a:lnTo>
                  <a:pt x="36513" y="72616"/>
                </a:lnTo>
                <a:lnTo>
                  <a:pt x="36562" y="72295"/>
                </a:lnTo>
                <a:lnTo>
                  <a:pt x="36662" y="71876"/>
                </a:lnTo>
                <a:lnTo>
                  <a:pt x="36662" y="70495"/>
                </a:lnTo>
                <a:lnTo>
                  <a:pt x="37061" y="67116"/>
                </a:lnTo>
                <a:lnTo>
                  <a:pt x="37359" y="64131"/>
                </a:lnTo>
                <a:lnTo>
                  <a:pt x="37608" y="62651"/>
                </a:lnTo>
                <a:lnTo>
                  <a:pt x="37907" y="61146"/>
                </a:lnTo>
                <a:lnTo>
                  <a:pt x="37509" y="60974"/>
                </a:lnTo>
                <a:lnTo>
                  <a:pt x="36911" y="60727"/>
                </a:lnTo>
                <a:lnTo>
                  <a:pt x="36114" y="60357"/>
                </a:lnTo>
                <a:lnTo>
                  <a:pt x="35168" y="59963"/>
                </a:lnTo>
                <a:lnTo>
                  <a:pt x="34122" y="59593"/>
                </a:lnTo>
                <a:lnTo>
                  <a:pt x="33125" y="59149"/>
                </a:lnTo>
                <a:lnTo>
                  <a:pt x="32029" y="58754"/>
                </a:lnTo>
                <a:lnTo>
                  <a:pt x="31083" y="58359"/>
                </a:lnTo>
                <a:lnTo>
                  <a:pt x="30186" y="58039"/>
                </a:lnTo>
                <a:lnTo>
                  <a:pt x="29539" y="57743"/>
                </a:lnTo>
                <a:lnTo>
                  <a:pt x="28991" y="57545"/>
                </a:lnTo>
                <a:lnTo>
                  <a:pt x="28792" y="57496"/>
                </a:lnTo>
                <a:lnTo>
                  <a:pt x="27596" y="57126"/>
                </a:lnTo>
                <a:lnTo>
                  <a:pt x="26450" y="56904"/>
                </a:lnTo>
                <a:lnTo>
                  <a:pt x="25105" y="56830"/>
                </a:lnTo>
                <a:lnTo>
                  <a:pt x="23711" y="56855"/>
                </a:lnTo>
                <a:lnTo>
                  <a:pt x="20323" y="57151"/>
                </a:lnTo>
                <a:lnTo>
                  <a:pt x="17036" y="57521"/>
                </a:lnTo>
                <a:lnTo>
                  <a:pt x="15292" y="57693"/>
                </a:lnTo>
                <a:lnTo>
                  <a:pt x="13599" y="57891"/>
                </a:lnTo>
                <a:lnTo>
                  <a:pt x="12702" y="57989"/>
                </a:lnTo>
                <a:lnTo>
                  <a:pt x="11656" y="58063"/>
                </a:lnTo>
                <a:lnTo>
                  <a:pt x="10809" y="58211"/>
                </a:lnTo>
                <a:lnTo>
                  <a:pt x="9962" y="58433"/>
                </a:lnTo>
                <a:lnTo>
                  <a:pt x="9613" y="58655"/>
                </a:lnTo>
                <a:lnTo>
                  <a:pt x="9414" y="58877"/>
                </a:lnTo>
                <a:lnTo>
                  <a:pt x="9265" y="59075"/>
                </a:lnTo>
                <a:lnTo>
                  <a:pt x="9016" y="59346"/>
                </a:lnTo>
                <a:lnTo>
                  <a:pt x="8518" y="59765"/>
                </a:lnTo>
                <a:lnTo>
                  <a:pt x="7770" y="60110"/>
                </a:lnTo>
                <a:lnTo>
                  <a:pt x="6924" y="60382"/>
                </a:lnTo>
                <a:lnTo>
                  <a:pt x="5778" y="60604"/>
                </a:lnTo>
                <a:lnTo>
                  <a:pt x="4682" y="60653"/>
                </a:lnTo>
                <a:lnTo>
                  <a:pt x="3586" y="60530"/>
                </a:lnTo>
                <a:lnTo>
                  <a:pt x="2640" y="60283"/>
                </a:lnTo>
                <a:lnTo>
                  <a:pt x="1693" y="59913"/>
                </a:lnTo>
                <a:lnTo>
                  <a:pt x="1394" y="59691"/>
                </a:lnTo>
                <a:lnTo>
                  <a:pt x="1046" y="59494"/>
                </a:lnTo>
                <a:lnTo>
                  <a:pt x="647" y="59297"/>
                </a:lnTo>
                <a:lnTo>
                  <a:pt x="149" y="59198"/>
                </a:lnTo>
                <a:lnTo>
                  <a:pt x="0" y="59124"/>
                </a:lnTo>
                <a:lnTo>
                  <a:pt x="0" y="58951"/>
                </a:lnTo>
                <a:lnTo>
                  <a:pt x="149" y="58680"/>
                </a:lnTo>
                <a:lnTo>
                  <a:pt x="597" y="58113"/>
                </a:lnTo>
                <a:lnTo>
                  <a:pt x="1245" y="57447"/>
                </a:lnTo>
                <a:lnTo>
                  <a:pt x="1743" y="57151"/>
                </a:lnTo>
                <a:lnTo>
                  <a:pt x="2490" y="56904"/>
                </a:lnTo>
                <a:lnTo>
                  <a:pt x="3287" y="56682"/>
                </a:lnTo>
                <a:lnTo>
                  <a:pt x="4234" y="56534"/>
                </a:lnTo>
                <a:lnTo>
                  <a:pt x="5379" y="56460"/>
                </a:lnTo>
                <a:lnTo>
                  <a:pt x="6475" y="56509"/>
                </a:lnTo>
                <a:lnTo>
                  <a:pt x="7073" y="56657"/>
                </a:lnTo>
                <a:lnTo>
                  <a:pt x="7571" y="56830"/>
                </a:lnTo>
                <a:lnTo>
                  <a:pt x="8069" y="57052"/>
                </a:lnTo>
                <a:lnTo>
                  <a:pt x="8567" y="57200"/>
                </a:lnTo>
                <a:lnTo>
                  <a:pt x="8816" y="57225"/>
                </a:lnTo>
                <a:lnTo>
                  <a:pt x="9414" y="57225"/>
                </a:lnTo>
                <a:lnTo>
                  <a:pt x="9613" y="57274"/>
                </a:lnTo>
                <a:lnTo>
                  <a:pt x="9763" y="57299"/>
                </a:lnTo>
                <a:lnTo>
                  <a:pt x="9912" y="57373"/>
                </a:lnTo>
                <a:lnTo>
                  <a:pt x="10062" y="57422"/>
                </a:lnTo>
                <a:lnTo>
                  <a:pt x="10112" y="57496"/>
                </a:lnTo>
                <a:lnTo>
                  <a:pt x="10261" y="57521"/>
                </a:lnTo>
                <a:lnTo>
                  <a:pt x="10510" y="57521"/>
                </a:lnTo>
                <a:lnTo>
                  <a:pt x="12054" y="57447"/>
                </a:lnTo>
                <a:lnTo>
                  <a:pt x="13648" y="57348"/>
                </a:lnTo>
                <a:lnTo>
                  <a:pt x="16288" y="57126"/>
                </a:lnTo>
                <a:lnTo>
                  <a:pt x="19028" y="56904"/>
                </a:lnTo>
                <a:lnTo>
                  <a:pt x="21519" y="56608"/>
                </a:lnTo>
                <a:lnTo>
                  <a:pt x="22465" y="56509"/>
                </a:lnTo>
                <a:lnTo>
                  <a:pt x="23362" y="56435"/>
                </a:lnTo>
                <a:lnTo>
                  <a:pt x="24159" y="56312"/>
                </a:lnTo>
                <a:lnTo>
                  <a:pt x="24806" y="56213"/>
                </a:lnTo>
                <a:lnTo>
                  <a:pt x="25255" y="56065"/>
                </a:lnTo>
                <a:lnTo>
                  <a:pt x="25354" y="55893"/>
                </a:lnTo>
                <a:lnTo>
                  <a:pt x="25105" y="55523"/>
                </a:lnTo>
                <a:lnTo>
                  <a:pt x="24358" y="54783"/>
                </a:lnTo>
                <a:lnTo>
                  <a:pt x="23511" y="53993"/>
                </a:lnTo>
                <a:lnTo>
                  <a:pt x="22565" y="53204"/>
                </a:lnTo>
                <a:lnTo>
                  <a:pt x="20772" y="51847"/>
                </a:lnTo>
                <a:lnTo>
                  <a:pt x="18929" y="50491"/>
                </a:lnTo>
                <a:lnTo>
                  <a:pt x="15790" y="50071"/>
                </a:lnTo>
                <a:lnTo>
                  <a:pt x="12652" y="49677"/>
                </a:lnTo>
                <a:lnTo>
                  <a:pt x="11755" y="49553"/>
                </a:lnTo>
                <a:lnTo>
                  <a:pt x="10709" y="49405"/>
                </a:lnTo>
                <a:lnTo>
                  <a:pt x="9613" y="49307"/>
                </a:lnTo>
                <a:lnTo>
                  <a:pt x="8518" y="49233"/>
                </a:lnTo>
                <a:lnTo>
                  <a:pt x="7471" y="49307"/>
                </a:lnTo>
                <a:lnTo>
                  <a:pt x="6525" y="49479"/>
                </a:lnTo>
                <a:lnTo>
                  <a:pt x="5429" y="49726"/>
                </a:lnTo>
                <a:lnTo>
                  <a:pt x="4234" y="49849"/>
                </a:lnTo>
                <a:lnTo>
                  <a:pt x="3088" y="49800"/>
                </a:lnTo>
                <a:lnTo>
                  <a:pt x="1992" y="49677"/>
                </a:lnTo>
                <a:lnTo>
                  <a:pt x="1095" y="49381"/>
                </a:lnTo>
                <a:lnTo>
                  <a:pt x="597" y="49011"/>
                </a:lnTo>
                <a:lnTo>
                  <a:pt x="348" y="48493"/>
                </a:lnTo>
                <a:lnTo>
                  <a:pt x="298" y="48000"/>
                </a:lnTo>
                <a:lnTo>
                  <a:pt x="597" y="47457"/>
                </a:lnTo>
                <a:lnTo>
                  <a:pt x="1046" y="46964"/>
                </a:lnTo>
                <a:lnTo>
                  <a:pt x="1743" y="46569"/>
                </a:lnTo>
                <a:lnTo>
                  <a:pt x="2789" y="46322"/>
                </a:lnTo>
                <a:lnTo>
                  <a:pt x="3985" y="46199"/>
                </a:lnTo>
                <a:lnTo>
                  <a:pt x="5230" y="46273"/>
                </a:lnTo>
                <a:lnTo>
                  <a:pt x="6326" y="46470"/>
                </a:lnTo>
                <a:lnTo>
                  <a:pt x="7173" y="46766"/>
                </a:lnTo>
                <a:lnTo>
                  <a:pt x="7721" y="47038"/>
                </a:lnTo>
                <a:lnTo>
                  <a:pt x="8567" y="48024"/>
                </a:lnTo>
                <a:lnTo>
                  <a:pt x="9115" y="48345"/>
                </a:lnTo>
                <a:lnTo>
                  <a:pt x="9763" y="48567"/>
                </a:lnTo>
                <a:lnTo>
                  <a:pt x="10510" y="48715"/>
                </a:lnTo>
                <a:lnTo>
                  <a:pt x="11307" y="48863"/>
                </a:lnTo>
                <a:lnTo>
                  <a:pt x="14694" y="49405"/>
                </a:lnTo>
                <a:lnTo>
                  <a:pt x="18082" y="49923"/>
                </a:lnTo>
                <a:lnTo>
                  <a:pt x="17484" y="49553"/>
                </a:lnTo>
                <a:lnTo>
                  <a:pt x="16836" y="49233"/>
                </a:lnTo>
                <a:lnTo>
                  <a:pt x="16239" y="49035"/>
                </a:lnTo>
                <a:lnTo>
                  <a:pt x="15591" y="48912"/>
                </a:lnTo>
                <a:lnTo>
                  <a:pt x="14844" y="48838"/>
                </a:lnTo>
                <a:lnTo>
                  <a:pt x="14146" y="48690"/>
                </a:lnTo>
                <a:lnTo>
                  <a:pt x="13300" y="48419"/>
                </a:lnTo>
                <a:lnTo>
                  <a:pt x="12652" y="48098"/>
                </a:lnTo>
                <a:lnTo>
                  <a:pt x="12254" y="47704"/>
                </a:lnTo>
                <a:lnTo>
                  <a:pt x="12104" y="47260"/>
                </a:lnTo>
                <a:lnTo>
                  <a:pt x="12204" y="46791"/>
                </a:lnTo>
                <a:lnTo>
                  <a:pt x="12652" y="46322"/>
                </a:lnTo>
                <a:lnTo>
                  <a:pt x="12851" y="46174"/>
                </a:lnTo>
                <a:lnTo>
                  <a:pt x="13300" y="45804"/>
                </a:lnTo>
                <a:lnTo>
                  <a:pt x="13449" y="45730"/>
                </a:lnTo>
                <a:lnTo>
                  <a:pt x="13798" y="45632"/>
                </a:lnTo>
                <a:lnTo>
                  <a:pt x="14146" y="45558"/>
                </a:lnTo>
                <a:lnTo>
                  <a:pt x="14445" y="45508"/>
                </a:lnTo>
                <a:lnTo>
                  <a:pt x="15193" y="45484"/>
                </a:lnTo>
                <a:lnTo>
                  <a:pt x="15990" y="45459"/>
                </a:lnTo>
                <a:lnTo>
                  <a:pt x="17036" y="45582"/>
                </a:lnTo>
                <a:lnTo>
                  <a:pt x="17783" y="45854"/>
                </a:lnTo>
                <a:lnTo>
                  <a:pt x="18430" y="46174"/>
                </a:lnTo>
                <a:lnTo>
                  <a:pt x="18779" y="46618"/>
                </a:lnTo>
                <a:lnTo>
                  <a:pt x="19028" y="47087"/>
                </a:lnTo>
                <a:lnTo>
                  <a:pt x="19078" y="47580"/>
                </a:lnTo>
                <a:lnTo>
                  <a:pt x="18929" y="48024"/>
                </a:lnTo>
                <a:lnTo>
                  <a:pt x="18729" y="48493"/>
                </a:lnTo>
                <a:lnTo>
                  <a:pt x="18630" y="48937"/>
                </a:lnTo>
                <a:lnTo>
                  <a:pt x="19028" y="49381"/>
                </a:lnTo>
                <a:lnTo>
                  <a:pt x="19476" y="49775"/>
                </a:lnTo>
                <a:lnTo>
                  <a:pt x="19975" y="50219"/>
                </a:lnTo>
                <a:lnTo>
                  <a:pt x="22963" y="50565"/>
                </a:lnTo>
                <a:lnTo>
                  <a:pt x="25853" y="51009"/>
                </a:lnTo>
                <a:lnTo>
                  <a:pt x="26052" y="51058"/>
                </a:lnTo>
                <a:lnTo>
                  <a:pt x="26500" y="51083"/>
                </a:lnTo>
                <a:lnTo>
                  <a:pt x="26998" y="51132"/>
                </a:lnTo>
                <a:lnTo>
                  <a:pt x="27447" y="51132"/>
                </a:lnTo>
                <a:lnTo>
                  <a:pt x="27845" y="51083"/>
                </a:lnTo>
                <a:lnTo>
                  <a:pt x="27845" y="51009"/>
                </a:lnTo>
                <a:lnTo>
                  <a:pt x="25902" y="49627"/>
                </a:lnTo>
                <a:lnTo>
                  <a:pt x="23960" y="48098"/>
                </a:lnTo>
                <a:lnTo>
                  <a:pt x="21718" y="46569"/>
                </a:lnTo>
                <a:lnTo>
                  <a:pt x="21419" y="46322"/>
                </a:lnTo>
                <a:lnTo>
                  <a:pt x="21021" y="46002"/>
                </a:lnTo>
                <a:lnTo>
                  <a:pt x="20473" y="45582"/>
                </a:lnTo>
                <a:lnTo>
                  <a:pt x="19975" y="45237"/>
                </a:lnTo>
                <a:lnTo>
                  <a:pt x="19377" y="44867"/>
                </a:lnTo>
                <a:lnTo>
                  <a:pt x="18929" y="44620"/>
                </a:lnTo>
                <a:lnTo>
                  <a:pt x="18580" y="44472"/>
                </a:lnTo>
                <a:lnTo>
                  <a:pt x="17683" y="44398"/>
                </a:lnTo>
                <a:lnTo>
                  <a:pt x="16836" y="44349"/>
                </a:lnTo>
                <a:lnTo>
                  <a:pt x="15940" y="44398"/>
                </a:lnTo>
                <a:lnTo>
                  <a:pt x="15043" y="44324"/>
                </a:lnTo>
                <a:lnTo>
                  <a:pt x="14146" y="44176"/>
                </a:lnTo>
                <a:lnTo>
                  <a:pt x="13349" y="43880"/>
                </a:lnTo>
                <a:lnTo>
                  <a:pt x="12702" y="43510"/>
                </a:lnTo>
                <a:lnTo>
                  <a:pt x="12353" y="43091"/>
                </a:lnTo>
                <a:lnTo>
                  <a:pt x="12104" y="42647"/>
                </a:lnTo>
                <a:lnTo>
                  <a:pt x="12104" y="42129"/>
                </a:lnTo>
                <a:lnTo>
                  <a:pt x="12403" y="41636"/>
                </a:lnTo>
                <a:lnTo>
                  <a:pt x="12901" y="41216"/>
                </a:lnTo>
                <a:lnTo>
                  <a:pt x="13748" y="40871"/>
                </a:lnTo>
                <a:lnTo>
                  <a:pt x="14595" y="40575"/>
                </a:lnTo>
                <a:lnTo>
                  <a:pt x="15591" y="40353"/>
                </a:lnTo>
                <a:lnTo>
                  <a:pt x="16587" y="40254"/>
                </a:lnTo>
                <a:lnTo>
                  <a:pt x="17534" y="40180"/>
                </a:lnTo>
                <a:lnTo>
                  <a:pt x="18430" y="40205"/>
                </a:lnTo>
                <a:lnTo>
                  <a:pt x="19078" y="40328"/>
                </a:lnTo>
                <a:lnTo>
                  <a:pt x="20124" y="40674"/>
                </a:lnTo>
                <a:lnTo>
                  <a:pt x="20871" y="41167"/>
                </a:lnTo>
                <a:lnTo>
                  <a:pt x="21220" y="41734"/>
                </a:lnTo>
                <a:lnTo>
                  <a:pt x="21270" y="42326"/>
                </a:lnTo>
                <a:lnTo>
                  <a:pt x="21170" y="42622"/>
                </a:lnTo>
                <a:lnTo>
                  <a:pt x="20871" y="42943"/>
                </a:lnTo>
                <a:lnTo>
                  <a:pt x="20473" y="43313"/>
                </a:lnTo>
                <a:lnTo>
                  <a:pt x="20273" y="43634"/>
                </a:lnTo>
                <a:lnTo>
                  <a:pt x="20124" y="43954"/>
                </a:lnTo>
                <a:lnTo>
                  <a:pt x="20174" y="44250"/>
                </a:lnTo>
                <a:lnTo>
                  <a:pt x="20323" y="44398"/>
                </a:lnTo>
                <a:lnTo>
                  <a:pt x="20622" y="44645"/>
                </a:lnTo>
                <a:lnTo>
                  <a:pt x="21021" y="44941"/>
                </a:lnTo>
                <a:lnTo>
                  <a:pt x="21419" y="45311"/>
                </a:lnTo>
                <a:lnTo>
                  <a:pt x="21867" y="45632"/>
                </a:lnTo>
                <a:lnTo>
                  <a:pt x="22316" y="45878"/>
                </a:lnTo>
                <a:lnTo>
                  <a:pt x="22615" y="46100"/>
                </a:lnTo>
                <a:lnTo>
                  <a:pt x="22814" y="46150"/>
                </a:lnTo>
                <a:lnTo>
                  <a:pt x="23063" y="46026"/>
                </a:lnTo>
                <a:lnTo>
                  <a:pt x="23262" y="45804"/>
                </a:lnTo>
                <a:lnTo>
                  <a:pt x="23561" y="45582"/>
                </a:lnTo>
                <a:lnTo>
                  <a:pt x="23810" y="45459"/>
                </a:lnTo>
                <a:lnTo>
                  <a:pt x="24159" y="45311"/>
                </a:lnTo>
                <a:lnTo>
                  <a:pt x="24607" y="45114"/>
                </a:lnTo>
                <a:lnTo>
                  <a:pt x="25205" y="44892"/>
                </a:lnTo>
                <a:lnTo>
                  <a:pt x="25603" y="44744"/>
                </a:lnTo>
                <a:lnTo>
                  <a:pt x="26002" y="44694"/>
                </a:lnTo>
                <a:lnTo>
                  <a:pt x="26899" y="44645"/>
                </a:lnTo>
                <a:lnTo>
                  <a:pt x="27745" y="44571"/>
                </a:lnTo>
                <a:lnTo>
                  <a:pt x="28642" y="44546"/>
                </a:lnTo>
                <a:lnTo>
                  <a:pt x="29539" y="44571"/>
                </a:lnTo>
                <a:lnTo>
                  <a:pt x="29738" y="44620"/>
                </a:lnTo>
                <a:lnTo>
                  <a:pt x="30485" y="44744"/>
                </a:lnTo>
                <a:lnTo>
                  <a:pt x="30684" y="44744"/>
                </a:lnTo>
                <a:lnTo>
                  <a:pt x="30933" y="44571"/>
                </a:lnTo>
                <a:lnTo>
                  <a:pt x="30983" y="44250"/>
                </a:lnTo>
                <a:lnTo>
                  <a:pt x="31083" y="43880"/>
                </a:lnTo>
                <a:lnTo>
                  <a:pt x="31083" y="43313"/>
                </a:lnTo>
                <a:lnTo>
                  <a:pt x="31133" y="42795"/>
                </a:lnTo>
                <a:lnTo>
                  <a:pt x="31133" y="42277"/>
                </a:lnTo>
                <a:lnTo>
                  <a:pt x="30983" y="41784"/>
                </a:lnTo>
                <a:lnTo>
                  <a:pt x="30684" y="41438"/>
                </a:lnTo>
                <a:lnTo>
                  <a:pt x="30236" y="41216"/>
                </a:lnTo>
                <a:lnTo>
                  <a:pt x="29240" y="40797"/>
                </a:lnTo>
                <a:lnTo>
                  <a:pt x="28542" y="40402"/>
                </a:lnTo>
                <a:lnTo>
                  <a:pt x="28144" y="39909"/>
                </a:lnTo>
                <a:lnTo>
                  <a:pt x="28044" y="39366"/>
                </a:lnTo>
                <a:lnTo>
                  <a:pt x="28194" y="38972"/>
                </a:lnTo>
                <a:lnTo>
                  <a:pt x="28642" y="38528"/>
                </a:lnTo>
                <a:lnTo>
                  <a:pt x="29290" y="38133"/>
                </a:lnTo>
                <a:lnTo>
                  <a:pt x="30087" y="37738"/>
                </a:lnTo>
                <a:lnTo>
                  <a:pt x="31083" y="37442"/>
                </a:lnTo>
                <a:lnTo>
                  <a:pt x="32079" y="37294"/>
                </a:lnTo>
                <a:lnTo>
                  <a:pt x="33275" y="37294"/>
                </a:lnTo>
                <a:lnTo>
                  <a:pt x="34420" y="37516"/>
                </a:lnTo>
                <a:lnTo>
                  <a:pt x="35267" y="37812"/>
                </a:lnTo>
                <a:lnTo>
                  <a:pt x="35915" y="38108"/>
                </a:lnTo>
                <a:lnTo>
                  <a:pt x="36413" y="38454"/>
                </a:lnTo>
                <a:lnTo>
                  <a:pt x="36712" y="38873"/>
                </a:lnTo>
                <a:lnTo>
                  <a:pt x="36712" y="39342"/>
                </a:lnTo>
                <a:lnTo>
                  <a:pt x="36413" y="39835"/>
                </a:lnTo>
                <a:lnTo>
                  <a:pt x="35965" y="40254"/>
                </a:lnTo>
                <a:lnTo>
                  <a:pt x="35317" y="40600"/>
                </a:lnTo>
                <a:lnTo>
                  <a:pt x="34669" y="40945"/>
                </a:lnTo>
                <a:lnTo>
                  <a:pt x="33922" y="41216"/>
                </a:lnTo>
                <a:lnTo>
                  <a:pt x="33325" y="41586"/>
                </a:lnTo>
                <a:lnTo>
                  <a:pt x="32876" y="42030"/>
                </a:lnTo>
                <a:lnTo>
                  <a:pt x="32378" y="43091"/>
                </a:lnTo>
                <a:lnTo>
                  <a:pt x="32079" y="44176"/>
                </a:lnTo>
                <a:lnTo>
                  <a:pt x="31880" y="45237"/>
                </a:lnTo>
                <a:lnTo>
                  <a:pt x="31880" y="45656"/>
                </a:lnTo>
                <a:lnTo>
                  <a:pt x="32079" y="46076"/>
                </a:lnTo>
                <a:lnTo>
                  <a:pt x="32229" y="46495"/>
                </a:lnTo>
                <a:lnTo>
                  <a:pt x="32079" y="46865"/>
                </a:lnTo>
                <a:lnTo>
                  <a:pt x="31631" y="47580"/>
                </a:lnTo>
                <a:lnTo>
                  <a:pt x="31481" y="47950"/>
                </a:lnTo>
                <a:lnTo>
                  <a:pt x="31631" y="48295"/>
                </a:lnTo>
                <a:lnTo>
                  <a:pt x="32029" y="48616"/>
                </a:lnTo>
                <a:lnTo>
                  <a:pt x="32478" y="48863"/>
                </a:lnTo>
                <a:lnTo>
                  <a:pt x="32876" y="49159"/>
                </a:lnTo>
                <a:lnTo>
                  <a:pt x="33872" y="49800"/>
                </a:lnTo>
                <a:lnTo>
                  <a:pt x="34819" y="50491"/>
                </a:lnTo>
                <a:lnTo>
                  <a:pt x="37160" y="51946"/>
                </a:lnTo>
                <a:lnTo>
                  <a:pt x="39651" y="53377"/>
                </a:lnTo>
                <a:lnTo>
                  <a:pt x="39850" y="53549"/>
                </a:lnTo>
                <a:lnTo>
                  <a:pt x="40298" y="53771"/>
                </a:lnTo>
                <a:lnTo>
                  <a:pt x="40747" y="54018"/>
                </a:lnTo>
                <a:lnTo>
                  <a:pt x="41195" y="54240"/>
                </a:lnTo>
                <a:lnTo>
                  <a:pt x="41643" y="54314"/>
                </a:lnTo>
                <a:lnTo>
                  <a:pt x="41992" y="54215"/>
                </a:lnTo>
                <a:lnTo>
                  <a:pt x="42440" y="54018"/>
                </a:lnTo>
                <a:lnTo>
                  <a:pt x="42789" y="53771"/>
                </a:lnTo>
                <a:lnTo>
                  <a:pt x="43188" y="53549"/>
                </a:lnTo>
                <a:lnTo>
                  <a:pt x="43387" y="53401"/>
                </a:lnTo>
                <a:lnTo>
                  <a:pt x="44283" y="52785"/>
                </a:lnTo>
                <a:lnTo>
                  <a:pt x="44782" y="52217"/>
                </a:lnTo>
                <a:lnTo>
                  <a:pt x="45031" y="51551"/>
                </a:lnTo>
                <a:lnTo>
                  <a:pt x="44931" y="50836"/>
                </a:lnTo>
                <a:lnTo>
                  <a:pt x="44582" y="49726"/>
                </a:lnTo>
                <a:lnTo>
                  <a:pt x="44134" y="48641"/>
                </a:lnTo>
                <a:lnTo>
                  <a:pt x="43636" y="47556"/>
                </a:lnTo>
                <a:lnTo>
                  <a:pt x="42889" y="45804"/>
                </a:lnTo>
                <a:lnTo>
                  <a:pt x="42739" y="45459"/>
                </a:lnTo>
                <a:lnTo>
                  <a:pt x="42640" y="45089"/>
                </a:lnTo>
                <a:lnTo>
                  <a:pt x="42490" y="44694"/>
                </a:lnTo>
                <a:lnTo>
                  <a:pt x="42241" y="44349"/>
                </a:lnTo>
                <a:lnTo>
                  <a:pt x="41793" y="44053"/>
                </a:lnTo>
                <a:lnTo>
                  <a:pt x="41344" y="43880"/>
                </a:lnTo>
                <a:lnTo>
                  <a:pt x="40896" y="43782"/>
                </a:lnTo>
                <a:lnTo>
                  <a:pt x="40398" y="43708"/>
                </a:lnTo>
                <a:lnTo>
                  <a:pt x="39800" y="43584"/>
                </a:lnTo>
                <a:lnTo>
                  <a:pt x="38754" y="43338"/>
                </a:lnTo>
                <a:lnTo>
                  <a:pt x="38057" y="42968"/>
                </a:lnTo>
                <a:lnTo>
                  <a:pt x="37459" y="42548"/>
                </a:lnTo>
                <a:lnTo>
                  <a:pt x="37011" y="41981"/>
                </a:lnTo>
                <a:lnTo>
                  <a:pt x="37011" y="41438"/>
                </a:lnTo>
                <a:lnTo>
                  <a:pt x="37210" y="40945"/>
                </a:lnTo>
                <a:lnTo>
                  <a:pt x="37808" y="40427"/>
                </a:lnTo>
                <a:lnTo>
                  <a:pt x="38704" y="39958"/>
                </a:lnTo>
                <a:lnTo>
                  <a:pt x="39053" y="39810"/>
                </a:lnTo>
                <a:lnTo>
                  <a:pt x="39651" y="39638"/>
                </a:lnTo>
                <a:lnTo>
                  <a:pt x="40448" y="39440"/>
                </a:lnTo>
                <a:lnTo>
                  <a:pt x="41344" y="39342"/>
                </a:lnTo>
                <a:lnTo>
                  <a:pt x="42391" y="39292"/>
                </a:lnTo>
                <a:lnTo>
                  <a:pt x="43337" y="39366"/>
                </a:lnTo>
                <a:lnTo>
                  <a:pt x="44333" y="39638"/>
                </a:lnTo>
                <a:lnTo>
                  <a:pt x="45330" y="40106"/>
                </a:lnTo>
                <a:lnTo>
                  <a:pt x="46027" y="40649"/>
                </a:lnTo>
                <a:lnTo>
                  <a:pt x="46326" y="41118"/>
                </a:lnTo>
                <a:lnTo>
                  <a:pt x="46475" y="41660"/>
                </a:lnTo>
                <a:lnTo>
                  <a:pt x="46326" y="42203"/>
                </a:lnTo>
                <a:lnTo>
                  <a:pt x="45977" y="42499"/>
                </a:lnTo>
                <a:lnTo>
                  <a:pt x="45529" y="42746"/>
                </a:lnTo>
                <a:lnTo>
                  <a:pt x="45031" y="43017"/>
                </a:lnTo>
                <a:lnTo>
                  <a:pt x="44632" y="43313"/>
                </a:lnTo>
                <a:lnTo>
                  <a:pt x="44582" y="43412"/>
                </a:lnTo>
                <a:lnTo>
                  <a:pt x="44582" y="43708"/>
                </a:lnTo>
                <a:lnTo>
                  <a:pt x="44483" y="43806"/>
                </a:lnTo>
                <a:lnTo>
                  <a:pt x="44333" y="43880"/>
                </a:lnTo>
                <a:lnTo>
                  <a:pt x="44283" y="43954"/>
                </a:lnTo>
                <a:lnTo>
                  <a:pt x="43985" y="44102"/>
                </a:lnTo>
                <a:lnTo>
                  <a:pt x="43885" y="44176"/>
                </a:lnTo>
                <a:lnTo>
                  <a:pt x="43885" y="44793"/>
                </a:lnTo>
                <a:lnTo>
                  <a:pt x="44034" y="45336"/>
                </a:lnTo>
                <a:lnTo>
                  <a:pt x="44184" y="45854"/>
                </a:lnTo>
                <a:lnTo>
                  <a:pt x="44582" y="47161"/>
                </a:lnTo>
                <a:lnTo>
                  <a:pt x="45031" y="48493"/>
                </a:lnTo>
                <a:lnTo>
                  <a:pt x="45579" y="49726"/>
                </a:lnTo>
                <a:lnTo>
                  <a:pt x="45728" y="50219"/>
                </a:lnTo>
                <a:lnTo>
                  <a:pt x="45977" y="50639"/>
                </a:lnTo>
                <a:lnTo>
                  <a:pt x="46127" y="51058"/>
                </a:lnTo>
                <a:lnTo>
                  <a:pt x="46425" y="51379"/>
                </a:lnTo>
                <a:lnTo>
                  <a:pt x="46724" y="51601"/>
                </a:lnTo>
                <a:lnTo>
                  <a:pt x="47073" y="51625"/>
                </a:lnTo>
                <a:lnTo>
                  <a:pt x="47970" y="51527"/>
                </a:lnTo>
                <a:lnTo>
                  <a:pt x="48816" y="51305"/>
                </a:lnTo>
                <a:lnTo>
                  <a:pt x="49613" y="51132"/>
                </a:lnTo>
                <a:lnTo>
                  <a:pt x="51457" y="50639"/>
                </a:lnTo>
                <a:lnTo>
                  <a:pt x="53300" y="50145"/>
                </a:lnTo>
                <a:lnTo>
                  <a:pt x="56039" y="49331"/>
                </a:lnTo>
                <a:lnTo>
                  <a:pt x="58580" y="48542"/>
                </a:lnTo>
                <a:lnTo>
                  <a:pt x="59327" y="46026"/>
                </a:lnTo>
                <a:lnTo>
                  <a:pt x="61369" y="40057"/>
                </a:lnTo>
                <a:lnTo>
                  <a:pt x="63611" y="34088"/>
                </a:lnTo>
                <a:lnTo>
                  <a:pt x="63810" y="33521"/>
                </a:lnTo>
                <a:lnTo>
                  <a:pt x="64109" y="32781"/>
                </a:lnTo>
                <a:lnTo>
                  <a:pt x="64408" y="31991"/>
                </a:lnTo>
                <a:lnTo>
                  <a:pt x="64707" y="31153"/>
                </a:lnTo>
                <a:lnTo>
                  <a:pt x="64906" y="30314"/>
                </a:lnTo>
                <a:lnTo>
                  <a:pt x="65056" y="29475"/>
                </a:lnTo>
                <a:lnTo>
                  <a:pt x="65056" y="28711"/>
                </a:lnTo>
                <a:lnTo>
                  <a:pt x="65006" y="28069"/>
                </a:lnTo>
                <a:lnTo>
                  <a:pt x="64707" y="27551"/>
                </a:lnTo>
                <a:lnTo>
                  <a:pt x="64259" y="27033"/>
                </a:lnTo>
                <a:lnTo>
                  <a:pt x="63711" y="26565"/>
                </a:lnTo>
                <a:lnTo>
                  <a:pt x="63163" y="26145"/>
                </a:lnTo>
                <a:lnTo>
                  <a:pt x="62465" y="25775"/>
                </a:lnTo>
                <a:lnTo>
                  <a:pt x="61618" y="25479"/>
                </a:lnTo>
                <a:lnTo>
                  <a:pt x="60572" y="25257"/>
                </a:lnTo>
                <a:lnTo>
                  <a:pt x="59028" y="25035"/>
                </a:lnTo>
                <a:lnTo>
                  <a:pt x="57484" y="24764"/>
                </a:lnTo>
                <a:lnTo>
                  <a:pt x="57036" y="24690"/>
                </a:lnTo>
                <a:lnTo>
                  <a:pt x="56239" y="24616"/>
                </a:lnTo>
                <a:lnTo>
                  <a:pt x="55093" y="24468"/>
                </a:lnTo>
                <a:lnTo>
                  <a:pt x="53698" y="24320"/>
                </a:lnTo>
                <a:lnTo>
                  <a:pt x="52054" y="24172"/>
                </a:lnTo>
                <a:lnTo>
                  <a:pt x="50211" y="24000"/>
                </a:lnTo>
                <a:lnTo>
                  <a:pt x="48318" y="23802"/>
                </a:lnTo>
                <a:lnTo>
                  <a:pt x="46326" y="23630"/>
                </a:lnTo>
                <a:lnTo>
                  <a:pt x="42490" y="23260"/>
                </a:lnTo>
                <a:lnTo>
                  <a:pt x="40697" y="23087"/>
                </a:lnTo>
                <a:lnTo>
                  <a:pt x="39053" y="22939"/>
                </a:lnTo>
                <a:lnTo>
                  <a:pt x="37658" y="22791"/>
                </a:lnTo>
                <a:lnTo>
                  <a:pt x="36513" y="22692"/>
                </a:lnTo>
                <a:lnTo>
                  <a:pt x="35666" y="22618"/>
                </a:lnTo>
                <a:lnTo>
                  <a:pt x="35267" y="22569"/>
                </a:lnTo>
                <a:lnTo>
                  <a:pt x="33773" y="22396"/>
                </a:lnTo>
                <a:lnTo>
                  <a:pt x="32378" y="22100"/>
                </a:lnTo>
                <a:lnTo>
                  <a:pt x="30933" y="21854"/>
                </a:lnTo>
                <a:lnTo>
                  <a:pt x="29090" y="21434"/>
                </a:lnTo>
                <a:lnTo>
                  <a:pt x="27247" y="20867"/>
                </a:lnTo>
                <a:lnTo>
                  <a:pt x="25554" y="20201"/>
                </a:lnTo>
                <a:lnTo>
                  <a:pt x="24059" y="19510"/>
                </a:lnTo>
                <a:lnTo>
                  <a:pt x="22565" y="18746"/>
                </a:lnTo>
                <a:lnTo>
                  <a:pt x="20921" y="18030"/>
                </a:lnTo>
                <a:lnTo>
                  <a:pt x="19227" y="17340"/>
                </a:lnTo>
                <a:lnTo>
                  <a:pt x="17384" y="16748"/>
                </a:lnTo>
                <a:lnTo>
                  <a:pt x="15491" y="16180"/>
                </a:lnTo>
                <a:lnTo>
                  <a:pt x="13648" y="15514"/>
                </a:lnTo>
                <a:lnTo>
                  <a:pt x="13748" y="15440"/>
                </a:lnTo>
                <a:lnTo>
                  <a:pt x="14097" y="15292"/>
                </a:lnTo>
                <a:lnTo>
                  <a:pt x="14744" y="15120"/>
                </a:lnTo>
                <a:lnTo>
                  <a:pt x="15591" y="14898"/>
                </a:lnTo>
                <a:lnTo>
                  <a:pt x="16537" y="14676"/>
                </a:lnTo>
                <a:lnTo>
                  <a:pt x="18729" y="14306"/>
                </a:lnTo>
                <a:lnTo>
                  <a:pt x="19875" y="14207"/>
                </a:lnTo>
                <a:lnTo>
                  <a:pt x="21021" y="14182"/>
                </a:lnTo>
                <a:lnTo>
                  <a:pt x="22415" y="14207"/>
                </a:lnTo>
                <a:lnTo>
                  <a:pt x="24009" y="14281"/>
                </a:lnTo>
                <a:lnTo>
                  <a:pt x="25703" y="14380"/>
                </a:lnTo>
                <a:lnTo>
                  <a:pt x="27447" y="14503"/>
                </a:lnTo>
                <a:lnTo>
                  <a:pt x="29240" y="14651"/>
                </a:lnTo>
                <a:lnTo>
                  <a:pt x="30784" y="14799"/>
                </a:lnTo>
                <a:lnTo>
                  <a:pt x="32179" y="14922"/>
                </a:lnTo>
                <a:lnTo>
                  <a:pt x="33275" y="15070"/>
                </a:lnTo>
                <a:lnTo>
                  <a:pt x="34819" y="15366"/>
                </a:lnTo>
                <a:lnTo>
                  <a:pt x="36562" y="15761"/>
                </a:lnTo>
                <a:lnTo>
                  <a:pt x="38455" y="16254"/>
                </a:lnTo>
                <a:lnTo>
                  <a:pt x="40448" y="16822"/>
                </a:lnTo>
                <a:lnTo>
                  <a:pt x="42490" y="17488"/>
                </a:lnTo>
                <a:lnTo>
                  <a:pt x="44732" y="18203"/>
                </a:lnTo>
                <a:lnTo>
                  <a:pt x="49115" y="19732"/>
                </a:lnTo>
                <a:lnTo>
                  <a:pt x="53399" y="21336"/>
                </a:lnTo>
                <a:lnTo>
                  <a:pt x="55442" y="22125"/>
                </a:lnTo>
                <a:lnTo>
                  <a:pt x="57434" y="22890"/>
                </a:lnTo>
                <a:lnTo>
                  <a:pt x="59277" y="23630"/>
                </a:lnTo>
                <a:lnTo>
                  <a:pt x="60871" y="24271"/>
                </a:lnTo>
                <a:lnTo>
                  <a:pt x="62415" y="24887"/>
                </a:lnTo>
                <a:lnTo>
                  <a:pt x="63661" y="25405"/>
                </a:lnTo>
                <a:lnTo>
                  <a:pt x="64707" y="25849"/>
                </a:lnTo>
                <a:lnTo>
                  <a:pt x="65404" y="26170"/>
                </a:lnTo>
                <a:lnTo>
                  <a:pt x="64757" y="25381"/>
                </a:lnTo>
                <a:lnTo>
                  <a:pt x="63960" y="24690"/>
                </a:lnTo>
                <a:lnTo>
                  <a:pt x="63163" y="23950"/>
                </a:lnTo>
                <a:lnTo>
                  <a:pt x="62117" y="23260"/>
                </a:lnTo>
                <a:lnTo>
                  <a:pt x="60821" y="22643"/>
                </a:lnTo>
                <a:lnTo>
                  <a:pt x="59178" y="22051"/>
                </a:lnTo>
                <a:lnTo>
                  <a:pt x="57434" y="21484"/>
                </a:lnTo>
                <a:lnTo>
                  <a:pt x="55591" y="20892"/>
                </a:lnTo>
                <a:lnTo>
                  <a:pt x="53897" y="20349"/>
                </a:lnTo>
                <a:lnTo>
                  <a:pt x="52303" y="19806"/>
                </a:lnTo>
                <a:lnTo>
                  <a:pt x="51008" y="19264"/>
                </a:lnTo>
                <a:lnTo>
                  <a:pt x="49115" y="18277"/>
                </a:lnTo>
                <a:lnTo>
                  <a:pt x="47422" y="17414"/>
                </a:lnTo>
                <a:lnTo>
                  <a:pt x="46027" y="16600"/>
                </a:lnTo>
                <a:lnTo>
                  <a:pt x="44881" y="15909"/>
                </a:lnTo>
                <a:lnTo>
                  <a:pt x="43835" y="15268"/>
                </a:lnTo>
                <a:lnTo>
                  <a:pt x="42938" y="14651"/>
                </a:lnTo>
                <a:lnTo>
                  <a:pt x="42241" y="14059"/>
                </a:lnTo>
                <a:lnTo>
                  <a:pt x="41494" y="13516"/>
                </a:lnTo>
                <a:lnTo>
                  <a:pt x="40149" y="12431"/>
                </a:lnTo>
                <a:lnTo>
                  <a:pt x="38704" y="11272"/>
                </a:lnTo>
                <a:lnTo>
                  <a:pt x="37808" y="10655"/>
                </a:lnTo>
                <a:lnTo>
                  <a:pt x="36811" y="9965"/>
                </a:lnTo>
                <a:lnTo>
                  <a:pt x="35466" y="9225"/>
                </a:lnTo>
                <a:lnTo>
                  <a:pt x="34072" y="8608"/>
                </a:lnTo>
                <a:lnTo>
                  <a:pt x="32677" y="8139"/>
                </a:lnTo>
                <a:lnTo>
                  <a:pt x="31282" y="7745"/>
                </a:lnTo>
                <a:lnTo>
                  <a:pt x="29887" y="7375"/>
                </a:lnTo>
                <a:lnTo>
                  <a:pt x="29788" y="7301"/>
                </a:lnTo>
                <a:lnTo>
                  <a:pt x="30037" y="7153"/>
                </a:lnTo>
                <a:lnTo>
                  <a:pt x="30684" y="7054"/>
                </a:lnTo>
                <a:lnTo>
                  <a:pt x="31481" y="6906"/>
                </a:lnTo>
                <a:lnTo>
                  <a:pt x="32528" y="6758"/>
                </a:lnTo>
                <a:lnTo>
                  <a:pt x="33623" y="6610"/>
                </a:lnTo>
                <a:lnTo>
                  <a:pt x="35666" y="6314"/>
                </a:lnTo>
                <a:lnTo>
                  <a:pt x="36562" y="6215"/>
                </a:lnTo>
                <a:lnTo>
                  <a:pt x="37210" y="6141"/>
                </a:lnTo>
                <a:lnTo>
                  <a:pt x="39950" y="5944"/>
                </a:lnTo>
                <a:lnTo>
                  <a:pt x="42590" y="5993"/>
                </a:lnTo>
                <a:lnTo>
                  <a:pt x="45180" y="6289"/>
                </a:lnTo>
                <a:lnTo>
                  <a:pt x="47721" y="6832"/>
                </a:lnTo>
                <a:lnTo>
                  <a:pt x="50161" y="7547"/>
                </a:lnTo>
                <a:lnTo>
                  <a:pt x="52503" y="8460"/>
                </a:lnTo>
                <a:lnTo>
                  <a:pt x="54694" y="9545"/>
                </a:lnTo>
                <a:lnTo>
                  <a:pt x="56687" y="10828"/>
                </a:lnTo>
                <a:lnTo>
                  <a:pt x="58381" y="12160"/>
                </a:lnTo>
                <a:lnTo>
                  <a:pt x="59925" y="13615"/>
                </a:lnTo>
                <a:lnTo>
                  <a:pt x="61320" y="15268"/>
                </a:lnTo>
                <a:lnTo>
                  <a:pt x="62465" y="16970"/>
                </a:lnTo>
                <a:lnTo>
                  <a:pt x="63511" y="18721"/>
                </a:lnTo>
                <a:lnTo>
                  <a:pt x="64308" y="20571"/>
                </a:lnTo>
                <a:lnTo>
                  <a:pt x="65056" y="22544"/>
                </a:lnTo>
                <a:lnTo>
                  <a:pt x="65504" y="24542"/>
                </a:lnTo>
                <a:lnTo>
                  <a:pt x="65703" y="25085"/>
                </a:lnTo>
                <a:lnTo>
                  <a:pt x="66151" y="25775"/>
                </a:lnTo>
                <a:lnTo>
                  <a:pt x="66251" y="25233"/>
                </a:lnTo>
                <a:lnTo>
                  <a:pt x="66400" y="24567"/>
                </a:lnTo>
                <a:lnTo>
                  <a:pt x="66550" y="23876"/>
                </a:lnTo>
                <a:lnTo>
                  <a:pt x="66799" y="22421"/>
                </a:lnTo>
                <a:lnTo>
                  <a:pt x="66899" y="21780"/>
                </a:lnTo>
                <a:lnTo>
                  <a:pt x="66948" y="21237"/>
                </a:lnTo>
                <a:lnTo>
                  <a:pt x="67048" y="20793"/>
                </a:lnTo>
                <a:lnTo>
                  <a:pt x="67048" y="20201"/>
                </a:lnTo>
                <a:lnTo>
                  <a:pt x="67198" y="19708"/>
                </a:lnTo>
                <a:lnTo>
                  <a:pt x="67496" y="19042"/>
                </a:lnTo>
                <a:lnTo>
                  <a:pt x="67795" y="18252"/>
                </a:lnTo>
                <a:lnTo>
                  <a:pt x="68194" y="17340"/>
                </a:lnTo>
                <a:lnTo>
                  <a:pt x="68642" y="16328"/>
                </a:lnTo>
                <a:lnTo>
                  <a:pt x="69240" y="15218"/>
                </a:lnTo>
                <a:lnTo>
                  <a:pt x="69738" y="14133"/>
                </a:lnTo>
                <a:lnTo>
                  <a:pt x="70336" y="12974"/>
                </a:lnTo>
                <a:lnTo>
                  <a:pt x="70983" y="11839"/>
                </a:lnTo>
                <a:lnTo>
                  <a:pt x="71581" y="10705"/>
                </a:lnTo>
                <a:lnTo>
                  <a:pt x="72229" y="9669"/>
                </a:lnTo>
                <a:lnTo>
                  <a:pt x="72826" y="8633"/>
                </a:lnTo>
                <a:lnTo>
                  <a:pt x="73424" y="7745"/>
                </a:lnTo>
                <a:lnTo>
                  <a:pt x="73922" y="6931"/>
                </a:lnTo>
                <a:lnTo>
                  <a:pt x="74470" y="6289"/>
                </a:lnTo>
                <a:lnTo>
                  <a:pt x="74819" y="5796"/>
                </a:lnTo>
                <a:lnTo>
                  <a:pt x="75168" y="5475"/>
                </a:lnTo>
                <a:lnTo>
                  <a:pt x="76562" y="4612"/>
                </a:lnTo>
                <a:lnTo>
                  <a:pt x="77957" y="3921"/>
                </a:lnTo>
                <a:lnTo>
                  <a:pt x="79452" y="3255"/>
                </a:lnTo>
                <a:lnTo>
                  <a:pt x="80896" y="2688"/>
                </a:lnTo>
                <a:lnTo>
                  <a:pt x="82839" y="1997"/>
                </a:lnTo>
                <a:lnTo>
                  <a:pt x="84881" y="1405"/>
                </a:lnTo>
                <a:lnTo>
                  <a:pt x="87023" y="937"/>
                </a:lnTo>
                <a:lnTo>
                  <a:pt x="87621" y="813"/>
                </a:lnTo>
                <a:lnTo>
                  <a:pt x="88418" y="690"/>
                </a:lnTo>
                <a:lnTo>
                  <a:pt x="90460" y="320"/>
                </a:lnTo>
                <a:lnTo>
                  <a:pt x="91407" y="123"/>
                </a:lnTo>
                <a:lnTo>
                  <a:pt x="92204" y="24"/>
                </a:lnTo>
                <a:lnTo>
                  <a:pt x="92752" y="0"/>
                </a:lnTo>
                <a:close/>
              </a:path>
            </a:pathLst>
          </a:custGeom>
          <a:solidFill>
            <a:schemeClr val="lt1">
              <a:alpha val="24705"/>
            </a:schemeClr>
          </a:solidFill>
          <a:ln>
            <a:noFill/>
          </a:ln>
        </p:spPr>
        <p:txBody>
          <a:bodyPr lIns="91425" tIns="45700" rIns="91425" bIns="45700" anchor="t" anchorCtr="0">
            <a:noAutofit/>
          </a:bodyPr>
          <a:lstStyle/>
          <a:p>
            <a:pPr marL="0" marR="0" lvl="0" indent="0" algn="l" rtl="0">
              <a:spcBef>
                <a:spcPts val="0"/>
              </a:spcBef>
              <a:buNone/>
            </a:pPr>
            <a:endParaRPr sz="1800">
              <a:solidFill>
                <a:schemeClr val="dk1"/>
              </a:solidFill>
              <a:latin typeface="Candara"/>
              <a:ea typeface="Candara"/>
              <a:cs typeface="Candara"/>
              <a:sym typeface="Candara"/>
            </a:endParaRPr>
          </a:p>
        </p:txBody>
      </p:sp>
      <p:sp>
        <p:nvSpPr>
          <p:cNvPr id="27" name="Shape 27"/>
          <p:cNvSpPr txBox="1">
            <a:spLocks noGrp="1"/>
          </p:cNvSpPr>
          <p:nvPr>
            <p:ph type="dt" idx="10"/>
          </p:nvPr>
        </p:nvSpPr>
        <p:spPr>
          <a:xfrm>
            <a:off x="276225" y="6429375"/>
            <a:ext cx="2133599" cy="292100"/>
          </a:xfrm>
          <a:prstGeom prst="rect">
            <a:avLst/>
          </a:prstGeom>
          <a:noFill/>
          <a:ln>
            <a:noFill/>
          </a:ln>
        </p:spPr>
        <p:txBody>
          <a:bodyPr lIns="91425" tIns="91425" rIns="91425" bIns="91425" anchor="ctr" anchorCtr="0"/>
          <a:lstStyle>
            <a:lvl1pPr marL="0" marR="0" lvl="0" indent="0" algn="l" rtl="0">
              <a:spcBef>
                <a:spcPts val="0"/>
              </a:spcBef>
              <a:buNone/>
              <a:defRPr sz="1050" b="1">
                <a:solidFill>
                  <a:schemeClr val="dk2"/>
                </a:solidFill>
                <a:latin typeface="Candara"/>
                <a:ea typeface="Candara"/>
                <a:cs typeface="Candara"/>
                <a:sym typeface="Candara"/>
              </a:defRPr>
            </a:lvl1pPr>
            <a:lvl2pPr marL="457200" marR="0" lvl="1" indent="0" algn="l" rtl="0">
              <a:spcBef>
                <a:spcPts val="0"/>
              </a:spcBef>
              <a:buNone/>
              <a:defRPr sz="1800" b="0" i="0" u="none" strike="noStrike" cap="none">
                <a:solidFill>
                  <a:schemeClr val="dk1"/>
                </a:solidFill>
                <a:latin typeface="Candara"/>
                <a:ea typeface="Candara"/>
                <a:cs typeface="Candara"/>
                <a:sym typeface="Candara"/>
              </a:defRPr>
            </a:lvl2pPr>
            <a:lvl3pPr marL="914400" marR="0" lvl="2" indent="0" algn="l" rtl="0">
              <a:spcBef>
                <a:spcPts val="0"/>
              </a:spcBef>
              <a:buNone/>
              <a:defRPr sz="1800" b="0" i="0" u="none" strike="noStrike" cap="none">
                <a:solidFill>
                  <a:schemeClr val="dk1"/>
                </a:solidFill>
                <a:latin typeface="Candara"/>
                <a:ea typeface="Candara"/>
                <a:cs typeface="Candara"/>
                <a:sym typeface="Candara"/>
              </a:defRPr>
            </a:lvl3pPr>
            <a:lvl4pPr marL="1371600" marR="0" lvl="3" indent="0" algn="l" rtl="0">
              <a:spcBef>
                <a:spcPts val="0"/>
              </a:spcBef>
              <a:buNone/>
              <a:defRPr sz="1800" b="0" i="0" u="none" strike="noStrike" cap="none">
                <a:solidFill>
                  <a:schemeClr val="dk1"/>
                </a:solidFill>
                <a:latin typeface="Candara"/>
                <a:ea typeface="Candara"/>
                <a:cs typeface="Candara"/>
                <a:sym typeface="Candara"/>
              </a:defRPr>
            </a:lvl4pPr>
            <a:lvl5pPr marL="1828800" marR="0" lvl="4" indent="0" algn="l" rtl="0">
              <a:spcBef>
                <a:spcPts val="0"/>
              </a:spcBef>
              <a:buNone/>
              <a:defRPr sz="1800" b="0" i="0" u="none" strike="noStrike" cap="none">
                <a:solidFill>
                  <a:schemeClr val="dk1"/>
                </a:solidFill>
                <a:latin typeface="Candara"/>
                <a:ea typeface="Candara"/>
                <a:cs typeface="Candara"/>
                <a:sym typeface="Candara"/>
              </a:defRPr>
            </a:lvl5pPr>
            <a:lvl6pPr marL="2286000" marR="0" lvl="5" indent="0" algn="l" rtl="0">
              <a:spcBef>
                <a:spcPts val="0"/>
              </a:spcBef>
              <a:buNone/>
              <a:defRPr sz="1800" b="0" i="0" u="none" strike="noStrike" cap="none">
                <a:solidFill>
                  <a:schemeClr val="dk1"/>
                </a:solidFill>
                <a:latin typeface="Candara"/>
                <a:ea typeface="Candara"/>
                <a:cs typeface="Candara"/>
                <a:sym typeface="Candara"/>
              </a:defRPr>
            </a:lvl6pPr>
            <a:lvl7pPr marL="2743200" marR="0" lvl="6" indent="0" algn="l" rtl="0">
              <a:spcBef>
                <a:spcPts val="0"/>
              </a:spcBef>
              <a:buNone/>
              <a:defRPr sz="1800" b="0" i="0" u="none" strike="noStrike" cap="none">
                <a:solidFill>
                  <a:schemeClr val="dk1"/>
                </a:solidFill>
                <a:latin typeface="Candara"/>
                <a:ea typeface="Candara"/>
                <a:cs typeface="Candara"/>
                <a:sym typeface="Candara"/>
              </a:defRPr>
            </a:lvl7pPr>
            <a:lvl8pPr marL="3200400" marR="0" lvl="7" indent="0" algn="l" rtl="0">
              <a:spcBef>
                <a:spcPts val="0"/>
              </a:spcBef>
              <a:buNone/>
              <a:defRPr sz="1800" b="0" i="0" u="none" strike="noStrike" cap="none">
                <a:solidFill>
                  <a:schemeClr val="dk1"/>
                </a:solidFill>
                <a:latin typeface="Candara"/>
                <a:ea typeface="Candara"/>
                <a:cs typeface="Candara"/>
                <a:sym typeface="Candara"/>
              </a:defRPr>
            </a:lvl8pPr>
            <a:lvl9pPr marL="3657600" marR="0" lvl="8" indent="0" algn="l" rtl="0">
              <a:spcBef>
                <a:spcPts val="0"/>
              </a:spcBef>
              <a:buNone/>
              <a:defRPr sz="1800" b="0" i="0" u="none" strike="noStrike" cap="none">
                <a:solidFill>
                  <a:schemeClr val="dk1"/>
                </a:solidFill>
                <a:latin typeface="Candara"/>
                <a:ea typeface="Candara"/>
                <a:cs typeface="Candara"/>
                <a:sym typeface="Candara"/>
              </a:defRPr>
            </a:lvl9pPr>
          </a:lstStyle>
          <a:p>
            <a:endParaRPr/>
          </a:p>
        </p:txBody>
      </p:sp>
      <p:sp>
        <p:nvSpPr>
          <p:cNvPr id="28" name="Shape 28"/>
          <p:cNvSpPr txBox="1">
            <a:spLocks noGrp="1"/>
          </p:cNvSpPr>
          <p:nvPr>
            <p:ph type="ftr" idx="11"/>
          </p:nvPr>
        </p:nvSpPr>
        <p:spPr>
          <a:xfrm>
            <a:off x="3743323" y="6429375"/>
            <a:ext cx="4086224" cy="292100"/>
          </a:xfrm>
          <a:prstGeom prst="rect">
            <a:avLst/>
          </a:prstGeom>
          <a:noFill/>
          <a:ln>
            <a:noFill/>
          </a:ln>
        </p:spPr>
        <p:txBody>
          <a:bodyPr lIns="91425" tIns="91425" rIns="91425" bIns="91425" anchor="ctr" anchorCtr="0"/>
          <a:lstStyle>
            <a:lvl1pPr marL="0" marR="0" lvl="0" indent="0" algn="l" rtl="0">
              <a:spcBef>
                <a:spcPts val="0"/>
              </a:spcBef>
              <a:buNone/>
              <a:defRPr sz="1050" b="1">
                <a:solidFill>
                  <a:schemeClr val="dk2"/>
                </a:solidFill>
                <a:latin typeface="Candara"/>
                <a:ea typeface="Candara"/>
                <a:cs typeface="Candara"/>
                <a:sym typeface="Candara"/>
              </a:defRPr>
            </a:lvl1pPr>
            <a:lvl2pPr marL="457200" marR="0" lvl="1" indent="0" algn="l" rtl="0">
              <a:spcBef>
                <a:spcPts val="0"/>
              </a:spcBef>
              <a:buNone/>
              <a:defRPr sz="1800" b="0" i="0" u="none" strike="noStrike" cap="none">
                <a:solidFill>
                  <a:schemeClr val="dk1"/>
                </a:solidFill>
                <a:latin typeface="Candara"/>
                <a:ea typeface="Candara"/>
                <a:cs typeface="Candara"/>
                <a:sym typeface="Candara"/>
              </a:defRPr>
            </a:lvl2pPr>
            <a:lvl3pPr marL="914400" marR="0" lvl="2" indent="0" algn="l" rtl="0">
              <a:spcBef>
                <a:spcPts val="0"/>
              </a:spcBef>
              <a:buNone/>
              <a:defRPr sz="1800" b="0" i="0" u="none" strike="noStrike" cap="none">
                <a:solidFill>
                  <a:schemeClr val="dk1"/>
                </a:solidFill>
                <a:latin typeface="Candara"/>
                <a:ea typeface="Candara"/>
                <a:cs typeface="Candara"/>
                <a:sym typeface="Candara"/>
              </a:defRPr>
            </a:lvl3pPr>
            <a:lvl4pPr marL="1371600" marR="0" lvl="3" indent="0" algn="l" rtl="0">
              <a:spcBef>
                <a:spcPts val="0"/>
              </a:spcBef>
              <a:buNone/>
              <a:defRPr sz="1800" b="0" i="0" u="none" strike="noStrike" cap="none">
                <a:solidFill>
                  <a:schemeClr val="dk1"/>
                </a:solidFill>
                <a:latin typeface="Candara"/>
                <a:ea typeface="Candara"/>
                <a:cs typeface="Candara"/>
                <a:sym typeface="Candara"/>
              </a:defRPr>
            </a:lvl4pPr>
            <a:lvl5pPr marL="1828800" marR="0" lvl="4" indent="0" algn="l" rtl="0">
              <a:spcBef>
                <a:spcPts val="0"/>
              </a:spcBef>
              <a:buNone/>
              <a:defRPr sz="1800" b="0" i="0" u="none" strike="noStrike" cap="none">
                <a:solidFill>
                  <a:schemeClr val="dk1"/>
                </a:solidFill>
                <a:latin typeface="Candara"/>
                <a:ea typeface="Candara"/>
                <a:cs typeface="Candara"/>
                <a:sym typeface="Candara"/>
              </a:defRPr>
            </a:lvl5pPr>
            <a:lvl6pPr marL="2286000" marR="0" lvl="5" indent="0" algn="l" rtl="0">
              <a:spcBef>
                <a:spcPts val="0"/>
              </a:spcBef>
              <a:buNone/>
              <a:defRPr sz="1800" b="0" i="0" u="none" strike="noStrike" cap="none">
                <a:solidFill>
                  <a:schemeClr val="dk1"/>
                </a:solidFill>
                <a:latin typeface="Candara"/>
                <a:ea typeface="Candara"/>
                <a:cs typeface="Candara"/>
                <a:sym typeface="Candara"/>
              </a:defRPr>
            </a:lvl6pPr>
            <a:lvl7pPr marL="2743200" marR="0" lvl="6" indent="0" algn="l" rtl="0">
              <a:spcBef>
                <a:spcPts val="0"/>
              </a:spcBef>
              <a:buNone/>
              <a:defRPr sz="1800" b="0" i="0" u="none" strike="noStrike" cap="none">
                <a:solidFill>
                  <a:schemeClr val="dk1"/>
                </a:solidFill>
                <a:latin typeface="Candara"/>
                <a:ea typeface="Candara"/>
                <a:cs typeface="Candara"/>
                <a:sym typeface="Candara"/>
              </a:defRPr>
            </a:lvl7pPr>
            <a:lvl8pPr marL="3200400" marR="0" lvl="7" indent="0" algn="l" rtl="0">
              <a:spcBef>
                <a:spcPts val="0"/>
              </a:spcBef>
              <a:buNone/>
              <a:defRPr sz="1800" b="0" i="0" u="none" strike="noStrike" cap="none">
                <a:solidFill>
                  <a:schemeClr val="dk1"/>
                </a:solidFill>
                <a:latin typeface="Candara"/>
                <a:ea typeface="Candara"/>
                <a:cs typeface="Candara"/>
                <a:sym typeface="Candara"/>
              </a:defRPr>
            </a:lvl8pPr>
            <a:lvl9pPr marL="3657600" marR="0" lvl="8" indent="0" algn="l" rtl="0">
              <a:spcBef>
                <a:spcPts val="0"/>
              </a:spcBef>
              <a:buNone/>
              <a:defRPr sz="1800" b="0" i="0" u="none" strike="noStrike" cap="none">
                <a:solidFill>
                  <a:schemeClr val="dk1"/>
                </a:solidFill>
                <a:latin typeface="Candara"/>
                <a:ea typeface="Candara"/>
                <a:cs typeface="Candara"/>
                <a:sym typeface="Candara"/>
              </a:defRPr>
            </a:lvl9pPr>
          </a:lstStyle>
          <a:p>
            <a:endParaRPr/>
          </a:p>
        </p:txBody>
      </p:sp>
      <p:sp>
        <p:nvSpPr>
          <p:cNvPr id="29" name="Shape 29"/>
          <p:cNvSpPr txBox="1">
            <a:spLocks noGrp="1"/>
          </p:cNvSpPr>
          <p:nvPr>
            <p:ph type="sldNum" idx="12"/>
          </p:nvPr>
        </p:nvSpPr>
        <p:spPr>
          <a:xfrm>
            <a:off x="7991475" y="6429375"/>
            <a:ext cx="876300" cy="292100"/>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sk-SK" sz="1600" b="1">
                <a:solidFill>
                  <a:schemeClr val="dk2"/>
                </a:solidFill>
                <a:latin typeface="Candara"/>
                <a:ea typeface="Candara"/>
                <a:cs typeface="Candara"/>
                <a:sym typeface="Candara"/>
              </a:rPr>
              <a:t>‹#›</a:t>
            </a:fld>
            <a:endParaRPr lang="sk-SK" sz="1600" b="1">
              <a:solidFill>
                <a:schemeClr val="dk2"/>
              </a:solidFill>
              <a:latin typeface="Candara"/>
              <a:ea typeface="Candara"/>
              <a:cs typeface="Candara"/>
              <a:sym typeface="Candara"/>
            </a:endParaRPr>
          </a:p>
        </p:txBody>
      </p:sp>
      <p:sp>
        <p:nvSpPr>
          <p:cNvPr id="30" name="Shape 30"/>
          <p:cNvSpPr txBox="1">
            <a:spLocks noGrp="1"/>
          </p:cNvSpPr>
          <p:nvPr>
            <p:ph type="title"/>
          </p:nvPr>
        </p:nvSpPr>
        <p:spPr>
          <a:xfrm>
            <a:off x="276225" y="228600"/>
            <a:ext cx="8591550" cy="1066800"/>
          </a:xfrm>
          <a:prstGeom prst="rect">
            <a:avLst/>
          </a:prstGeom>
          <a:noFill/>
          <a:ln>
            <a:noFill/>
          </a:ln>
        </p:spPr>
        <p:txBody>
          <a:bodyPr lIns="91425" tIns="91425" rIns="91425" bIns="91425" anchor="b" anchorCtr="0"/>
          <a:lstStyle>
            <a:lvl1pPr marL="0" marR="0" lvl="0" indent="0" algn="l" rtl="0">
              <a:spcBef>
                <a:spcPts val="400"/>
              </a:spcBef>
              <a:buClr>
                <a:schemeClr val="dk2"/>
              </a:buClr>
              <a:buFont typeface="Candara"/>
              <a:buNone/>
              <a:defRPr sz="3600" b="0" i="0" u="none" strike="noStrike" cap="none">
                <a:solidFill>
                  <a:schemeClr val="dk2"/>
                </a:solidFill>
                <a:latin typeface="Candara"/>
                <a:ea typeface="Candara"/>
                <a:cs typeface="Candara"/>
                <a:sym typeface="Candara"/>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1" name="Shape 31"/>
          <p:cNvSpPr txBox="1">
            <a:spLocks noGrp="1"/>
          </p:cNvSpPr>
          <p:nvPr>
            <p:ph type="body" idx="1"/>
          </p:nvPr>
        </p:nvSpPr>
        <p:spPr>
          <a:xfrm>
            <a:off x="274319" y="1298448"/>
            <a:ext cx="8595359" cy="4937760"/>
          </a:xfrm>
          <a:prstGeom prst="rect">
            <a:avLst/>
          </a:prstGeom>
          <a:noFill/>
          <a:ln>
            <a:noFill/>
          </a:ln>
        </p:spPr>
        <p:txBody>
          <a:bodyPr lIns="91425" tIns="91425" rIns="91425" bIns="91425" anchor="t" anchorCtr="0"/>
          <a:lstStyle>
            <a:lvl1pPr marL="171450" marR="0" lvl="0" indent="-31750" algn="l" rtl="0">
              <a:spcBef>
                <a:spcPts val="600"/>
              </a:spcBef>
              <a:spcAft>
                <a:spcPts val="0"/>
              </a:spcAft>
              <a:buClr>
                <a:schemeClr val="accent1"/>
              </a:buClr>
              <a:buSzPct val="100000"/>
              <a:buFont typeface="Arial"/>
              <a:buChar char="•"/>
              <a:defRPr sz="2200" b="0" i="0" u="none" strike="noStrike" cap="none">
                <a:solidFill>
                  <a:schemeClr val="dk2"/>
                </a:solidFill>
                <a:latin typeface="Candara"/>
                <a:ea typeface="Candara"/>
                <a:cs typeface="Candara"/>
                <a:sym typeface="Candara"/>
              </a:defRPr>
            </a:lvl1pPr>
            <a:lvl2pPr marL="344488" marR="0" lvl="1" indent="-52388" algn="l" rtl="0">
              <a:spcBef>
                <a:spcPts val="600"/>
              </a:spcBef>
              <a:buClr>
                <a:schemeClr val="accent1"/>
              </a:buClr>
              <a:buSzPct val="100000"/>
              <a:buFont typeface="Arial"/>
              <a:buChar char="•"/>
              <a:defRPr sz="2000" b="0" i="0" u="none" strike="noStrike" cap="none">
                <a:solidFill>
                  <a:schemeClr val="dk2"/>
                </a:solidFill>
                <a:latin typeface="Candara"/>
                <a:ea typeface="Candara"/>
                <a:cs typeface="Candara"/>
                <a:sym typeface="Candara"/>
              </a:defRPr>
            </a:lvl2pPr>
            <a:lvl3pPr marL="515938" marR="0" lvl="2" indent="-71437" algn="l" rtl="0">
              <a:spcBef>
                <a:spcPts val="600"/>
              </a:spcBef>
              <a:buClr>
                <a:schemeClr val="accent1"/>
              </a:buClr>
              <a:buSzPct val="100000"/>
              <a:buFont typeface="Arial"/>
              <a:buChar char="•"/>
              <a:defRPr sz="1800" b="0" i="0" u="none" strike="noStrike" cap="none">
                <a:solidFill>
                  <a:schemeClr val="dk2"/>
                </a:solidFill>
                <a:latin typeface="Candara"/>
                <a:ea typeface="Candara"/>
                <a:cs typeface="Candara"/>
                <a:sym typeface="Candara"/>
              </a:defRPr>
            </a:lvl3pPr>
            <a:lvl4pPr marL="688975" marR="0" lvl="3" indent="-79375" algn="l" rtl="0">
              <a:spcBef>
                <a:spcPts val="600"/>
              </a:spcBef>
              <a:buClr>
                <a:schemeClr val="accent1"/>
              </a:buClr>
              <a:buSzPct val="100000"/>
              <a:buFont typeface="Arial"/>
              <a:buChar char="•"/>
              <a:defRPr sz="1600" b="0" i="0" u="none" strike="noStrike" cap="none">
                <a:solidFill>
                  <a:schemeClr val="dk2"/>
                </a:solidFill>
                <a:latin typeface="Candara"/>
                <a:ea typeface="Candara"/>
                <a:cs typeface="Candara"/>
                <a:sym typeface="Candara"/>
              </a:defRPr>
            </a:lvl4pPr>
            <a:lvl5pPr marL="860425" marR="0" lvl="4" indent="-73025" algn="l" rtl="0">
              <a:spcBef>
                <a:spcPts val="600"/>
              </a:spcBef>
              <a:buClr>
                <a:schemeClr val="accent1"/>
              </a:buClr>
              <a:buSzPct val="100000"/>
              <a:buFont typeface="Arial"/>
              <a:buChar char="•"/>
              <a:defRPr sz="1600" b="0" i="0" u="none" strike="noStrike" cap="none">
                <a:solidFill>
                  <a:schemeClr val="dk2"/>
                </a:solidFill>
                <a:latin typeface="Candara"/>
                <a:ea typeface="Candara"/>
                <a:cs typeface="Candara"/>
                <a:sym typeface="Candara"/>
              </a:defRPr>
            </a:lvl5pPr>
            <a:lvl6pPr marL="1051560" marR="0" lvl="5" indent="-86360" algn="l" rtl="0">
              <a:spcBef>
                <a:spcPts val="280"/>
              </a:spcBef>
              <a:buClr>
                <a:schemeClr val="accent1"/>
              </a:buClr>
              <a:buSzPct val="100000"/>
              <a:buFont typeface="Arial"/>
              <a:buChar char="•"/>
              <a:defRPr sz="1400" b="0" i="0" u="none" strike="noStrike" cap="none">
                <a:solidFill>
                  <a:schemeClr val="dk2"/>
                </a:solidFill>
                <a:latin typeface="Candara"/>
                <a:ea typeface="Candara"/>
                <a:cs typeface="Candara"/>
                <a:sym typeface="Candara"/>
              </a:defRPr>
            </a:lvl6pPr>
            <a:lvl7pPr marL="1234440" marR="0" lvl="6" indent="-91439" algn="l" rtl="0">
              <a:spcBef>
                <a:spcPts val="280"/>
              </a:spcBef>
              <a:buClr>
                <a:schemeClr val="accent1"/>
              </a:buClr>
              <a:buSzPct val="100000"/>
              <a:buFont typeface="Arial"/>
              <a:buChar char="•"/>
              <a:defRPr sz="1400" b="0" i="0" u="none" strike="noStrike" cap="none">
                <a:solidFill>
                  <a:schemeClr val="dk2"/>
                </a:solidFill>
                <a:latin typeface="Candara"/>
                <a:ea typeface="Candara"/>
                <a:cs typeface="Candara"/>
                <a:sym typeface="Candara"/>
              </a:defRPr>
            </a:lvl7pPr>
            <a:lvl8pPr marL="1417320" marR="0" lvl="7" indent="-96519" algn="l" rtl="0">
              <a:spcBef>
                <a:spcPts val="280"/>
              </a:spcBef>
              <a:buClr>
                <a:schemeClr val="accent1"/>
              </a:buClr>
              <a:buSzPct val="100000"/>
              <a:buFont typeface="Arial"/>
              <a:buChar char="•"/>
              <a:defRPr sz="1400" b="0" i="0" u="none" strike="noStrike" cap="none">
                <a:solidFill>
                  <a:schemeClr val="dk2"/>
                </a:solidFill>
                <a:latin typeface="Candara"/>
                <a:ea typeface="Candara"/>
                <a:cs typeface="Candara"/>
                <a:sym typeface="Candara"/>
              </a:defRPr>
            </a:lvl8pPr>
            <a:lvl9pPr marL="1600200" marR="0" lvl="8" indent="-88900" algn="l" rtl="0">
              <a:spcBef>
                <a:spcPts val="280"/>
              </a:spcBef>
              <a:buClr>
                <a:schemeClr val="accent1"/>
              </a:buClr>
              <a:buSzPct val="100000"/>
              <a:buFont typeface="Arial"/>
              <a:buChar char="•"/>
              <a:defRPr sz="1400" b="0" i="0" u="none" strike="noStrike" cap="none">
                <a:solidFill>
                  <a:schemeClr val="dk2"/>
                </a:solidFill>
                <a:latin typeface="Candara"/>
                <a:ea typeface="Candara"/>
                <a:cs typeface="Candara"/>
                <a:sym typeface="Candara"/>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cSld name="Hlavička sekcie">
    <p:spTree>
      <p:nvGrpSpPr>
        <p:cNvPr id="1" name="Shape 32"/>
        <p:cNvGrpSpPr/>
        <p:nvPr/>
      </p:nvGrpSpPr>
      <p:grpSpPr>
        <a:xfrm>
          <a:off x="0" y="0"/>
          <a:ext cx="0" cy="0"/>
          <a:chOff x="0" y="0"/>
          <a:chExt cx="0" cy="0"/>
        </a:xfrm>
      </p:grpSpPr>
      <p:sp>
        <p:nvSpPr>
          <p:cNvPr id="33" name="Shape 33"/>
          <p:cNvSpPr/>
          <p:nvPr/>
        </p:nvSpPr>
        <p:spPr>
          <a:xfrm>
            <a:off x="0" y="0"/>
            <a:ext cx="3409949" cy="6858000"/>
          </a:xfrm>
          <a:prstGeom prst="rect">
            <a:avLst/>
          </a:prstGeom>
          <a:solidFill>
            <a:schemeClr val="dk2">
              <a:alpha val="75686"/>
            </a:schemeClr>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ndara"/>
              <a:ea typeface="Candara"/>
              <a:cs typeface="Candara"/>
              <a:sym typeface="Candara"/>
            </a:endParaRPr>
          </a:p>
        </p:txBody>
      </p:sp>
      <p:sp>
        <p:nvSpPr>
          <p:cNvPr id="34" name="Shape 34"/>
          <p:cNvSpPr txBox="1">
            <a:spLocks noGrp="1"/>
          </p:cNvSpPr>
          <p:nvPr>
            <p:ph type="dt" idx="10"/>
          </p:nvPr>
        </p:nvSpPr>
        <p:spPr>
          <a:xfrm>
            <a:off x="276225" y="6429375"/>
            <a:ext cx="2133599" cy="292100"/>
          </a:xfrm>
          <a:prstGeom prst="rect">
            <a:avLst/>
          </a:prstGeom>
          <a:noFill/>
          <a:ln>
            <a:noFill/>
          </a:ln>
        </p:spPr>
        <p:txBody>
          <a:bodyPr lIns="91425" tIns="91425" rIns="91425" bIns="91425" anchor="ctr" anchorCtr="0"/>
          <a:lstStyle>
            <a:lvl1pPr marL="0" marR="0" lvl="0" indent="0" algn="l" rtl="0">
              <a:spcBef>
                <a:spcPts val="0"/>
              </a:spcBef>
              <a:buNone/>
              <a:defRPr sz="1050" b="1">
                <a:solidFill>
                  <a:schemeClr val="lt2"/>
                </a:solidFill>
                <a:latin typeface="Candara"/>
                <a:ea typeface="Candara"/>
                <a:cs typeface="Candara"/>
                <a:sym typeface="Candara"/>
              </a:defRPr>
            </a:lvl1pPr>
            <a:lvl2pPr marL="457200" marR="0" lvl="1" indent="0" algn="l" rtl="0">
              <a:spcBef>
                <a:spcPts val="0"/>
              </a:spcBef>
              <a:buNone/>
              <a:defRPr sz="1800" b="0" i="0" u="none" strike="noStrike" cap="none">
                <a:solidFill>
                  <a:schemeClr val="dk1"/>
                </a:solidFill>
                <a:latin typeface="Candara"/>
                <a:ea typeface="Candara"/>
                <a:cs typeface="Candara"/>
                <a:sym typeface="Candara"/>
              </a:defRPr>
            </a:lvl2pPr>
            <a:lvl3pPr marL="914400" marR="0" lvl="2" indent="0" algn="l" rtl="0">
              <a:spcBef>
                <a:spcPts val="0"/>
              </a:spcBef>
              <a:buNone/>
              <a:defRPr sz="1800" b="0" i="0" u="none" strike="noStrike" cap="none">
                <a:solidFill>
                  <a:schemeClr val="dk1"/>
                </a:solidFill>
                <a:latin typeface="Candara"/>
                <a:ea typeface="Candara"/>
                <a:cs typeface="Candara"/>
                <a:sym typeface="Candara"/>
              </a:defRPr>
            </a:lvl3pPr>
            <a:lvl4pPr marL="1371600" marR="0" lvl="3" indent="0" algn="l" rtl="0">
              <a:spcBef>
                <a:spcPts val="0"/>
              </a:spcBef>
              <a:buNone/>
              <a:defRPr sz="1800" b="0" i="0" u="none" strike="noStrike" cap="none">
                <a:solidFill>
                  <a:schemeClr val="dk1"/>
                </a:solidFill>
                <a:latin typeface="Candara"/>
                <a:ea typeface="Candara"/>
                <a:cs typeface="Candara"/>
                <a:sym typeface="Candara"/>
              </a:defRPr>
            </a:lvl4pPr>
            <a:lvl5pPr marL="1828800" marR="0" lvl="4" indent="0" algn="l" rtl="0">
              <a:spcBef>
                <a:spcPts val="0"/>
              </a:spcBef>
              <a:buNone/>
              <a:defRPr sz="1800" b="0" i="0" u="none" strike="noStrike" cap="none">
                <a:solidFill>
                  <a:schemeClr val="dk1"/>
                </a:solidFill>
                <a:latin typeface="Candara"/>
                <a:ea typeface="Candara"/>
                <a:cs typeface="Candara"/>
                <a:sym typeface="Candara"/>
              </a:defRPr>
            </a:lvl5pPr>
            <a:lvl6pPr marL="2286000" marR="0" lvl="5" indent="0" algn="l" rtl="0">
              <a:spcBef>
                <a:spcPts val="0"/>
              </a:spcBef>
              <a:buNone/>
              <a:defRPr sz="1800" b="0" i="0" u="none" strike="noStrike" cap="none">
                <a:solidFill>
                  <a:schemeClr val="dk1"/>
                </a:solidFill>
                <a:latin typeface="Candara"/>
                <a:ea typeface="Candara"/>
                <a:cs typeface="Candara"/>
                <a:sym typeface="Candara"/>
              </a:defRPr>
            </a:lvl6pPr>
            <a:lvl7pPr marL="2743200" marR="0" lvl="6" indent="0" algn="l" rtl="0">
              <a:spcBef>
                <a:spcPts val="0"/>
              </a:spcBef>
              <a:buNone/>
              <a:defRPr sz="1800" b="0" i="0" u="none" strike="noStrike" cap="none">
                <a:solidFill>
                  <a:schemeClr val="dk1"/>
                </a:solidFill>
                <a:latin typeface="Candara"/>
                <a:ea typeface="Candara"/>
                <a:cs typeface="Candara"/>
                <a:sym typeface="Candara"/>
              </a:defRPr>
            </a:lvl7pPr>
            <a:lvl8pPr marL="3200400" marR="0" lvl="7" indent="0" algn="l" rtl="0">
              <a:spcBef>
                <a:spcPts val="0"/>
              </a:spcBef>
              <a:buNone/>
              <a:defRPr sz="1800" b="0" i="0" u="none" strike="noStrike" cap="none">
                <a:solidFill>
                  <a:schemeClr val="dk1"/>
                </a:solidFill>
                <a:latin typeface="Candara"/>
                <a:ea typeface="Candara"/>
                <a:cs typeface="Candara"/>
                <a:sym typeface="Candara"/>
              </a:defRPr>
            </a:lvl8pPr>
            <a:lvl9pPr marL="3657600" marR="0" lvl="8" indent="0" algn="l" rtl="0">
              <a:spcBef>
                <a:spcPts val="0"/>
              </a:spcBef>
              <a:buNone/>
              <a:defRPr sz="1800" b="0" i="0" u="none" strike="noStrike" cap="none">
                <a:solidFill>
                  <a:schemeClr val="dk1"/>
                </a:solidFill>
                <a:latin typeface="Candara"/>
                <a:ea typeface="Candara"/>
                <a:cs typeface="Candara"/>
                <a:sym typeface="Candara"/>
              </a:defRPr>
            </a:lvl9pPr>
          </a:lstStyle>
          <a:p>
            <a:endParaRPr/>
          </a:p>
        </p:txBody>
      </p:sp>
      <p:sp>
        <p:nvSpPr>
          <p:cNvPr id="35" name="Shape 35"/>
          <p:cNvSpPr txBox="1">
            <a:spLocks noGrp="1"/>
          </p:cNvSpPr>
          <p:nvPr>
            <p:ph type="ftr" idx="11"/>
          </p:nvPr>
        </p:nvSpPr>
        <p:spPr>
          <a:xfrm>
            <a:off x="3743323" y="6429375"/>
            <a:ext cx="4086224" cy="292100"/>
          </a:xfrm>
          <a:prstGeom prst="rect">
            <a:avLst/>
          </a:prstGeom>
          <a:noFill/>
          <a:ln>
            <a:noFill/>
          </a:ln>
        </p:spPr>
        <p:txBody>
          <a:bodyPr lIns="91425" tIns="91425" rIns="91425" bIns="91425" anchor="ctr" anchorCtr="0"/>
          <a:lstStyle>
            <a:lvl1pPr marL="0" marR="0" lvl="0" indent="0" algn="l" rtl="0">
              <a:spcBef>
                <a:spcPts val="0"/>
              </a:spcBef>
              <a:buNone/>
              <a:defRPr sz="1050" b="1">
                <a:solidFill>
                  <a:schemeClr val="dk2"/>
                </a:solidFill>
                <a:latin typeface="Candara"/>
                <a:ea typeface="Candara"/>
                <a:cs typeface="Candara"/>
                <a:sym typeface="Candara"/>
              </a:defRPr>
            </a:lvl1pPr>
            <a:lvl2pPr marL="457200" marR="0" lvl="1" indent="0" algn="l" rtl="0">
              <a:spcBef>
                <a:spcPts val="0"/>
              </a:spcBef>
              <a:buNone/>
              <a:defRPr sz="1800" b="0" i="0" u="none" strike="noStrike" cap="none">
                <a:solidFill>
                  <a:schemeClr val="dk1"/>
                </a:solidFill>
                <a:latin typeface="Candara"/>
                <a:ea typeface="Candara"/>
                <a:cs typeface="Candara"/>
                <a:sym typeface="Candara"/>
              </a:defRPr>
            </a:lvl2pPr>
            <a:lvl3pPr marL="914400" marR="0" lvl="2" indent="0" algn="l" rtl="0">
              <a:spcBef>
                <a:spcPts val="0"/>
              </a:spcBef>
              <a:buNone/>
              <a:defRPr sz="1800" b="0" i="0" u="none" strike="noStrike" cap="none">
                <a:solidFill>
                  <a:schemeClr val="dk1"/>
                </a:solidFill>
                <a:latin typeface="Candara"/>
                <a:ea typeface="Candara"/>
                <a:cs typeface="Candara"/>
                <a:sym typeface="Candara"/>
              </a:defRPr>
            </a:lvl3pPr>
            <a:lvl4pPr marL="1371600" marR="0" lvl="3" indent="0" algn="l" rtl="0">
              <a:spcBef>
                <a:spcPts val="0"/>
              </a:spcBef>
              <a:buNone/>
              <a:defRPr sz="1800" b="0" i="0" u="none" strike="noStrike" cap="none">
                <a:solidFill>
                  <a:schemeClr val="dk1"/>
                </a:solidFill>
                <a:latin typeface="Candara"/>
                <a:ea typeface="Candara"/>
                <a:cs typeface="Candara"/>
                <a:sym typeface="Candara"/>
              </a:defRPr>
            </a:lvl4pPr>
            <a:lvl5pPr marL="1828800" marR="0" lvl="4" indent="0" algn="l" rtl="0">
              <a:spcBef>
                <a:spcPts val="0"/>
              </a:spcBef>
              <a:buNone/>
              <a:defRPr sz="1800" b="0" i="0" u="none" strike="noStrike" cap="none">
                <a:solidFill>
                  <a:schemeClr val="dk1"/>
                </a:solidFill>
                <a:latin typeface="Candara"/>
                <a:ea typeface="Candara"/>
                <a:cs typeface="Candara"/>
                <a:sym typeface="Candara"/>
              </a:defRPr>
            </a:lvl5pPr>
            <a:lvl6pPr marL="2286000" marR="0" lvl="5" indent="0" algn="l" rtl="0">
              <a:spcBef>
                <a:spcPts val="0"/>
              </a:spcBef>
              <a:buNone/>
              <a:defRPr sz="1800" b="0" i="0" u="none" strike="noStrike" cap="none">
                <a:solidFill>
                  <a:schemeClr val="dk1"/>
                </a:solidFill>
                <a:latin typeface="Candara"/>
                <a:ea typeface="Candara"/>
                <a:cs typeface="Candara"/>
                <a:sym typeface="Candara"/>
              </a:defRPr>
            </a:lvl6pPr>
            <a:lvl7pPr marL="2743200" marR="0" lvl="6" indent="0" algn="l" rtl="0">
              <a:spcBef>
                <a:spcPts val="0"/>
              </a:spcBef>
              <a:buNone/>
              <a:defRPr sz="1800" b="0" i="0" u="none" strike="noStrike" cap="none">
                <a:solidFill>
                  <a:schemeClr val="dk1"/>
                </a:solidFill>
                <a:latin typeface="Candara"/>
                <a:ea typeface="Candara"/>
                <a:cs typeface="Candara"/>
                <a:sym typeface="Candara"/>
              </a:defRPr>
            </a:lvl7pPr>
            <a:lvl8pPr marL="3200400" marR="0" lvl="7" indent="0" algn="l" rtl="0">
              <a:spcBef>
                <a:spcPts val="0"/>
              </a:spcBef>
              <a:buNone/>
              <a:defRPr sz="1800" b="0" i="0" u="none" strike="noStrike" cap="none">
                <a:solidFill>
                  <a:schemeClr val="dk1"/>
                </a:solidFill>
                <a:latin typeface="Candara"/>
                <a:ea typeface="Candara"/>
                <a:cs typeface="Candara"/>
                <a:sym typeface="Candara"/>
              </a:defRPr>
            </a:lvl8pPr>
            <a:lvl9pPr marL="3657600" marR="0" lvl="8" indent="0" algn="l" rtl="0">
              <a:spcBef>
                <a:spcPts val="0"/>
              </a:spcBef>
              <a:buNone/>
              <a:defRPr sz="1800" b="0" i="0" u="none" strike="noStrike" cap="none">
                <a:solidFill>
                  <a:schemeClr val="dk1"/>
                </a:solidFill>
                <a:latin typeface="Candara"/>
                <a:ea typeface="Candara"/>
                <a:cs typeface="Candara"/>
                <a:sym typeface="Candara"/>
              </a:defRPr>
            </a:lvl9pPr>
          </a:lstStyle>
          <a:p>
            <a:endParaRPr/>
          </a:p>
        </p:txBody>
      </p:sp>
      <p:sp>
        <p:nvSpPr>
          <p:cNvPr id="36" name="Shape 36"/>
          <p:cNvSpPr txBox="1">
            <a:spLocks noGrp="1"/>
          </p:cNvSpPr>
          <p:nvPr>
            <p:ph type="sldNum" idx="12"/>
          </p:nvPr>
        </p:nvSpPr>
        <p:spPr>
          <a:xfrm>
            <a:off x="7991475" y="6429375"/>
            <a:ext cx="876300" cy="292100"/>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sk-SK" sz="1600" b="1">
                <a:solidFill>
                  <a:schemeClr val="dk2"/>
                </a:solidFill>
                <a:latin typeface="Candara"/>
                <a:ea typeface="Candara"/>
                <a:cs typeface="Candara"/>
                <a:sym typeface="Candara"/>
              </a:rPr>
              <a:t>‹#›</a:t>
            </a:fld>
            <a:endParaRPr lang="sk-SK" sz="1600" b="1">
              <a:solidFill>
                <a:schemeClr val="dk2"/>
              </a:solidFill>
              <a:latin typeface="Candara"/>
              <a:ea typeface="Candara"/>
              <a:cs typeface="Candara"/>
              <a:sym typeface="Candara"/>
            </a:endParaRPr>
          </a:p>
        </p:txBody>
      </p:sp>
      <p:sp>
        <p:nvSpPr>
          <p:cNvPr id="37" name="Shape 37"/>
          <p:cNvSpPr txBox="1">
            <a:spLocks noGrp="1"/>
          </p:cNvSpPr>
          <p:nvPr>
            <p:ph type="subTitle" idx="1"/>
          </p:nvPr>
        </p:nvSpPr>
        <p:spPr>
          <a:xfrm>
            <a:off x="3743323" y="1400174"/>
            <a:ext cx="5120639" cy="1476375"/>
          </a:xfrm>
          <a:prstGeom prst="rect">
            <a:avLst/>
          </a:prstGeom>
          <a:noFill/>
          <a:ln>
            <a:noFill/>
          </a:ln>
        </p:spPr>
        <p:txBody>
          <a:bodyPr lIns="91425" tIns="91425" rIns="91425" bIns="91425" anchor="b" anchorCtr="0"/>
          <a:lstStyle>
            <a:lvl1pPr marL="0" marR="0" lvl="0" indent="0" algn="l" rtl="0">
              <a:spcBef>
                <a:spcPts val="600"/>
              </a:spcBef>
              <a:spcAft>
                <a:spcPts val="0"/>
              </a:spcAft>
              <a:buClr>
                <a:schemeClr val="accent1"/>
              </a:buClr>
              <a:buFont typeface="Arial"/>
              <a:buNone/>
              <a:defRPr sz="2400" b="0" i="0" u="none" strike="noStrike" cap="none">
                <a:solidFill>
                  <a:schemeClr val="dk2"/>
                </a:solidFill>
                <a:latin typeface="Candara"/>
                <a:ea typeface="Candara"/>
                <a:cs typeface="Candara"/>
                <a:sym typeface="Candara"/>
              </a:defRPr>
            </a:lvl1pPr>
            <a:lvl2pPr marL="457200" marR="0" lvl="1" indent="0" algn="ctr" rtl="0">
              <a:spcBef>
                <a:spcPts val="600"/>
              </a:spcBef>
              <a:buClr>
                <a:schemeClr val="accent1"/>
              </a:buClr>
              <a:buFont typeface="Arial"/>
              <a:buNone/>
              <a:defRPr sz="2000" b="0" i="0" u="none" strike="noStrike" cap="none">
                <a:solidFill>
                  <a:srgbClr val="888888"/>
                </a:solidFill>
                <a:latin typeface="Candara"/>
                <a:ea typeface="Candara"/>
                <a:cs typeface="Candara"/>
                <a:sym typeface="Candara"/>
              </a:defRPr>
            </a:lvl2pPr>
            <a:lvl3pPr marL="914400" marR="0" lvl="2" indent="0" algn="ctr" rtl="0">
              <a:spcBef>
                <a:spcPts val="600"/>
              </a:spcBef>
              <a:buClr>
                <a:schemeClr val="accent1"/>
              </a:buClr>
              <a:buFont typeface="Arial"/>
              <a:buNone/>
              <a:defRPr sz="1800" b="0" i="0" u="none" strike="noStrike" cap="none">
                <a:solidFill>
                  <a:srgbClr val="888888"/>
                </a:solidFill>
                <a:latin typeface="Candara"/>
                <a:ea typeface="Candara"/>
                <a:cs typeface="Candara"/>
                <a:sym typeface="Candara"/>
              </a:defRPr>
            </a:lvl3pPr>
            <a:lvl4pPr marL="1371600" marR="0" lvl="3" indent="0" algn="ctr" rtl="0">
              <a:spcBef>
                <a:spcPts val="600"/>
              </a:spcBef>
              <a:buClr>
                <a:schemeClr val="accent1"/>
              </a:buClr>
              <a:buFont typeface="Arial"/>
              <a:buNone/>
              <a:defRPr sz="1600" b="0" i="0" u="none" strike="noStrike" cap="none">
                <a:solidFill>
                  <a:srgbClr val="888888"/>
                </a:solidFill>
                <a:latin typeface="Candara"/>
                <a:ea typeface="Candara"/>
                <a:cs typeface="Candara"/>
                <a:sym typeface="Candara"/>
              </a:defRPr>
            </a:lvl4pPr>
            <a:lvl5pPr marL="1828800" marR="0" lvl="4" indent="0" algn="ctr" rtl="0">
              <a:spcBef>
                <a:spcPts val="600"/>
              </a:spcBef>
              <a:buClr>
                <a:schemeClr val="accent1"/>
              </a:buClr>
              <a:buFont typeface="Arial"/>
              <a:buNone/>
              <a:defRPr sz="1600" b="0" i="0" u="none" strike="noStrike" cap="none">
                <a:solidFill>
                  <a:srgbClr val="888888"/>
                </a:solidFill>
                <a:latin typeface="Candara"/>
                <a:ea typeface="Candara"/>
                <a:cs typeface="Candara"/>
                <a:sym typeface="Candara"/>
              </a:defRPr>
            </a:lvl5pPr>
            <a:lvl6pPr marL="2286000" marR="0" lvl="5" indent="0" algn="ctr" rtl="0">
              <a:spcBef>
                <a:spcPts val="280"/>
              </a:spcBef>
              <a:buClr>
                <a:schemeClr val="accent1"/>
              </a:buClr>
              <a:buFont typeface="Arial"/>
              <a:buNone/>
              <a:defRPr sz="1400" b="0" i="0" u="none" strike="noStrike" cap="none">
                <a:solidFill>
                  <a:srgbClr val="888888"/>
                </a:solidFill>
                <a:latin typeface="Candara"/>
                <a:ea typeface="Candara"/>
                <a:cs typeface="Candara"/>
                <a:sym typeface="Candara"/>
              </a:defRPr>
            </a:lvl6pPr>
            <a:lvl7pPr marL="2743200" marR="0" lvl="6" indent="0" algn="ctr" rtl="0">
              <a:spcBef>
                <a:spcPts val="280"/>
              </a:spcBef>
              <a:buClr>
                <a:schemeClr val="accent1"/>
              </a:buClr>
              <a:buFont typeface="Arial"/>
              <a:buNone/>
              <a:defRPr sz="1400" b="0" i="0" u="none" strike="noStrike" cap="none">
                <a:solidFill>
                  <a:srgbClr val="888888"/>
                </a:solidFill>
                <a:latin typeface="Candara"/>
                <a:ea typeface="Candara"/>
                <a:cs typeface="Candara"/>
                <a:sym typeface="Candara"/>
              </a:defRPr>
            </a:lvl7pPr>
            <a:lvl8pPr marL="3200400" marR="0" lvl="7" indent="0" algn="ctr" rtl="0">
              <a:spcBef>
                <a:spcPts val="280"/>
              </a:spcBef>
              <a:buClr>
                <a:schemeClr val="accent1"/>
              </a:buClr>
              <a:buFont typeface="Arial"/>
              <a:buNone/>
              <a:defRPr sz="1400" b="0" i="0" u="none" strike="noStrike" cap="none">
                <a:solidFill>
                  <a:srgbClr val="888888"/>
                </a:solidFill>
                <a:latin typeface="Candara"/>
                <a:ea typeface="Candara"/>
                <a:cs typeface="Candara"/>
                <a:sym typeface="Candara"/>
              </a:defRPr>
            </a:lvl8pPr>
            <a:lvl9pPr marL="3657600" marR="0" lvl="8" indent="0" algn="ctr" rtl="0">
              <a:spcBef>
                <a:spcPts val="280"/>
              </a:spcBef>
              <a:buClr>
                <a:schemeClr val="accent1"/>
              </a:buClr>
              <a:buFont typeface="Arial"/>
              <a:buNone/>
              <a:defRPr sz="1400" b="0" i="0" u="none" strike="noStrike" cap="none">
                <a:solidFill>
                  <a:srgbClr val="888888"/>
                </a:solidFill>
                <a:latin typeface="Candara"/>
                <a:ea typeface="Candara"/>
                <a:cs typeface="Candara"/>
                <a:sym typeface="Candara"/>
              </a:defRPr>
            </a:lvl9pPr>
          </a:lstStyle>
          <a:p>
            <a:endParaRPr/>
          </a:p>
        </p:txBody>
      </p:sp>
      <p:sp>
        <p:nvSpPr>
          <p:cNvPr id="38" name="Shape 38"/>
          <p:cNvSpPr/>
          <p:nvPr/>
        </p:nvSpPr>
        <p:spPr>
          <a:xfrm>
            <a:off x="34289" y="136641"/>
            <a:ext cx="3326149" cy="6721359"/>
          </a:xfrm>
          <a:custGeom>
            <a:avLst/>
            <a:gdLst/>
            <a:ahLst/>
            <a:cxnLst/>
            <a:rect l="0" t="0" r="0" b="0"/>
            <a:pathLst>
              <a:path w="120000" h="120000" extrusionOk="0">
                <a:moveTo>
                  <a:pt x="20622" y="50762"/>
                </a:moveTo>
                <a:lnTo>
                  <a:pt x="24009" y="53599"/>
                </a:lnTo>
                <a:lnTo>
                  <a:pt x="25056" y="54437"/>
                </a:lnTo>
                <a:lnTo>
                  <a:pt x="26052" y="55301"/>
                </a:lnTo>
                <a:lnTo>
                  <a:pt x="26799" y="55967"/>
                </a:lnTo>
                <a:lnTo>
                  <a:pt x="27247" y="56287"/>
                </a:lnTo>
                <a:lnTo>
                  <a:pt x="27845" y="56534"/>
                </a:lnTo>
                <a:lnTo>
                  <a:pt x="30186" y="57299"/>
                </a:lnTo>
                <a:lnTo>
                  <a:pt x="30784" y="57521"/>
                </a:lnTo>
                <a:lnTo>
                  <a:pt x="31731" y="57817"/>
                </a:lnTo>
                <a:lnTo>
                  <a:pt x="32727" y="58211"/>
                </a:lnTo>
                <a:lnTo>
                  <a:pt x="35118" y="59001"/>
                </a:lnTo>
                <a:lnTo>
                  <a:pt x="36264" y="59371"/>
                </a:lnTo>
                <a:lnTo>
                  <a:pt x="37310" y="59691"/>
                </a:lnTo>
                <a:lnTo>
                  <a:pt x="38107" y="59913"/>
                </a:lnTo>
                <a:lnTo>
                  <a:pt x="37957" y="59001"/>
                </a:lnTo>
                <a:lnTo>
                  <a:pt x="37608" y="58063"/>
                </a:lnTo>
                <a:lnTo>
                  <a:pt x="37061" y="57373"/>
                </a:lnTo>
                <a:lnTo>
                  <a:pt x="36363" y="56682"/>
                </a:lnTo>
                <a:lnTo>
                  <a:pt x="34221" y="55202"/>
                </a:lnTo>
                <a:lnTo>
                  <a:pt x="32029" y="53771"/>
                </a:lnTo>
                <a:lnTo>
                  <a:pt x="29738" y="52365"/>
                </a:lnTo>
                <a:lnTo>
                  <a:pt x="29389" y="52094"/>
                </a:lnTo>
                <a:lnTo>
                  <a:pt x="28991" y="51921"/>
                </a:lnTo>
                <a:lnTo>
                  <a:pt x="28542" y="51823"/>
                </a:lnTo>
                <a:lnTo>
                  <a:pt x="27895" y="51773"/>
                </a:lnTo>
                <a:lnTo>
                  <a:pt x="26749" y="51675"/>
                </a:lnTo>
                <a:lnTo>
                  <a:pt x="25504" y="51453"/>
                </a:lnTo>
                <a:lnTo>
                  <a:pt x="24308" y="51255"/>
                </a:lnTo>
                <a:lnTo>
                  <a:pt x="20622" y="50762"/>
                </a:lnTo>
                <a:close/>
                <a:moveTo>
                  <a:pt x="58381" y="49257"/>
                </a:moveTo>
                <a:lnTo>
                  <a:pt x="52353" y="50910"/>
                </a:lnTo>
                <a:lnTo>
                  <a:pt x="50361" y="51453"/>
                </a:lnTo>
                <a:lnTo>
                  <a:pt x="48468" y="51995"/>
                </a:lnTo>
                <a:lnTo>
                  <a:pt x="47671" y="52168"/>
                </a:lnTo>
                <a:lnTo>
                  <a:pt x="46824" y="52390"/>
                </a:lnTo>
                <a:lnTo>
                  <a:pt x="46127" y="52612"/>
                </a:lnTo>
                <a:lnTo>
                  <a:pt x="45529" y="52908"/>
                </a:lnTo>
                <a:lnTo>
                  <a:pt x="44632" y="53475"/>
                </a:lnTo>
                <a:lnTo>
                  <a:pt x="43686" y="54067"/>
                </a:lnTo>
                <a:lnTo>
                  <a:pt x="42640" y="54783"/>
                </a:lnTo>
                <a:lnTo>
                  <a:pt x="41643" y="55547"/>
                </a:lnTo>
                <a:lnTo>
                  <a:pt x="40846" y="56312"/>
                </a:lnTo>
                <a:lnTo>
                  <a:pt x="40298" y="56904"/>
                </a:lnTo>
                <a:lnTo>
                  <a:pt x="39950" y="57496"/>
                </a:lnTo>
                <a:lnTo>
                  <a:pt x="39850" y="57619"/>
                </a:lnTo>
                <a:lnTo>
                  <a:pt x="39850" y="57989"/>
                </a:lnTo>
                <a:lnTo>
                  <a:pt x="39800" y="58507"/>
                </a:lnTo>
                <a:lnTo>
                  <a:pt x="39651" y="59050"/>
                </a:lnTo>
                <a:lnTo>
                  <a:pt x="39501" y="60283"/>
                </a:lnTo>
                <a:lnTo>
                  <a:pt x="39452" y="60801"/>
                </a:lnTo>
                <a:lnTo>
                  <a:pt x="39352" y="61196"/>
                </a:lnTo>
                <a:lnTo>
                  <a:pt x="38854" y="63958"/>
                </a:lnTo>
                <a:lnTo>
                  <a:pt x="38306" y="66696"/>
                </a:lnTo>
                <a:lnTo>
                  <a:pt x="38256" y="67461"/>
                </a:lnTo>
                <a:lnTo>
                  <a:pt x="38107" y="68768"/>
                </a:lnTo>
                <a:lnTo>
                  <a:pt x="37907" y="70150"/>
                </a:lnTo>
                <a:lnTo>
                  <a:pt x="37907" y="71482"/>
                </a:lnTo>
                <a:lnTo>
                  <a:pt x="38057" y="72789"/>
                </a:lnTo>
                <a:lnTo>
                  <a:pt x="39701" y="73085"/>
                </a:lnTo>
                <a:lnTo>
                  <a:pt x="41394" y="73529"/>
                </a:lnTo>
                <a:lnTo>
                  <a:pt x="42938" y="74096"/>
                </a:lnTo>
                <a:lnTo>
                  <a:pt x="44483" y="74787"/>
                </a:lnTo>
                <a:lnTo>
                  <a:pt x="45828" y="75699"/>
                </a:lnTo>
                <a:lnTo>
                  <a:pt x="46973" y="76587"/>
                </a:lnTo>
                <a:lnTo>
                  <a:pt x="48219" y="77525"/>
                </a:lnTo>
                <a:lnTo>
                  <a:pt x="49364" y="78462"/>
                </a:lnTo>
                <a:lnTo>
                  <a:pt x="50311" y="79523"/>
                </a:lnTo>
                <a:lnTo>
                  <a:pt x="51257" y="81003"/>
                </a:lnTo>
                <a:lnTo>
                  <a:pt x="51905" y="82606"/>
                </a:lnTo>
                <a:lnTo>
                  <a:pt x="52303" y="84283"/>
                </a:lnTo>
                <a:lnTo>
                  <a:pt x="52303" y="84406"/>
                </a:lnTo>
                <a:lnTo>
                  <a:pt x="52353" y="84505"/>
                </a:lnTo>
                <a:lnTo>
                  <a:pt x="52503" y="82606"/>
                </a:lnTo>
                <a:lnTo>
                  <a:pt x="52702" y="80830"/>
                </a:lnTo>
                <a:lnTo>
                  <a:pt x="52951" y="79227"/>
                </a:lnTo>
                <a:lnTo>
                  <a:pt x="53150" y="77821"/>
                </a:lnTo>
                <a:lnTo>
                  <a:pt x="53300" y="76834"/>
                </a:lnTo>
                <a:lnTo>
                  <a:pt x="53549" y="75773"/>
                </a:lnTo>
                <a:lnTo>
                  <a:pt x="53698" y="74639"/>
                </a:lnTo>
                <a:lnTo>
                  <a:pt x="53897" y="73381"/>
                </a:lnTo>
                <a:lnTo>
                  <a:pt x="54097" y="72000"/>
                </a:lnTo>
                <a:lnTo>
                  <a:pt x="54346" y="70421"/>
                </a:lnTo>
                <a:lnTo>
                  <a:pt x="54645" y="68719"/>
                </a:lnTo>
                <a:lnTo>
                  <a:pt x="54943" y="66795"/>
                </a:lnTo>
                <a:lnTo>
                  <a:pt x="55342" y="63958"/>
                </a:lnTo>
                <a:lnTo>
                  <a:pt x="55740" y="61146"/>
                </a:lnTo>
                <a:lnTo>
                  <a:pt x="56089" y="58310"/>
                </a:lnTo>
                <a:lnTo>
                  <a:pt x="56687" y="55473"/>
                </a:lnTo>
                <a:lnTo>
                  <a:pt x="58381" y="49257"/>
                </a:lnTo>
                <a:close/>
                <a:moveTo>
                  <a:pt x="30933" y="49085"/>
                </a:moveTo>
                <a:lnTo>
                  <a:pt x="30834" y="49109"/>
                </a:lnTo>
                <a:lnTo>
                  <a:pt x="30684" y="49627"/>
                </a:lnTo>
                <a:lnTo>
                  <a:pt x="30535" y="50170"/>
                </a:lnTo>
                <a:lnTo>
                  <a:pt x="30386" y="50540"/>
                </a:lnTo>
                <a:lnTo>
                  <a:pt x="30186" y="50910"/>
                </a:lnTo>
                <a:lnTo>
                  <a:pt x="30087" y="51255"/>
                </a:lnTo>
                <a:lnTo>
                  <a:pt x="30336" y="51601"/>
                </a:lnTo>
                <a:lnTo>
                  <a:pt x="30784" y="51921"/>
                </a:lnTo>
                <a:lnTo>
                  <a:pt x="31183" y="52217"/>
                </a:lnTo>
                <a:lnTo>
                  <a:pt x="32826" y="53451"/>
                </a:lnTo>
                <a:lnTo>
                  <a:pt x="34420" y="54536"/>
                </a:lnTo>
                <a:lnTo>
                  <a:pt x="36214" y="55621"/>
                </a:lnTo>
                <a:lnTo>
                  <a:pt x="36413" y="55769"/>
                </a:lnTo>
                <a:lnTo>
                  <a:pt x="36712" y="55991"/>
                </a:lnTo>
                <a:lnTo>
                  <a:pt x="37459" y="56509"/>
                </a:lnTo>
                <a:lnTo>
                  <a:pt x="37907" y="56731"/>
                </a:lnTo>
                <a:lnTo>
                  <a:pt x="38256" y="56830"/>
                </a:lnTo>
                <a:lnTo>
                  <a:pt x="38605" y="56830"/>
                </a:lnTo>
                <a:lnTo>
                  <a:pt x="38904" y="56682"/>
                </a:lnTo>
                <a:lnTo>
                  <a:pt x="39202" y="56361"/>
                </a:lnTo>
                <a:lnTo>
                  <a:pt x="39651" y="55991"/>
                </a:lnTo>
                <a:lnTo>
                  <a:pt x="40099" y="55671"/>
                </a:lnTo>
                <a:lnTo>
                  <a:pt x="40398" y="55301"/>
                </a:lnTo>
                <a:lnTo>
                  <a:pt x="40448" y="54980"/>
                </a:lnTo>
                <a:lnTo>
                  <a:pt x="40149" y="54610"/>
                </a:lnTo>
                <a:lnTo>
                  <a:pt x="39651" y="54289"/>
                </a:lnTo>
                <a:lnTo>
                  <a:pt x="39153" y="53993"/>
                </a:lnTo>
                <a:lnTo>
                  <a:pt x="38206" y="53401"/>
                </a:lnTo>
                <a:lnTo>
                  <a:pt x="37310" y="52834"/>
                </a:lnTo>
                <a:lnTo>
                  <a:pt x="35516" y="51823"/>
                </a:lnTo>
                <a:lnTo>
                  <a:pt x="33872" y="50787"/>
                </a:lnTo>
                <a:lnTo>
                  <a:pt x="31930" y="49627"/>
                </a:lnTo>
                <a:lnTo>
                  <a:pt x="31880" y="49553"/>
                </a:lnTo>
                <a:lnTo>
                  <a:pt x="31481" y="49381"/>
                </a:lnTo>
                <a:lnTo>
                  <a:pt x="31332" y="49257"/>
                </a:lnTo>
                <a:lnTo>
                  <a:pt x="31183" y="49183"/>
                </a:lnTo>
                <a:lnTo>
                  <a:pt x="31083" y="49159"/>
                </a:lnTo>
                <a:lnTo>
                  <a:pt x="30933" y="49085"/>
                </a:lnTo>
                <a:close/>
                <a:moveTo>
                  <a:pt x="29290" y="48641"/>
                </a:moveTo>
                <a:lnTo>
                  <a:pt x="28642" y="48690"/>
                </a:lnTo>
                <a:lnTo>
                  <a:pt x="28343" y="48690"/>
                </a:lnTo>
                <a:lnTo>
                  <a:pt x="27845" y="48715"/>
                </a:lnTo>
                <a:lnTo>
                  <a:pt x="27148" y="48715"/>
                </a:lnTo>
                <a:lnTo>
                  <a:pt x="26650" y="48764"/>
                </a:lnTo>
                <a:lnTo>
                  <a:pt x="26201" y="48764"/>
                </a:lnTo>
                <a:lnTo>
                  <a:pt x="26002" y="48715"/>
                </a:lnTo>
                <a:lnTo>
                  <a:pt x="26749" y="49307"/>
                </a:lnTo>
                <a:lnTo>
                  <a:pt x="28493" y="50466"/>
                </a:lnTo>
                <a:lnTo>
                  <a:pt x="28792" y="50614"/>
                </a:lnTo>
                <a:lnTo>
                  <a:pt x="28991" y="50565"/>
                </a:lnTo>
                <a:lnTo>
                  <a:pt x="29240" y="50392"/>
                </a:lnTo>
                <a:lnTo>
                  <a:pt x="29389" y="50170"/>
                </a:lnTo>
                <a:lnTo>
                  <a:pt x="29439" y="49923"/>
                </a:lnTo>
                <a:lnTo>
                  <a:pt x="29539" y="49701"/>
                </a:lnTo>
                <a:lnTo>
                  <a:pt x="29738" y="49257"/>
                </a:lnTo>
                <a:lnTo>
                  <a:pt x="29788" y="49035"/>
                </a:lnTo>
                <a:lnTo>
                  <a:pt x="29788" y="48838"/>
                </a:lnTo>
                <a:lnTo>
                  <a:pt x="29688" y="48715"/>
                </a:lnTo>
                <a:lnTo>
                  <a:pt x="29290" y="48641"/>
                </a:lnTo>
                <a:close/>
                <a:moveTo>
                  <a:pt x="92752" y="0"/>
                </a:moveTo>
                <a:lnTo>
                  <a:pt x="92951" y="123"/>
                </a:lnTo>
                <a:lnTo>
                  <a:pt x="93100" y="468"/>
                </a:lnTo>
                <a:lnTo>
                  <a:pt x="93200" y="961"/>
                </a:lnTo>
                <a:lnTo>
                  <a:pt x="93250" y="1627"/>
                </a:lnTo>
                <a:lnTo>
                  <a:pt x="93349" y="2392"/>
                </a:lnTo>
                <a:lnTo>
                  <a:pt x="93349" y="3181"/>
                </a:lnTo>
                <a:lnTo>
                  <a:pt x="93200" y="4785"/>
                </a:lnTo>
                <a:lnTo>
                  <a:pt x="93100" y="5475"/>
                </a:lnTo>
                <a:lnTo>
                  <a:pt x="92951" y="6092"/>
                </a:lnTo>
                <a:lnTo>
                  <a:pt x="92801" y="6536"/>
                </a:lnTo>
                <a:lnTo>
                  <a:pt x="92154" y="7671"/>
                </a:lnTo>
                <a:lnTo>
                  <a:pt x="91207" y="8707"/>
                </a:lnTo>
                <a:lnTo>
                  <a:pt x="89962" y="9693"/>
                </a:lnTo>
                <a:lnTo>
                  <a:pt x="88617" y="10655"/>
                </a:lnTo>
                <a:lnTo>
                  <a:pt x="85678" y="12456"/>
                </a:lnTo>
                <a:lnTo>
                  <a:pt x="83038" y="14059"/>
                </a:lnTo>
                <a:lnTo>
                  <a:pt x="77459" y="17192"/>
                </a:lnTo>
                <a:lnTo>
                  <a:pt x="74919" y="18820"/>
                </a:lnTo>
                <a:lnTo>
                  <a:pt x="74321" y="19214"/>
                </a:lnTo>
                <a:lnTo>
                  <a:pt x="73623" y="19782"/>
                </a:lnTo>
                <a:lnTo>
                  <a:pt x="72777" y="20349"/>
                </a:lnTo>
                <a:lnTo>
                  <a:pt x="71980" y="21015"/>
                </a:lnTo>
                <a:lnTo>
                  <a:pt x="70186" y="22322"/>
                </a:lnTo>
                <a:lnTo>
                  <a:pt x="69389" y="22865"/>
                </a:lnTo>
                <a:lnTo>
                  <a:pt x="68742" y="23309"/>
                </a:lnTo>
                <a:lnTo>
                  <a:pt x="68144" y="23630"/>
                </a:lnTo>
                <a:lnTo>
                  <a:pt x="67945" y="26639"/>
                </a:lnTo>
                <a:lnTo>
                  <a:pt x="68642" y="26096"/>
                </a:lnTo>
                <a:lnTo>
                  <a:pt x="69339" y="25578"/>
                </a:lnTo>
                <a:lnTo>
                  <a:pt x="69887" y="25159"/>
                </a:lnTo>
                <a:lnTo>
                  <a:pt x="71531" y="23556"/>
                </a:lnTo>
                <a:lnTo>
                  <a:pt x="72777" y="22495"/>
                </a:lnTo>
                <a:lnTo>
                  <a:pt x="74022" y="21484"/>
                </a:lnTo>
                <a:lnTo>
                  <a:pt x="75317" y="20398"/>
                </a:lnTo>
                <a:lnTo>
                  <a:pt x="76712" y="19338"/>
                </a:lnTo>
                <a:lnTo>
                  <a:pt x="78206" y="18326"/>
                </a:lnTo>
                <a:lnTo>
                  <a:pt x="79800" y="17414"/>
                </a:lnTo>
                <a:lnTo>
                  <a:pt x="81594" y="16600"/>
                </a:lnTo>
                <a:lnTo>
                  <a:pt x="83486" y="15958"/>
                </a:lnTo>
                <a:lnTo>
                  <a:pt x="85479" y="15490"/>
                </a:lnTo>
                <a:lnTo>
                  <a:pt x="87521" y="15144"/>
                </a:lnTo>
                <a:lnTo>
                  <a:pt x="89514" y="14972"/>
                </a:lnTo>
                <a:lnTo>
                  <a:pt x="91556" y="14922"/>
                </a:lnTo>
                <a:lnTo>
                  <a:pt x="94146" y="15144"/>
                </a:lnTo>
                <a:lnTo>
                  <a:pt x="96637" y="15588"/>
                </a:lnTo>
                <a:lnTo>
                  <a:pt x="97285" y="15687"/>
                </a:lnTo>
                <a:lnTo>
                  <a:pt x="98082" y="15835"/>
                </a:lnTo>
                <a:lnTo>
                  <a:pt x="99078" y="16032"/>
                </a:lnTo>
                <a:lnTo>
                  <a:pt x="99925" y="16180"/>
                </a:lnTo>
                <a:lnTo>
                  <a:pt x="100672" y="16328"/>
                </a:lnTo>
                <a:lnTo>
                  <a:pt x="101270" y="16378"/>
                </a:lnTo>
                <a:lnTo>
                  <a:pt x="101469" y="16452"/>
                </a:lnTo>
                <a:lnTo>
                  <a:pt x="101320" y="16501"/>
                </a:lnTo>
                <a:lnTo>
                  <a:pt x="100971" y="16575"/>
                </a:lnTo>
                <a:lnTo>
                  <a:pt x="100473" y="16674"/>
                </a:lnTo>
                <a:lnTo>
                  <a:pt x="99128" y="16970"/>
                </a:lnTo>
                <a:lnTo>
                  <a:pt x="98530" y="17118"/>
                </a:lnTo>
                <a:lnTo>
                  <a:pt x="98032" y="17216"/>
                </a:lnTo>
                <a:lnTo>
                  <a:pt x="97135" y="17512"/>
                </a:lnTo>
                <a:lnTo>
                  <a:pt x="96189" y="17808"/>
                </a:lnTo>
                <a:lnTo>
                  <a:pt x="94943" y="18129"/>
                </a:lnTo>
                <a:lnTo>
                  <a:pt x="93449" y="18573"/>
                </a:lnTo>
                <a:lnTo>
                  <a:pt x="91805" y="19017"/>
                </a:lnTo>
                <a:lnTo>
                  <a:pt x="89962" y="19510"/>
                </a:lnTo>
                <a:lnTo>
                  <a:pt x="87970" y="20053"/>
                </a:lnTo>
                <a:lnTo>
                  <a:pt x="85927" y="20620"/>
                </a:lnTo>
                <a:lnTo>
                  <a:pt x="83835" y="21188"/>
                </a:lnTo>
                <a:lnTo>
                  <a:pt x="81743" y="21804"/>
                </a:lnTo>
                <a:lnTo>
                  <a:pt x="79651" y="22396"/>
                </a:lnTo>
                <a:lnTo>
                  <a:pt x="77708" y="23013"/>
                </a:lnTo>
                <a:lnTo>
                  <a:pt x="75765" y="23580"/>
                </a:lnTo>
                <a:lnTo>
                  <a:pt x="74072" y="24147"/>
                </a:lnTo>
                <a:lnTo>
                  <a:pt x="72528" y="24641"/>
                </a:lnTo>
                <a:lnTo>
                  <a:pt x="71282" y="25159"/>
                </a:lnTo>
                <a:lnTo>
                  <a:pt x="70286" y="25578"/>
                </a:lnTo>
                <a:lnTo>
                  <a:pt x="69589" y="25997"/>
                </a:lnTo>
                <a:lnTo>
                  <a:pt x="69090" y="26318"/>
                </a:lnTo>
                <a:lnTo>
                  <a:pt x="68642" y="26713"/>
                </a:lnTo>
                <a:lnTo>
                  <a:pt x="68144" y="27181"/>
                </a:lnTo>
                <a:lnTo>
                  <a:pt x="67696" y="27625"/>
                </a:lnTo>
                <a:lnTo>
                  <a:pt x="67696" y="27724"/>
                </a:lnTo>
                <a:lnTo>
                  <a:pt x="67795" y="27798"/>
                </a:lnTo>
                <a:lnTo>
                  <a:pt x="67845" y="27847"/>
                </a:lnTo>
                <a:lnTo>
                  <a:pt x="67945" y="27921"/>
                </a:lnTo>
                <a:lnTo>
                  <a:pt x="68144" y="27724"/>
                </a:lnTo>
                <a:lnTo>
                  <a:pt x="70435" y="27477"/>
                </a:lnTo>
                <a:lnTo>
                  <a:pt x="72528" y="27107"/>
                </a:lnTo>
                <a:lnTo>
                  <a:pt x="74520" y="26639"/>
                </a:lnTo>
                <a:lnTo>
                  <a:pt x="76363" y="26096"/>
                </a:lnTo>
                <a:lnTo>
                  <a:pt x="78057" y="25529"/>
                </a:lnTo>
                <a:lnTo>
                  <a:pt x="81444" y="24271"/>
                </a:lnTo>
                <a:lnTo>
                  <a:pt x="83188" y="23654"/>
                </a:lnTo>
                <a:lnTo>
                  <a:pt x="84931" y="23112"/>
                </a:lnTo>
                <a:lnTo>
                  <a:pt x="87023" y="22421"/>
                </a:lnTo>
                <a:lnTo>
                  <a:pt x="89016" y="21656"/>
                </a:lnTo>
                <a:lnTo>
                  <a:pt x="90809" y="20818"/>
                </a:lnTo>
                <a:lnTo>
                  <a:pt x="92652" y="20028"/>
                </a:lnTo>
                <a:lnTo>
                  <a:pt x="94645" y="19288"/>
                </a:lnTo>
                <a:lnTo>
                  <a:pt x="97584" y="18425"/>
                </a:lnTo>
                <a:lnTo>
                  <a:pt x="100672" y="17636"/>
                </a:lnTo>
                <a:lnTo>
                  <a:pt x="107148" y="16106"/>
                </a:lnTo>
                <a:lnTo>
                  <a:pt x="107447" y="16032"/>
                </a:lnTo>
                <a:lnTo>
                  <a:pt x="107845" y="15835"/>
                </a:lnTo>
                <a:lnTo>
                  <a:pt x="109190" y="15342"/>
                </a:lnTo>
                <a:lnTo>
                  <a:pt x="109838" y="15046"/>
                </a:lnTo>
                <a:lnTo>
                  <a:pt x="110485" y="14799"/>
                </a:lnTo>
                <a:lnTo>
                  <a:pt x="111033" y="14577"/>
                </a:lnTo>
                <a:lnTo>
                  <a:pt x="111382" y="14429"/>
                </a:lnTo>
                <a:lnTo>
                  <a:pt x="111531" y="14380"/>
                </a:lnTo>
                <a:lnTo>
                  <a:pt x="111531" y="14503"/>
                </a:lnTo>
                <a:lnTo>
                  <a:pt x="111382" y="14676"/>
                </a:lnTo>
                <a:lnTo>
                  <a:pt x="111183" y="14873"/>
                </a:lnTo>
                <a:lnTo>
                  <a:pt x="111033" y="14972"/>
                </a:lnTo>
                <a:lnTo>
                  <a:pt x="110635" y="15514"/>
                </a:lnTo>
                <a:lnTo>
                  <a:pt x="110485" y="16106"/>
                </a:lnTo>
                <a:lnTo>
                  <a:pt x="110585" y="16674"/>
                </a:lnTo>
                <a:lnTo>
                  <a:pt x="110635" y="17290"/>
                </a:lnTo>
                <a:lnTo>
                  <a:pt x="110635" y="17882"/>
                </a:lnTo>
                <a:lnTo>
                  <a:pt x="110386" y="19091"/>
                </a:lnTo>
                <a:lnTo>
                  <a:pt x="109838" y="20201"/>
                </a:lnTo>
                <a:lnTo>
                  <a:pt x="109041" y="21336"/>
                </a:lnTo>
                <a:lnTo>
                  <a:pt x="107945" y="22396"/>
                </a:lnTo>
                <a:lnTo>
                  <a:pt x="106550" y="23383"/>
                </a:lnTo>
                <a:lnTo>
                  <a:pt x="104856" y="24246"/>
                </a:lnTo>
                <a:lnTo>
                  <a:pt x="102963" y="25085"/>
                </a:lnTo>
                <a:lnTo>
                  <a:pt x="100722" y="25775"/>
                </a:lnTo>
                <a:lnTo>
                  <a:pt x="98331" y="26392"/>
                </a:lnTo>
                <a:lnTo>
                  <a:pt x="95691" y="26910"/>
                </a:lnTo>
                <a:lnTo>
                  <a:pt x="92801" y="27255"/>
                </a:lnTo>
                <a:lnTo>
                  <a:pt x="89813" y="27527"/>
                </a:lnTo>
                <a:lnTo>
                  <a:pt x="86625" y="27699"/>
                </a:lnTo>
                <a:lnTo>
                  <a:pt x="83536" y="27798"/>
                </a:lnTo>
                <a:lnTo>
                  <a:pt x="80547" y="27921"/>
                </a:lnTo>
                <a:lnTo>
                  <a:pt x="83636" y="28020"/>
                </a:lnTo>
                <a:lnTo>
                  <a:pt x="86276" y="28217"/>
                </a:lnTo>
                <a:lnTo>
                  <a:pt x="88866" y="28464"/>
                </a:lnTo>
                <a:lnTo>
                  <a:pt x="91357" y="28785"/>
                </a:lnTo>
                <a:lnTo>
                  <a:pt x="93698" y="29229"/>
                </a:lnTo>
                <a:lnTo>
                  <a:pt x="95840" y="29771"/>
                </a:lnTo>
                <a:lnTo>
                  <a:pt x="98181" y="30561"/>
                </a:lnTo>
                <a:lnTo>
                  <a:pt x="100323" y="31473"/>
                </a:lnTo>
                <a:lnTo>
                  <a:pt x="102067" y="32460"/>
                </a:lnTo>
                <a:lnTo>
                  <a:pt x="103611" y="33521"/>
                </a:lnTo>
                <a:lnTo>
                  <a:pt x="104856" y="34581"/>
                </a:lnTo>
                <a:lnTo>
                  <a:pt x="105952" y="35691"/>
                </a:lnTo>
                <a:lnTo>
                  <a:pt x="106749" y="36801"/>
                </a:lnTo>
                <a:lnTo>
                  <a:pt x="107496" y="37911"/>
                </a:lnTo>
                <a:lnTo>
                  <a:pt x="107945" y="38972"/>
                </a:lnTo>
                <a:lnTo>
                  <a:pt x="108293" y="39983"/>
                </a:lnTo>
                <a:lnTo>
                  <a:pt x="108542" y="40945"/>
                </a:lnTo>
                <a:lnTo>
                  <a:pt x="108692" y="41808"/>
                </a:lnTo>
                <a:lnTo>
                  <a:pt x="108692" y="43239"/>
                </a:lnTo>
                <a:lnTo>
                  <a:pt x="108542" y="43782"/>
                </a:lnTo>
                <a:lnTo>
                  <a:pt x="108443" y="44127"/>
                </a:lnTo>
                <a:lnTo>
                  <a:pt x="108293" y="44324"/>
                </a:lnTo>
                <a:lnTo>
                  <a:pt x="108144" y="44324"/>
                </a:lnTo>
                <a:lnTo>
                  <a:pt x="107198" y="43584"/>
                </a:lnTo>
                <a:lnTo>
                  <a:pt x="106201" y="42894"/>
                </a:lnTo>
                <a:lnTo>
                  <a:pt x="105006" y="42252"/>
                </a:lnTo>
                <a:lnTo>
                  <a:pt x="103661" y="41586"/>
                </a:lnTo>
                <a:lnTo>
                  <a:pt x="102067" y="41044"/>
                </a:lnTo>
                <a:lnTo>
                  <a:pt x="100572" y="40649"/>
                </a:lnTo>
                <a:lnTo>
                  <a:pt x="99327" y="40279"/>
                </a:lnTo>
                <a:lnTo>
                  <a:pt x="98082" y="39983"/>
                </a:lnTo>
                <a:lnTo>
                  <a:pt x="96936" y="39736"/>
                </a:lnTo>
                <a:lnTo>
                  <a:pt x="93599" y="38972"/>
                </a:lnTo>
                <a:lnTo>
                  <a:pt x="92353" y="38676"/>
                </a:lnTo>
                <a:lnTo>
                  <a:pt x="91108" y="38355"/>
                </a:lnTo>
                <a:lnTo>
                  <a:pt x="89713" y="37911"/>
                </a:lnTo>
                <a:lnTo>
                  <a:pt x="86425" y="36826"/>
                </a:lnTo>
                <a:lnTo>
                  <a:pt x="84533" y="36110"/>
                </a:lnTo>
                <a:lnTo>
                  <a:pt x="82291" y="35223"/>
                </a:lnTo>
                <a:lnTo>
                  <a:pt x="81046" y="34655"/>
                </a:lnTo>
                <a:lnTo>
                  <a:pt x="79750" y="33891"/>
                </a:lnTo>
                <a:lnTo>
                  <a:pt x="75566" y="31251"/>
                </a:lnTo>
                <a:lnTo>
                  <a:pt x="74171" y="30511"/>
                </a:lnTo>
                <a:lnTo>
                  <a:pt x="72677" y="29870"/>
                </a:lnTo>
                <a:lnTo>
                  <a:pt x="71282" y="29475"/>
                </a:lnTo>
                <a:lnTo>
                  <a:pt x="69539" y="29130"/>
                </a:lnTo>
                <a:lnTo>
                  <a:pt x="67795" y="28859"/>
                </a:lnTo>
                <a:lnTo>
                  <a:pt x="67546" y="28859"/>
                </a:lnTo>
                <a:lnTo>
                  <a:pt x="67247" y="29155"/>
                </a:lnTo>
                <a:lnTo>
                  <a:pt x="67198" y="29401"/>
                </a:lnTo>
                <a:lnTo>
                  <a:pt x="67048" y="29673"/>
                </a:lnTo>
                <a:lnTo>
                  <a:pt x="66948" y="29771"/>
                </a:lnTo>
                <a:lnTo>
                  <a:pt x="66899" y="30067"/>
                </a:lnTo>
                <a:lnTo>
                  <a:pt x="66650" y="30511"/>
                </a:lnTo>
                <a:lnTo>
                  <a:pt x="66450" y="31005"/>
                </a:lnTo>
                <a:lnTo>
                  <a:pt x="66002" y="32090"/>
                </a:lnTo>
                <a:lnTo>
                  <a:pt x="65853" y="32583"/>
                </a:lnTo>
                <a:lnTo>
                  <a:pt x="65006" y="35050"/>
                </a:lnTo>
                <a:lnTo>
                  <a:pt x="64009" y="37566"/>
                </a:lnTo>
                <a:lnTo>
                  <a:pt x="63063" y="40032"/>
                </a:lnTo>
                <a:lnTo>
                  <a:pt x="61818" y="43930"/>
                </a:lnTo>
                <a:lnTo>
                  <a:pt x="60672" y="47876"/>
                </a:lnTo>
                <a:lnTo>
                  <a:pt x="61618" y="47531"/>
                </a:lnTo>
                <a:lnTo>
                  <a:pt x="62465" y="47161"/>
                </a:lnTo>
                <a:lnTo>
                  <a:pt x="63013" y="46865"/>
                </a:lnTo>
                <a:lnTo>
                  <a:pt x="63312" y="46495"/>
                </a:lnTo>
                <a:lnTo>
                  <a:pt x="63511" y="46150"/>
                </a:lnTo>
                <a:lnTo>
                  <a:pt x="63810" y="45780"/>
                </a:lnTo>
                <a:lnTo>
                  <a:pt x="64408" y="45336"/>
                </a:lnTo>
                <a:lnTo>
                  <a:pt x="65205" y="45015"/>
                </a:lnTo>
                <a:lnTo>
                  <a:pt x="66151" y="44793"/>
                </a:lnTo>
                <a:lnTo>
                  <a:pt x="67198" y="44719"/>
                </a:lnTo>
                <a:lnTo>
                  <a:pt x="68194" y="44793"/>
                </a:lnTo>
                <a:lnTo>
                  <a:pt x="69240" y="44966"/>
                </a:lnTo>
                <a:lnTo>
                  <a:pt x="69439" y="45040"/>
                </a:lnTo>
                <a:lnTo>
                  <a:pt x="70336" y="45262"/>
                </a:lnTo>
                <a:lnTo>
                  <a:pt x="70585" y="45336"/>
                </a:lnTo>
                <a:lnTo>
                  <a:pt x="70784" y="45508"/>
                </a:lnTo>
                <a:lnTo>
                  <a:pt x="70933" y="45706"/>
                </a:lnTo>
                <a:lnTo>
                  <a:pt x="70983" y="45854"/>
                </a:lnTo>
                <a:lnTo>
                  <a:pt x="70983" y="46100"/>
                </a:lnTo>
                <a:lnTo>
                  <a:pt x="71083" y="46347"/>
                </a:lnTo>
                <a:lnTo>
                  <a:pt x="71083" y="46618"/>
                </a:lnTo>
                <a:lnTo>
                  <a:pt x="70734" y="47112"/>
                </a:lnTo>
                <a:lnTo>
                  <a:pt x="70136" y="47531"/>
                </a:lnTo>
                <a:lnTo>
                  <a:pt x="69339" y="47852"/>
                </a:lnTo>
                <a:lnTo>
                  <a:pt x="68343" y="48073"/>
                </a:lnTo>
                <a:lnTo>
                  <a:pt x="67247" y="48172"/>
                </a:lnTo>
                <a:lnTo>
                  <a:pt x="66151" y="48221"/>
                </a:lnTo>
                <a:lnTo>
                  <a:pt x="65404" y="48172"/>
                </a:lnTo>
                <a:lnTo>
                  <a:pt x="64707" y="48098"/>
                </a:lnTo>
                <a:lnTo>
                  <a:pt x="63860" y="48024"/>
                </a:lnTo>
                <a:lnTo>
                  <a:pt x="63163" y="48073"/>
                </a:lnTo>
                <a:lnTo>
                  <a:pt x="62266" y="48221"/>
                </a:lnTo>
                <a:lnTo>
                  <a:pt x="61320" y="48468"/>
                </a:lnTo>
                <a:lnTo>
                  <a:pt x="60423" y="48715"/>
                </a:lnTo>
                <a:lnTo>
                  <a:pt x="60273" y="49159"/>
                </a:lnTo>
                <a:lnTo>
                  <a:pt x="60074" y="49627"/>
                </a:lnTo>
                <a:lnTo>
                  <a:pt x="58729" y="54857"/>
                </a:lnTo>
                <a:lnTo>
                  <a:pt x="57633" y="60110"/>
                </a:lnTo>
                <a:lnTo>
                  <a:pt x="57185" y="62873"/>
                </a:lnTo>
                <a:lnTo>
                  <a:pt x="56836" y="65562"/>
                </a:lnTo>
                <a:lnTo>
                  <a:pt x="56637" y="68250"/>
                </a:lnTo>
                <a:lnTo>
                  <a:pt x="56338" y="71013"/>
                </a:lnTo>
                <a:lnTo>
                  <a:pt x="55890" y="73923"/>
                </a:lnTo>
                <a:lnTo>
                  <a:pt x="54993" y="79893"/>
                </a:lnTo>
                <a:lnTo>
                  <a:pt x="54694" y="82803"/>
                </a:lnTo>
                <a:lnTo>
                  <a:pt x="54645" y="84727"/>
                </a:lnTo>
                <a:lnTo>
                  <a:pt x="54495" y="86750"/>
                </a:lnTo>
                <a:lnTo>
                  <a:pt x="54246" y="88871"/>
                </a:lnTo>
                <a:lnTo>
                  <a:pt x="54196" y="90943"/>
                </a:lnTo>
                <a:lnTo>
                  <a:pt x="54097" y="92990"/>
                </a:lnTo>
                <a:lnTo>
                  <a:pt x="54097" y="94914"/>
                </a:lnTo>
                <a:lnTo>
                  <a:pt x="54196" y="96073"/>
                </a:lnTo>
                <a:lnTo>
                  <a:pt x="54346" y="97455"/>
                </a:lnTo>
                <a:lnTo>
                  <a:pt x="54495" y="98935"/>
                </a:lnTo>
                <a:lnTo>
                  <a:pt x="54694" y="100439"/>
                </a:lnTo>
                <a:lnTo>
                  <a:pt x="55591" y="99601"/>
                </a:lnTo>
                <a:lnTo>
                  <a:pt x="56388" y="98861"/>
                </a:lnTo>
                <a:lnTo>
                  <a:pt x="57185" y="98219"/>
                </a:lnTo>
                <a:lnTo>
                  <a:pt x="58281" y="97381"/>
                </a:lnTo>
                <a:lnTo>
                  <a:pt x="59427" y="96690"/>
                </a:lnTo>
                <a:lnTo>
                  <a:pt x="60523" y="96024"/>
                </a:lnTo>
                <a:lnTo>
                  <a:pt x="61469" y="95383"/>
                </a:lnTo>
                <a:lnTo>
                  <a:pt x="62266" y="94643"/>
                </a:lnTo>
                <a:lnTo>
                  <a:pt x="63661" y="93311"/>
                </a:lnTo>
                <a:lnTo>
                  <a:pt x="65255" y="92028"/>
                </a:lnTo>
                <a:lnTo>
                  <a:pt x="66948" y="90770"/>
                </a:lnTo>
                <a:lnTo>
                  <a:pt x="68792" y="89463"/>
                </a:lnTo>
                <a:lnTo>
                  <a:pt x="70635" y="88106"/>
                </a:lnTo>
                <a:lnTo>
                  <a:pt x="72528" y="86725"/>
                </a:lnTo>
                <a:lnTo>
                  <a:pt x="74520" y="85344"/>
                </a:lnTo>
                <a:lnTo>
                  <a:pt x="76662" y="84036"/>
                </a:lnTo>
                <a:lnTo>
                  <a:pt x="78854" y="82803"/>
                </a:lnTo>
                <a:lnTo>
                  <a:pt x="81145" y="81669"/>
                </a:lnTo>
                <a:lnTo>
                  <a:pt x="84134" y="80509"/>
                </a:lnTo>
                <a:lnTo>
                  <a:pt x="87222" y="79523"/>
                </a:lnTo>
                <a:lnTo>
                  <a:pt x="90410" y="78733"/>
                </a:lnTo>
                <a:lnTo>
                  <a:pt x="93698" y="78166"/>
                </a:lnTo>
                <a:lnTo>
                  <a:pt x="96936" y="77821"/>
                </a:lnTo>
                <a:lnTo>
                  <a:pt x="100174" y="77673"/>
                </a:lnTo>
                <a:lnTo>
                  <a:pt x="103362" y="77747"/>
                </a:lnTo>
                <a:lnTo>
                  <a:pt x="106600" y="78043"/>
                </a:lnTo>
                <a:lnTo>
                  <a:pt x="109688" y="78511"/>
                </a:lnTo>
                <a:lnTo>
                  <a:pt x="112727" y="79202"/>
                </a:lnTo>
                <a:lnTo>
                  <a:pt x="113424" y="79424"/>
                </a:lnTo>
                <a:lnTo>
                  <a:pt x="114321" y="79695"/>
                </a:lnTo>
                <a:lnTo>
                  <a:pt x="115267" y="80041"/>
                </a:lnTo>
                <a:lnTo>
                  <a:pt x="116214" y="80386"/>
                </a:lnTo>
                <a:lnTo>
                  <a:pt x="117210" y="80805"/>
                </a:lnTo>
                <a:lnTo>
                  <a:pt x="118057" y="81126"/>
                </a:lnTo>
                <a:lnTo>
                  <a:pt x="118804" y="81447"/>
                </a:lnTo>
                <a:lnTo>
                  <a:pt x="119452" y="81693"/>
                </a:lnTo>
                <a:lnTo>
                  <a:pt x="119850" y="81841"/>
                </a:lnTo>
                <a:lnTo>
                  <a:pt x="120000" y="81915"/>
                </a:lnTo>
                <a:lnTo>
                  <a:pt x="119750" y="81915"/>
                </a:lnTo>
                <a:lnTo>
                  <a:pt x="119252" y="81965"/>
                </a:lnTo>
                <a:lnTo>
                  <a:pt x="118455" y="82039"/>
                </a:lnTo>
                <a:lnTo>
                  <a:pt x="117509" y="82063"/>
                </a:lnTo>
                <a:lnTo>
                  <a:pt x="116463" y="82137"/>
                </a:lnTo>
                <a:lnTo>
                  <a:pt x="114570" y="82285"/>
                </a:lnTo>
                <a:lnTo>
                  <a:pt x="113872" y="82335"/>
                </a:lnTo>
                <a:lnTo>
                  <a:pt x="113424" y="82359"/>
                </a:lnTo>
                <a:lnTo>
                  <a:pt x="108891" y="82877"/>
                </a:lnTo>
                <a:lnTo>
                  <a:pt x="104508" y="83371"/>
                </a:lnTo>
                <a:lnTo>
                  <a:pt x="100074" y="83963"/>
                </a:lnTo>
                <a:lnTo>
                  <a:pt x="95740" y="84678"/>
                </a:lnTo>
                <a:lnTo>
                  <a:pt x="91407" y="85566"/>
                </a:lnTo>
                <a:lnTo>
                  <a:pt x="87372" y="86429"/>
                </a:lnTo>
                <a:lnTo>
                  <a:pt x="83636" y="87366"/>
                </a:lnTo>
                <a:lnTo>
                  <a:pt x="79900" y="88353"/>
                </a:lnTo>
                <a:lnTo>
                  <a:pt x="76313" y="89463"/>
                </a:lnTo>
                <a:lnTo>
                  <a:pt x="72826" y="90696"/>
                </a:lnTo>
                <a:lnTo>
                  <a:pt x="69688" y="92078"/>
                </a:lnTo>
                <a:lnTo>
                  <a:pt x="66600" y="93558"/>
                </a:lnTo>
                <a:lnTo>
                  <a:pt x="63511" y="95235"/>
                </a:lnTo>
                <a:lnTo>
                  <a:pt x="60423" y="97060"/>
                </a:lnTo>
                <a:lnTo>
                  <a:pt x="59775" y="97455"/>
                </a:lnTo>
                <a:lnTo>
                  <a:pt x="58978" y="97973"/>
                </a:lnTo>
                <a:lnTo>
                  <a:pt x="58132" y="98540"/>
                </a:lnTo>
                <a:lnTo>
                  <a:pt x="57434" y="99206"/>
                </a:lnTo>
                <a:lnTo>
                  <a:pt x="56488" y="100168"/>
                </a:lnTo>
                <a:lnTo>
                  <a:pt x="55641" y="101204"/>
                </a:lnTo>
                <a:lnTo>
                  <a:pt x="55242" y="104583"/>
                </a:lnTo>
                <a:lnTo>
                  <a:pt x="55242" y="104731"/>
                </a:lnTo>
                <a:lnTo>
                  <a:pt x="55292" y="104830"/>
                </a:lnTo>
                <a:lnTo>
                  <a:pt x="55292" y="104953"/>
                </a:lnTo>
                <a:lnTo>
                  <a:pt x="55342" y="105891"/>
                </a:lnTo>
                <a:lnTo>
                  <a:pt x="55491" y="107099"/>
                </a:lnTo>
                <a:lnTo>
                  <a:pt x="55641" y="108406"/>
                </a:lnTo>
                <a:lnTo>
                  <a:pt x="55890" y="109812"/>
                </a:lnTo>
                <a:lnTo>
                  <a:pt x="56039" y="111268"/>
                </a:lnTo>
                <a:lnTo>
                  <a:pt x="56189" y="112698"/>
                </a:lnTo>
                <a:lnTo>
                  <a:pt x="56388" y="114080"/>
                </a:lnTo>
                <a:lnTo>
                  <a:pt x="56737" y="117064"/>
                </a:lnTo>
                <a:lnTo>
                  <a:pt x="57135" y="120000"/>
                </a:lnTo>
                <a:lnTo>
                  <a:pt x="55093" y="120000"/>
                </a:lnTo>
                <a:lnTo>
                  <a:pt x="55093" y="119753"/>
                </a:lnTo>
                <a:lnTo>
                  <a:pt x="54794" y="117829"/>
                </a:lnTo>
                <a:lnTo>
                  <a:pt x="54346" y="114104"/>
                </a:lnTo>
                <a:lnTo>
                  <a:pt x="54097" y="112180"/>
                </a:lnTo>
                <a:lnTo>
                  <a:pt x="53748" y="110133"/>
                </a:lnTo>
                <a:lnTo>
                  <a:pt x="53399" y="107963"/>
                </a:lnTo>
                <a:lnTo>
                  <a:pt x="53100" y="105743"/>
                </a:lnTo>
                <a:lnTo>
                  <a:pt x="52801" y="103572"/>
                </a:lnTo>
                <a:lnTo>
                  <a:pt x="52552" y="101525"/>
                </a:lnTo>
                <a:lnTo>
                  <a:pt x="52503" y="100390"/>
                </a:lnTo>
                <a:lnTo>
                  <a:pt x="52403" y="99453"/>
                </a:lnTo>
                <a:lnTo>
                  <a:pt x="52353" y="98614"/>
                </a:lnTo>
                <a:lnTo>
                  <a:pt x="52204" y="97159"/>
                </a:lnTo>
                <a:lnTo>
                  <a:pt x="52154" y="96394"/>
                </a:lnTo>
                <a:lnTo>
                  <a:pt x="52054" y="95605"/>
                </a:lnTo>
                <a:lnTo>
                  <a:pt x="52004" y="94618"/>
                </a:lnTo>
                <a:lnTo>
                  <a:pt x="52004" y="92176"/>
                </a:lnTo>
                <a:lnTo>
                  <a:pt x="52054" y="90696"/>
                </a:lnTo>
                <a:lnTo>
                  <a:pt x="52054" y="89044"/>
                </a:lnTo>
                <a:lnTo>
                  <a:pt x="52154" y="87317"/>
                </a:lnTo>
                <a:lnTo>
                  <a:pt x="52303" y="85516"/>
                </a:lnTo>
                <a:lnTo>
                  <a:pt x="51755" y="84949"/>
                </a:lnTo>
                <a:lnTo>
                  <a:pt x="51108" y="84480"/>
                </a:lnTo>
                <a:lnTo>
                  <a:pt x="50361" y="83963"/>
                </a:lnTo>
                <a:lnTo>
                  <a:pt x="49564" y="83568"/>
                </a:lnTo>
                <a:lnTo>
                  <a:pt x="48468" y="83149"/>
                </a:lnTo>
                <a:lnTo>
                  <a:pt x="47123" y="82803"/>
                </a:lnTo>
                <a:lnTo>
                  <a:pt x="45728" y="82458"/>
                </a:lnTo>
                <a:lnTo>
                  <a:pt x="44283" y="82137"/>
                </a:lnTo>
                <a:lnTo>
                  <a:pt x="42889" y="81841"/>
                </a:lnTo>
                <a:lnTo>
                  <a:pt x="41544" y="81521"/>
                </a:lnTo>
                <a:lnTo>
                  <a:pt x="40547" y="81200"/>
                </a:lnTo>
                <a:lnTo>
                  <a:pt x="39302" y="80682"/>
                </a:lnTo>
                <a:lnTo>
                  <a:pt x="38206" y="80213"/>
                </a:lnTo>
                <a:lnTo>
                  <a:pt x="37160" y="79819"/>
                </a:lnTo>
                <a:lnTo>
                  <a:pt x="37061" y="82976"/>
                </a:lnTo>
                <a:lnTo>
                  <a:pt x="37011" y="86108"/>
                </a:lnTo>
                <a:lnTo>
                  <a:pt x="36811" y="92941"/>
                </a:lnTo>
                <a:lnTo>
                  <a:pt x="36811" y="94174"/>
                </a:lnTo>
                <a:lnTo>
                  <a:pt x="36861" y="94988"/>
                </a:lnTo>
                <a:lnTo>
                  <a:pt x="36861" y="96641"/>
                </a:lnTo>
                <a:lnTo>
                  <a:pt x="36911" y="97455"/>
                </a:lnTo>
                <a:lnTo>
                  <a:pt x="36911" y="98836"/>
                </a:lnTo>
                <a:lnTo>
                  <a:pt x="37011" y="99379"/>
                </a:lnTo>
                <a:lnTo>
                  <a:pt x="37011" y="99921"/>
                </a:lnTo>
                <a:lnTo>
                  <a:pt x="37160" y="100168"/>
                </a:lnTo>
                <a:lnTo>
                  <a:pt x="37210" y="100612"/>
                </a:lnTo>
                <a:lnTo>
                  <a:pt x="37459" y="101130"/>
                </a:lnTo>
                <a:lnTo>
                  <a:pt x="37658" y="101697"/>
                </a:lnTo>
                <a:lnTo>
                  <a:pt x="38107" y="102955"/>
                </a:lnTo>
                <a:lnTo>
                  <a:pt x="38904" y="104805"/>
                </a:lnTo>
                <a:lnTo>
                  <a:pt x="40547" y="108579"/>
                </a:lnTo>
                <a:lnTo>
                  <a:pt x="41245" y="110404"/>
                </a:lnTo>
                <a:lnTo>
                  <a:pt x="41942" y="112082"/>
                </a:lnTo>
                <a:lnTo>
                  <a:pt x="42938" y="114573"/>
                </a:lnTo>
                <a:lnTo>
                  <a:pt x="43885" y="117188"/>
                </a:lnTo>
                <a:lnTo>
                  <a:pt x="44931" y="119926"/>
                </a:lnTo>
                <a:lnTo>
                  <a:pt x="42938" y="119926"/>
                </a:lnTo>
                <a:lnTo>
                  <a:pt x="42640" y="119136"/>
                </a:lnTo>
                <a:lnTo>
                  <a:pt x="42291" y="118174"/>
                </a:lnTo>
                <a:lnTo>
                  <a:pt x="41843" y="117089"/>
                </a:lnTo>
                <a:lnTo>
                  <a:pt x="41344" y="115880"/>
                </a:lnTo>
                <a:lnTo>
                  <a:pt x="40846" y="114573"/>
                </a:lnTo>
                <a:lnTo>
                  <a:pt x="40298" y="113241"/>
                </a:lnTo>
                <a:lnTo>
                  <a:pt x="39701" y="111810"/>
                </a:lnTo>
                <a:lnTo>
                  <a:pt x="39202" y="110404"/>
                </a:lnTo>
                <a:lnTo>
                  <a:pt x="38605" y="108974"/>
                </a:lnTo>
                <a:lnTo>
                  <a:pt x="38107" y="107568"/>
                </a:lnTo>
                <a:lnTo>
                  <a:pt x="37509" y="106211"/>
                </a:lnTo>
                <a:lnTo>
                  <a:pt x="37011" y="104953"/>
                </a:lnTo>
                <a:lnTo>
                  <a:pt x="36562" y="103769"/>
                </a:lnTo>
                <a:lnTo>
                  <a:pt x="36214" y="102733"/>
                </a:lnTo>
                <a:lnTo>
                  <a:pt x="35815" y="101821"/>
                </a:lnTo>
                <a:lnTo>
                  <a:pt x="35516" y="101056"/>
                </a:lnTo>
                <a:lnTo>
                  <a:pt x="35168" y="100143"/>
                </a:lnTo>
                <a:lnTo>
                  <a:pt x="34520" y="99773"/>
                </a:lnTo>
                <a:lnTo>
                  <a:pt x="33623" y="99354"/>
                </a:lnTo>
                <a:lnTo>
                  <a:pt x="32727" y="98861"/>
                </a:lnTo>
                <a:lnTo>
                  <a:pt x="31780" y="98392"/>
                </a:lnTo>
                <a:lnTo>
                  <a:pt x="30933" y="97923"/>
                </a:lnTo>
                <a:lnTo>
                  <a:pt x="30087" y="97529"/>
                </a:lnTo>
                <a:lnTo>
                  <a:pt x="29389" y="97208"/>
                </a:lnTo>
                <a:lnTo>
                  <a:pt x="28941" y="96937"/>
                </a:lnTo>
                <a:lnTo>
                  <a:pt x="26948" y="95950"/>
                </a:lnTo>
                <a:lnTo>
                  <a:pt x="26351" y="95753"/>
                </a:lnTo>
                <a:lnTo>
                  <a:pt x="24159" y="95309"/>
                </a:lnTo>
                <a:lnTo>
                  <a:pt x="22316" y="94988"/>
                </a:lnTo>
                <a:lnTo>
                  <a:pt x="20473" y="94618"/>
                </a:lnTo>
                <a:lnTo>
                  <a:pt x="16886" y="93952"/>
                </a:lnTo>
                <a:lnTo>
                  <a:pt x="13349" y="93311"/>
                </a:lnTo>
                <a:lnTo>
                  <a:pt x="12652" y="93163"/>
                </a:lnTo>
                <a:lnTo>
                  <a:pt x="11008" y="92867"/>
                </a:lnTo>
                <a:lnTo>
                  <a:pt x="10211" y="92842"/>
                </a:lnTo>
                <a:lnTo>
                  <a:pt x="9613" y="92867"/>
                </a:lnTo>
                <a:lnTo>
                  <a:pt x="8318" y="93163"/>
                </a:lnTo>
                <a:lnTo>
                  <a:pt x="7721" y="93262"/>
                </a:lnTo>
                <a:lnTo>
                  <a:pt x="6674" y="93336"/>
                </a:lnTo>
                <a:lnTo>
                  <a:pt x="5728" y="93311"/>
                </a:lnTo>
                <a:lnTo>
                  <a:pt x="4782" y="93163"/>
                </a:lnTo>
                <a:lnTo>
                  <a:pt x="3985" y="92941"/>
                </a:lnTo>
                <a:lnTo>
                  <a:pt x="3287" y="92571"/>
                </a:lnTo>
                <a:lnTo>
                  <a:pt x="2839" y="92152"/>
                </a:lnTo>
                <a:lnTo>
                  <a:pt x="2789" y="91782"/>
                </a:lnTo>
                <a:lnTo>
                  <a:pt x="2739" y="91387"/>
                </a:lnTo>
                <a:lnTo>
                  <a:pt x="2739" y="91239"/>
                </a:lnTo>
                <a:lnTo>
                  <a:pt x="2789" y="91017"/>
                </a:lnTo>
                <a:lnTo>
                  <a:pt x="2988" y="90844"/>
                </a:lnTo>
                <a:lnTo>
                  <a:pt x="3138" y="90721"/>
                </a:lnTo>
                <a:lnTo>
                  <a:pt x="3387" y="90647"/>
                </a:lnTo>
                <a:lnTo>
                  <a:pt x="3586" y="90548"/>
                </a:lnTo>
                <a:lnTo>
                  <a:pt x="3835" y="90474"/>
                </a:lnTo>
                <a:lnTo>
                  <a:pt x="4034" y="90351"/>
                </a:lnTo>
                <a:lnTo>
                  <a:pt x="4831" y="90080"/>
                </a:lnTo>
                <a:lnTo>
                  <a:pt x="5728" y="89932"/>
                </a:lnTo>
                <a:lnTo>
                  <a:pt x="6674" y="89932"/>
                </a:lnTo>
                <a:lnTo>
                  <a:pt x="7571" y="90030"/>
                </a:lnTo>
                <a:lnTo>
                  <a:pt x="8368" y="90277"/>
                </a:lnTo>
                <a:lnTo>
                  <a:pt x="9016" y="90647"/>
                </a:lnTo>
                <a:lnTo>
                  <a:pt x="9414" y="90968"/>
                </a:lnTo>
                <a:lnTo>
                  <a:pt x="9713" y="91313"/>
                </a:lnTo>
                <a:lnTo>
                  <a:pt x="10062" y="91634"/>
                </a:lnTo>
                <a:lnTo>
                  <a:pt x="10510" y="91880"/>
                </a:lnTo>
                <a:lnTo>
                  <a:pt x="11805" y="92300"/>
                </a:lnTo>
                <a:lnTo>
                  <a:pt x="13150" y="92620"/>
                </a:lnTo>
                <a:lnTo>
                  <a:pt x="16239" y="93311"/>
                </a:lnTo>
                <a:lnTo>
                  <a:pt x="19377" y="93952"/>
                </a:lnTo>
                <a:lnTo>
                  <a:pt x="22914" y="94569"/>
                </a:lnTo>
                <a:lnTo>
                  <a:pt x="24059" y="94791"/>
                </a:lnTo>
                <a:lnTo>
                  <a:pt x="25255" y="94865"/>
                </a:lnTo>
                <a:lnTo>
                  <a:pt x="25554" y="94766"/>
                </a:lnTo>
                <a:lnTo>
                  <a:pt x="25753" y="94544"/>
                </a:lnTo>
                <a:lnTo>
                  <a:pt x="25902" y="94224"/>
                </a:lnTo>
                <a:lnTo>
                  <a:pt x="26002" y="93780"/>
                </a:lnTo>
                <a:lnTo>
                  <a:pt x="26002" y="93336"/>
                </a:lnTo>
                <a:lnTo>
                  <a:pt x="26052" y="92867"/>
                </a:lnTo>
                <a:lnTo>
                  <a:pt x="26151" y="91560"/>
                </a:lnTo>
                <a:lnTo>
                  <a:pt x="26151" y="90203"/>
                </a:lnTo>
                <a:lnTo>
                  <a:pt x="26052" y="88896"/>
                </a:lnTo>
                <a:lnTo>
                  <a:pt x="26052" y="88131"/>
                </a:lnTo>
                <a:lnTo>
                  <a:pt x="25902" y="87342"/>
                </a:lnTo>
                <a:lnTo>
                  <a:pt x="25853" y="87243"/>
                </a:lnTo>
                <a:lnTo>
                  <a:pt x="25255" y="86947"/>
                </a:lnTo>
                <a:lnTo>
                  <a:pt x="25105" y="86824"/>
                </a:lnTo>
                <a:lnTo>
                  <a:pt x="25056" y="86725"/>
                </a:lnTo>
                <a:lnTo>
                  <a:pt x="25056" y="86552"/>
                </a:lnTo>
                <a:lnTo>
                  <a:pt x="24956" y="86429"/>
                </a:lnTo>
                <a:lnTo>
                  <a:pt x="24059" y="85985"/>
                </a:lnTo>
                <a:lnTo>
                  <a:pt x="23561" y="85788"/>
                </a:lnTo>
                <a:lnTo>
                  <a:pt x="23212" y="85516"/>
                </a:lnTo>
                <a:lnTo>
                  <a:pt x="22963" y="85171"/>
                </a:lnTo>
                <a:lnTo>
                  <a:pt x="22814" y="84752"/>
                </a:lnTo>
                <a:lnTo>
                  <a:pt x="22814" y="84357"/>
                </a:lnTo>
                <a:lnTo>
                  <a:pt x="22963" y="83963"/>
                </a:lnTo>
                <a:lnTo>
                  <a:pt x="23262" y="83568"/>
                </a:lnTo>
                <a:lnTo>
                  <a:pt x="23661" y="83149"/>
                </a:lnTo>
                <a:lnTo>
                  <a:pt x="24159" y="82828"/>
                </a:lnTo>
                <a:lnTo>
                  <a:pt x="24458" y="82729"/>
                </a:lnTo>
                <a:lnTo>
                  <a:pt x="24806" y="82581"/>
                </a:lnTo>
                <a:lnTo>
                  <a:pt x="25853" y="82211"/>
                </a:lnTo>
                <a:lnTo>
                  <a:pt x="26899" y="81965"/>
                </a:lnTo>
                <a:lnTo>
                  <a:pt x="27247" y="81915"/>
                </a:lnTo>
                <a:lnTo>
                  <a:pt x="27397" y="81965"/>
                </a:lnTo>
                <a:lnTo>
                  <a:pt x="27696" y="82187"/>
                </a:lnTo>
                <a:lnTo>
                  <a:pt x="28144" y="82359"/>
                </a:lnTo>
                <a:lnTo>
                  <a:pt x="28692" y="82458"/>
                </a:lnTo>
                <a:lnTo>
                  <a:pt x="29140" y="82606"/>
                </a:lnTo>
                <a:lnTo>
                  <a:pt x="30037" y="83025"/>
                </a:lnTo>
                <a:lnTo>
                  <a:pt x="30684" y="83445"/>
                </a:lnTo>
                <a:lnTo>
                  <a:pt x="31083" y="83913"/>
                </a:lnTo>
                <a:lnTo>
                  <a:pt x="31183" y="84480"/>
                </a:lnTo>
                <a:lnTo>
                  <a:pt x="30983" y="85048"/>
                </a:lnTo>
                <a:lnTo>
                  <a:pt x="30635" y="85516"/>
                </a:lnTo>
                <a:lnTo>
                  <a:pt x="30087" y="85960"/>
                </a:lnTo>
                <a:lnTo>
                  <a:pt x="29290" y="86281"/>
                </a:lnTo>
                <a:lnTo>
                  <a:pt x="28642" y="86478"/>
                </a:lnTo>
                <a:lnTo>
                  <a:pt x="28144" y="86651"/>
                </a:lnTo>
                <a:lnTo>
                  <a:pt x="27696" y="86947"/>
                </a:lnTo>
                <a:lnTo>
                  <a:pt x="27297" y="87342"/>
                </a:lnTo>
                <a:lnTo>
                  <a:pt x="27148" y="87810"/>
                </a:lnTo>
                <a:lnTo>
                  <a:pt x="27148" y="88772"/>
                </a:lnTo>
                <a:lnTo>
                  <a:pt x="27098" y="89636"/>
                </a:lnTo>
                <a:lnTo>
                  <a:pt x="27098" y="90548"/>
                </a:lnTo>
                <a:lnTo>
                  <a:pt x="26948" y="92226"/>
                </a:lnTo>
                <a:lnTo>
                  <a:pt x="26948" y="93878"/>
                </a:lnTo>
                <a:lnTo>
                  <a:pt x="27098" y="94569"/>
                </a:lnTo>
                <a:lnTo>
                  <a:pt x="27397" y="95186"/>
                </a:lnTo>
                <a:lnTo>
                  <a:pt x="28044" y="95753"/>
                </a:lnTo>
                <a:lnTo>
                  <a:pt x="28991" y="96246"/>
                </a:lnTo>
                <a:lnTo>
                  <a:pt x="31731" y="97603"/>
                </a:lnTo>
                <a:lnTo>
                  <a:pt x="32577" y="97997"/>
                </a:lnTo>
                <a:lnTo>
                  <a:pt x="33474" y="98441"/>
                </a:lnTo>
                <a:lnTo>
                  <a:pt x="34371" y="98836"/>
                </a:lnTo>
                <a:lnTo>
                  <a:pt x="35118" y="99157"/>
                </a:lnTo>
                <a:lnTo>
                  <a:pt x="35018" y="98244"/>
                </a:lnTo>
                <a:lnTo>
                  <a:pt x="35018" y="95950"/>
                </a:lnTo>
                <a:lnTo>
                  <a:pt x="35118" y="94791"/>
                </a:lnTo>
                <a:lnTo>
                  <a:pt x="35168" y="93706"/>
                </a:lnTo>
                <a:lnTo>
                  <a:pt x="35168" y="89956"/>
                </a:lnTo>
                <a:lnTo>
                  <a:pt x="35466" y="83790"/>
                </a:lnTo>
                <a:lnTo>
                  <a:pt x="35666" y="79153"/>
                </a:lnTo>
                <a:lnTo>
                  <a:pt x="34570" y="78585"/>
                </a:lnTo>
                <a:lnTo>
                  <a:pt x="33623" y="78067"/>
                </a:lnTo>
                <a:lnTo>
                  <a:pt x="32876" y="77549"/>
                </a:lnTo>
                <a:lnTo>
                  <a:pt x="32079" y="77081"/>
                </a:lnTo>
                <a:lnTo>
                  <a:pt x="31332" y="76612"/>
                </a:lnTo>
                <a:lnTo>
                  <a:pt x="30386" y="76069"/>
                </a:lnTo>
                <a:lnTo>
                  <a:pt x="29290" y="75477"/>
                </a:lnTo>
                <a:lnTo>
                  <a:pt x="27995" y="74935"/>
                </a:lnTo>
                <a:lnTo>
                  <a:pt x="26600" y="74515"/>
                </a:lnTo>
                <a:lnTo>
                  <a:pt x="25205" y="74219"/>
                </a:lnTo>
                <a:lnTo>
                  <a:pt x="23711" y="73948"/>
                </a:lnTo>
                <a:lnTo>
                  <a:pt x="23711" y="73874"/>
                </a:lnTo>
                <a:lnTo>
                  <a:pt x="24059" y="73751"/>
                </a:lnTo>
                <a:lnTo>
                  <a:pt x="24657" y="73603"/>
                </a:lnTo>
                <a:lnTo>
                  <a:pt x="25603" y="73381"/>
                </a:lnTo>
                <a:lnTo>
                  <a:pt x="26749" y="73159"/>
                </a:lnTo>
                <a:lnTo>
                  <a:pt x="28044" y="72937"/>
                </a:lnTo>
                <a:lnTo>
                  <a:pt x="29539" y="72764"/>
                </a:lnTo>
                <a:lnTo>
                  <a:pt x="31133" y="72616"/>
                </a:lnTo>
                <a:lnTo>
                  <a:pt x="32876" y="72542"/>
                </a:lnTo>
                <a:lnTo>
                  <a:pt x="34669" y="72493"/>
                </a:lnTo>
                <a:lnTo>
                  <a:pt x="36513" y="72616"/>
                </a:lnTo>
                <a:lnTo>
                  <a:pt x="36562" y="72295"/>
                </a:lnTo>
                <a:lnTo>
                  <a:pt x="36662" y="71876"/>
                </a:lnTo>
                <a:lnTo>
                  <a:pt x="36662" y="70495"/>
                </a:lnTo>
                <a:lnTo>
                  <a:pt x="37061" y="67116"/>
                </a:lnTo>
                <a:lnTo>
                  <a:pt x="37359" y="64131"/>
                </a:lnTo>
                <a:lnTo>
                  <a:pt x="37608" y="62651"/>
                </a:lnTo>
                <a:lnTo>
                  <a:pt x="37907" y="61146"/>
                </a:lnTo>
                <a:lnTo>
                  <a:pt x="37509" y="60974"/>
                </a:lnTo>
                <a:lnTo>
                  <a:pt x="36911" y="60727"/>
                </a:lnTo>
                <a:lnTo>
                  <a:pt x="36114" y="60357"/>
                </a:lnTo>
                <a:lnTo>
                  <a:pt x="35168" y="59963"/>
                </a:lnTo>
                <a:lnTo>
                  <a:pt x="34122" y="59593"/>
                </a:lnTo>
                <a:lnTo>
                  <a:pt x="33125" y="59149"/>
                </a:lnTo>
                <a:lnTo>
                  <a:pt x="32029" y="58754"/>
                </a:lnTo>
                <a:lnTo>
                  <a:pt x="31083" y="58359"/>
                </a:lnTo>
                <a:lnTo>
                  <a:pt x="30186" y="58039"/>
                </a:lnTo>
                <a:lnTo>
                  <a:pt x="29539" y="57743"/>
                </a:lnTo>
                <a:lnTo>
                  <a:pt x="28991" y="57545"/>
                </a:lnTo>
                <a:lnTo>
                  <a:pt x="28792" y="57496"/>
                </a:lnTo>
                <a:lnTo>
                  <a:pt x="27596" y="57126"/>
                </a:lnTo>
                <a:lnTo>
                  <a:pt x="26450" y="56904"/>
                </a:lnTo>
                <a:lnTo>
                  <a:pt x="25105" y="56830"/>
                </a:lnTo>
                <a:lnTo>
                  <a:pt x="23711" y="56855"/>
                </a:lnTo>
                <a:lnTo>
                  <a:pt x="20323" y="57151"/>
                </a:lnTo>
                <a:lnTo>
                  <a:pt x="17036" y="57521"/>
                </a:lnTo>
                <a:lnTo>
                  <a:pt x="15292" y="57693"/>
                </a:lnTo>
                <a:lnTo>
                  <a:pt x="13599" y="57891"/>
                </a:lnTo>
                <a:lnTo>
                  <a:pt x="12702" y="57989"/>
                </a:lnTo>
                <a:lnTo>
                  <a:pt x="11656" y="58063"/>
                </a:lnTo>
                <a:lnTo>
                  <a:pt x="10809" y="58211"/>
                </a:lnTo>
                <a:lnTo>
                  <a:pt x="9962" y="58433"/>
                </a:lnTo>
                <a:lnTo>
                  <a:pt x="9613" y="58655"/>
                </a:lnTo>
                <a:lnTo>
                  <a:pt x="9414" y="58877"/>
                </a:lnTo>
                <a:lnTo>
                  <a:pt x="9265" y="59075"/>
                </a:lnTo>
                <a:lnTo>
                  <a:pt x="9016" y="59346"/>
                </a:lnTo>
                <a:lnTo>
                  <a:pt x="8518" y="59765"/>
                </a:lnTo>
                <a:lnTo>
                  <a:pt x="7770" y="60110"/>
                </a:lnTo>
                <a:lnTo>
                  <a:pt x="6924" y="60382"/>
                </a:lnTo>
                <a:lnTo>
                  <a:pt x="5778" y="60604"/>
                </a:lnTo>
                <a:lnTo>
                  <a:pt x="4682" y="60653"/>
                </a:lnTo>
                <a:lnTo>
                  <a:pt x="3586" y="60530"/>
                </a:lnTo>
                <a:lnTo>
                  <a:pt x="2640" y="60283"/>
                </a:lnTo>
                <a:lnTo>
                  <a:pt x="1693" y="59913"/>
                </a:lnTo>
                <a:lnTo>
                  <a:pt x="1394" y="59691"/>
                </a:lnTo>
                <a:lnTo>
                  <a:pt x="1046" y="59494"/>
                </a:lnTo>
                <a:lnTo>
                  <a:pt x="647" y="59297"/>
                </a:lnTo>
                <a:lnTo>
                  <a:pt x="149" y="59198"/>
                </a:lnTo>
                <a:lnTo>
                  <a:pt x="0" y="59124"/>
                </a:lnTo>
                <a:lnTo>
                  <a:pt x="0" y="58951"/>
                </a:lnTo>
                <a:lnTo>
                  <a:pt x="149" y="58680"/>
                </a:lnTo>
                <a:lnTo>
                  <a:pt x="597" y="58113"/>
                </a:lnTo>
                <a:lnTo>
                  <a:pt x="1245" y="57447"/>
                </a:lnTo>
                <a:lnTo>
                  <a:pt x="1743" y="57151"/>
                </a:lnTo>
                <a:lnTo>
                  <a:pt x="2490" y="56904"/>
                </a:lnTo>
                <a:lnTo>
                  <a:pt x="3287" y="56682"/>
                </a:lnTo>
                <a:lnTo>
                  <a:pt x="4234" y="56534"/>
                </a:lnTo>
                <a:lnTo>
                  <a:pt x="5379" y="56460"/>
                </a:lnTo>
                <a:lnTo>
                  <a:pt x="6475" y="56509"/>
                </a:lnTo>
                <a:lnTo>
                  <a:pt x="7073" y="56657"/>
                </a:lnTo>
                <a:lnTo>
                  <a:pt x="7571" y="56830"/>
                </a:lnTo>
                <a:lnTo>
                  <a:pt x="8069" y="57052"/>
                </a:lnTo>
                <a:lnTo>
                  <a:pt x="8567" y="57200"/>
                </a:lnTo>
                <a:lnTo>
                  <a:pt x="8816" y="57225"/>
                </a:lnTo>
                <a:lnTo>
                  <a:pt x="9414" y="57225"/>
                </a:lnTo>
                <a:lnTo>
                  <a:pt x="9613" y="57274"/>
                </a:lnTo>
                <a:lnTo>
                  <a:pt x="9763" y="57299"/>
                </a:lnTo>
                <a:lnTo>
                  <a:pt x="9912" y="57373"/>
                </a:lnTo>
                <a:lnTo>
                  <a:pt x="10062" y="57422"/>
                </a:lnTo>
                <a:lnTo>
                  <a:pt x="10112" y="57496"/>
                </a:lnTo>
                <a:lnTo>
                  <a:pt x="10261" y="57521"/>
                </a:lnTo>
                <a:lnTo>
                  <a:pt x="10510" y="57521"/>
                </a:lnTo>
                <a:lnTo>
                  <a:pt x="12054" y="57447"/>
                </a:lnTo>
                <a:lnTo>
                  <a:pt x="13648" y="57348"/>
                </a:lnTo>
                <a:lnTo>
                  <a:pt x="16288" y="57126"/>
                </a:lnTo>
                <a:lnTo>
                  <a:pt x="19028" y="56904"/>
                </a:lnTo>
                <a:lnTo>
                  <a:pt x="21519" y="56608"/>
                </a:lnTo>
                <a:lnTo>
                  <a:pt x="22465" y="56509"/>
                </a:lnTo>
                <a:lnTo>
                  <a:pt x="23362" y="56435"/>
                </a:lnTo>
                <a:lnTo>
                  <a:pt x="24159" y="56312"/>
                </a:lnTo>
                <a:lnTo>
                  <a:pt x="24806" y="56213"/>
                </a:lnTo>
                <a:lnTo>
                  <a:pt x="25255" y="56065"/>
                </a:lnTo>
                <a:lnTo>
                  <a:pt x="25354" y="55893"/>
                </a:lnTo>
                <a:lnTo>
                  <a:pt x="25105" y="55523"/>
                </a:lnTo>
                <a:lnTo>
                  <a:pt x="24358" y="54783"/>
                </a:lnTo>
                <a:lnTo>
                  <a:pt x="23511" y="53993"/>
                </a:lnTo>
                <a:lnTo>
                  <a:pt x="22565" y="53204"/>
                </a:lnTo>
                <a:lnTo>
                  <a:pt x="20772" y="51847"/>
                </a:lnTo>
                <a:lnTo>
                  <a:pt x="18929" y="50491"/>
                </a:lnTo>
                <a:lnTo>
                  <a:pt x="15790" y="50071"/>
                </a:lnTo>
                <a:lnTo>
                  <a:pt x="12652" y="49677"/>
                </a:lnTo>
                <a:lnTo>
                  <a:pt x="11755" y="49553"/>
                </a:lnTo>
                <a:lnTo>
                  <a:pt x="10709" y="49405"/>
                </a:lnTo>
                <a:lnTo>
                  <a:pt x="9613" y="49307"/>
                </a:lnTo>
                <a:lnTo>
                  <a:pt x="8518" y="49233"/>
                </a:lnTo>
                <a:lnTo>
                  <a:pt x="7471" y="49307"/>
                </a:lnTo>
                <a:lnTo>
                  <a:pt x="6525" y="49479"/>
                </a:lnTo>
                <a:lnTo>
                  <a:pt x="5429" y="49726"/>
                </a:lnTo>
                <a:lnTo>
                  <a:pt x="4234" y="49849"/>
                </a:lnTo>
                <a:lnTo>
                  <a:pt x="3088" y="49800"/>
                </a:lnTo>
                <a:lnTo>
                  <a:pt x="1992" y="49677"/>
                </a:lnTo>
                <a:lnTo>
                  <a:pt x="1095" y="49381"/>
                </a:lnTo>
                <a:lnTo>
                  <a:pt x="597" y="49011"/>
                </a:lnTo>
                <a:lnTo>
                  <a:pt x="348" y="48493"/>
                </a:lnTo>
                <a:lnTo>
                  <a:pt x="298" y="48000"/>
                </a:lnTo>
                <a:lnTo>
                  <a:pt x="597" y="47457"/>
                </a:lnTo>
                <a:lnTo>
                  <a:pt x="1046" y="46964"/>
                </a:lnTo>
                <a:lnTo>
                  <a:pt x="1743" y="46569"/>
                </a:lnTo>
                <a:lnTo>
                  <a:pt x="2789" y="46322"/>
                </a:lnTo>
                <a:lnTo>
                  <a:pt x="3985" y="46199"/>
                </a:lnTo>
                <a:lnTo>
                  <a:pt x="5230" y="46273"/>
                </a:lnTo>
                <a:lnTo>
                  <a:pt x="6326" y="46470"/>
                </a:lnTo>
                <a:lnTo>
                  <a:pt x="7173" y="46766"/>
                </a:lnTo>
                <a:lnTo>
                  <a:pt x="7721" y="47038"/>
                </a:lnTo>
                <a:lnTo>
                  <a:pt x="8567" y="48024"/>
                </a:lnTo>
                <a:lnTo>
                  <a:pt x="9115" y="48345"/>
                </a:lnTo>
                <a:lnTo>
                  <a:pt x="9763" y="48567"/>
                </a:lnTo>
                <a:lnTo>
                  <a:pt x="10510" y="48715"/>
                </a:lnTo>
                <a:lnTo>
                  <a:pt x="11307" y="48863"/>
                </a:lnTo>
                <a:lnTo>
                  <a:pt x="14694" y="49405"/>
                </a:lnTo>
                <a:lnTo>
                  <a:pt x="18082" y="49923"/>
                </a:lnTo>
                <a:lnTo>
                  <a:pt x="17484" y="49553"/>
                </a:lnTo>
                <a:lnTo>
                  <a:pt x="16836" y="49233"/>
                </a:lnTo>
                <a:lnTo>
                  <a:pt x="16239" y="49035"/>
                </a:lnTo>
                <a:lnTo>
                  <a:pt x="15591" y="48912"/>
                </a:lnTo>
                <a:lnTo>
                  <a:pt x="14844" y="48838"/>
                </a:lnTo>
                <a:lnTo>
                  <a:pt x="14146" y="48690"/>
                </a:lnTo>
                <a:lnTo>
                  <a:pt x="13300" y="48419"/>
                </a:lnTo>
                <a:lnTo>
                  <a:pt x="12652" y="48098"/>
                </a:lnTo>
                <a:lnTo>
                  <a:pt x="12254" y="47704"/>
                </a:lnTo>
                <a:lnTo>
                  <a:pt x="12104" y="47260"/>
                </a:lnTo>
                <a:lnTo>
                  <a:pt x="12204" y="46791"/>
                </a:lnTo>
                <a:lnTo>
                  <a:pt x="12652" y="46322"/>
                </a:lnTo>
                <a:lnTo>
                  <a:pt x="12851" y="46174"/>
                </a:lnTo>
                <a:lnTo>
                  <a:pt x="13300" y="45804"/>
                </a:lnTo>
                <a:lnTo>
                  <a:pt x="13449" y="45730"/>
                </a:lnTo>
                <a:lnTo>
                  <a:pt x="13798" y="45632"/>
                </a:lnTo>
                <a:lnTo>
                  <a:pt x="14146" y="45558"/>
                </a:lnTo>
                <a:lnTo>
                  <a:pt x="14445" y="45508"/>
                </a:lnTo>
                <a:lnTo>
                  <a:pt x="15193" y="45484"/>
                </a:lnTo>
                <a:lnTo>
                  <a:pt x="15990" y="45459"/>
                </a:lnTo>
                <a:lnTo>
                  <a:pt x="17036" y="45582"/>
                </a:lnTo>
                <a:lnTo>
                  <a:pt x="17783" y="45854"/>
                </a:lnTo>
                <a:lnTo>
                  <a:pt x="18430" y="46174"/>
                </a:lnTo>
                <a:lnTo>
                  <a:pt x="18779" y="46618"/>
                </a:lnTo>
                <a:lnTo>
                  <a:pt x="19028" y="47087"/>
                </a:lnTo>
                <a:lnTo>
                  <a:pt x="19078" y="47580"/>
                </a:lnTo>
                <a:lnTo>
                  <a:pt x="18929" y="48024"/>
                </a:lnTo>
                <a:lnTo>
                  <a:pt x="18729" y="48493"/>
                </a:lnTo>
                <a:lnTo>
                  <a:pt x="18630" y="48937"/>
                </a:lnTo>
                <a:lnTo>
                  <a:pt x="19028" y="49381"/>
                </a:lnTo>
                <a:lnTo>
                  <a:pt x="19476" y="49775"/>
                </a:lnTo>
                <a:lnTo>
                  <a:pt x="19975" y="50219"/>
                </a:lnTo>
                <a:lnTo>
                  <a:pt x="22963" y="50565"/>
                </a:lnTo>
                <a:lnTo>
                  <a:pt x="25853" y="51009"/>
                </a:lnTo>
                <a:lnTo>
                  <a:pt x="26052" y="51058"/>
                </a:lnTo>
                <a:lnTo>
                  <a:pt x="26500" y="51083"/>
                </a:lnTo>
                <a:lnTo>
                  <a:pt x="26998" y="51132"/>
                </a:lnTo>
                <a:lnTo>
                  <a:pt x="27447" y="51132"/>
                </a:lnTo>
                <a:lnTo>
                  <a:pt x="27845" y="51083"/>
                </a:lnTo>
                <a:lnTo>
                  <a:pt x="27845" y="51009"/>
                </a:lnTo>
                <a:lnTo>
                  <a:pt x="25902" y="49627"/>
                </a:lnTo>
                <a:lnTo>
                  <a:pt x="23960" y="48098"/>
                </a:lnTo>
                <a:lnTo>
                  <a:pt x="21718" y="46569"/>
                </a:lnTo>
                <a:lnTo>
                  <a:pt x="21419" y="46322"/>
                </a:lnTo>
                <a:lnTo>
                  <a:pt x="21021" y="46002"/>
                </a:lnTo>
                <a:lnTo>
                  <a:pt x="20473" y="45582"/>
                </a:lnTo>
                <a:lnTo>
                  <a:pt x="19975" y="45237"/>
                </a:lnTo>
                <a:lnTo>
                  <a:pt x="19377" y="44867"/>
                </a:lnTo>
                <a:lnTo>
                  <a:pt x="18929" y="44620"/>
                </a:lnTo>
                <a:lnTo>
                  <a:pt x="18580" y="44472"/>
                </a:lnTo>
                <a:lnTo>
                  <a:pt x="17683" y="44398"/>
                </a:lnTo>
                <a:lnTo>
                  <a:pt x="16836" y="44349"/>
                </a:lnTo>
                <a:lnTo>
                  <a:pt x="15940" y="44398"/>
                </a:lnTo>
                <a:lnTo>
                  <a:pt x="15043" y="44324"/>
                </a:lnTo>
                <a:lnTo>
                  <a:pt x="14146" y="44176"/>
                </a:lnTo>
                <a:lnTo>
                  <a:pt x="13349" y="43880"/>
                </a:lnTo>
                <a:lnTo>
                  <a:pt x="12702" y="43510"/>
                </a:lnTo>
                <a:lnTo>
                  <a:pt x="12353" y="43091"/>
                </a:lnTo>
                <a:lnTo>
                  <a:pt x="12104" y="42647"/>
                </a:lnTo>
                <a:lnTo>
                  <a:pt x="12104" y="42129"/>
                </a:lnTo>
                <a:lnTo>
                  <a:pt x="12403" y="41636"/>
                </a:lnTo>
                <a:lnTo>
                  <a:pt x="12901" y="41216"/>
                </a:lnTo>
                <a:lnTo>
                  <a:pt x="13748" y="40871"/>
                </a:lnTo>
                <a:lnTo>
                  <a:pt x="14595" y="40575"/>
                </a:lnTo>
                <a:lnTo>
                  <a:pt x="15591" y="40353"/>
                </a:lnTo>
                <a:lnTo>
                  <a:pt x="16587" y="40254"/>
                </a:lnTo>
                <a:lnTo>
                  <a:pt x="17534" y="40180"/>
                </a:lnTo>
                <a:lnTo>
                  <a:pt x="18430" y="40205"/>
                </a:lnTo>
                <a:lnTo>
                  <a:pt x="19078" y="40328"/>
                </a:lnTo>
                <a:lnTo>
                  <a:pt x="20124" y="40674"/>
                </a:lnTo>
                <a:lnTo>
                  <a:pt x="20871" y="41167"/>
                </a:lnTo>
                <a:lnTo>
                  <a:pt x="21220" y="41734"/>
                </a:lnTo>
                <a:lnTo>
                  <a:pt x="21270" y="42326"/>
                </a:lnTo>
                <a:lnTo>
                  <a:pt x="21170" y="42622"/>
                </a:lnTo>
                <a:lnTo>
                  <a:pt x="20871" y="42943"/>
                </a:lnTo>
                <a:lnTo>
                  <a:pt x="20473" y="43313"/>
                </a:lnTo>
                <a:lnTo>
                  <a:pt x="20273" y="43634"/>
                </a:lnTo>
                <a:lnTo>
                  <a:pt x="20124" y="43954"/>
                </a:lnTo>
                <a:lnTo>
                  <a:pt x="20174" y="44250"/>
                </a:lnTo>
                <a:lnTo>
                  <a:pt x="20323" y="44398"/>
                </a:lnTo>
                <a:lnTo>
                  <a:pt x="20622" y="44645"/>
                </a:lnTo>
                <a:lnTo>
                  <a:pt x="21021" y="44941"/>
                </a:lnTo>
                <a:lnTo>
                  <a:pt x="21419" y="45311"/>
                </a:lnTo>
                <a:lnTo>
                  <a:pt x="21867" y="45632"/>
                </a:lnTo>
                <a:lnTo>
                  <a:pt x="22316" y="45878"/>
                </a:lnTo>
                <a:lnTo>
                  <a:pt x="22615" y="46100"/>
                </a:lnTo>
                <a:lnTo>
                  <a:pt x="22814" y="46150"/>
                </a:lnTo>
                <a:lnTo>
                  <a:pt x="23063" y="46026"/>
                </a:lnTo>
                <a:lnTo>
                  <a:pt x="23262" y="45804"/>
                </a:lnTo>
                <a:lnTo>
                  <a:pt x="23561" y="45582"/>
                </a:lnTo>
                <a:lnTo>
                  <a:pt x="23810" y="45459"/>
                </a:lnTo>
                <a:lnTo>
                  <a:pt x="24159" y="45311"/>
                </a:lnTo>
                <a:lnTo>
                  <a:pt x="24607" y="45114"/>
                </a:lnTo>
                <a:lnTo>
                  <a:pt x="25205" y="44892"/>
                </a:lnTo>
                <a:lnTo>
                  <a:pt x="25603" y="44744"/>
                </a:lnTo>
                <a:lnTo>
                  <a:pt x="26002" y="44694"/>
                </a:lnTo>
                <a:lnTo>
                  <a:pt x="26899" y="44645"/>
                </a:lnTo>
                <a:lnTo>
                  <a:pt x="27745" y="44571"/>
                </a:lnTo>
                <a:lnTo>
                  <a:pt x="28642" y="44546"/>
                </a:lnTo>
                <a:lnTo>
                  <a:pt x="29539" y="44571"/>
                </a:lnTo>
                <a:lnTo>
                  <a:pt x="29738" y="44620"/>
                </a:lnTo>
                <a:lnTo>
                  <a:pt x="30485" y="44744"/>
                </a:lnTo>
                <a:lnTo>
                  <a:pt x="30684" y="44744"/>
                </a:lnTo>
                <a:lnTo>
                  <a:pt x="30933" y="44571"/>
                </a:lnTo>
                <a:lnTo>
                  <a:pt x="30983" y="44250"/>
                </a:lnTo>
                <a:lnTo>
                  <a:pt x="31083" y="43880"/>
                </a:lnTo>
                <a:lnTo>
                  <a:pt x="31083" y="43313"/>
                </a:lnTo>
                <a:lnTo>
                  <a:pt x="31133" y="42795"/>
                </a:lnTo>
                <a:lnTo>
                  <a:pt x="31133" y="42277"/>
                </a:lnTo>
                <a:lnTo>
                  <a:pt x="30983" y="41784"/>
                </a:lnTo>
                <a:lnTo>
                  <a:pt x="30684" y="41438"/>
                </a:lnTo>
                <a:lnTo>
                  <a:pt x="30236" y="41216"/>
                </a:lnTo>
                <a:lnTo>
                  <a:pt x="29240" y="40797"/>
                </a:lnTo>
                <a:lnTo>
                  <a:pt x="28542" y="40402"/>
                </a:lnTo>
                <a:lnTo>
                  <a:pt x="28144" y="39909"/>
                </a:lnTo>
                <a:lnTo>
                  <a:pt x="28044" y="39366"/>
                </a:lnTo>
                <a:lnTo>
                  <a:pt x="28194" y="38972"/>
                </a:lnTo>
                <a:lnTo>
                  <a:pt x="28642" y="38528"/>
                </a:lnTo>
                <a:lnTo>
                  <a:pt x="29290" y="38133"/>
                </a:lnTo>
                <a:lnTo>
                  <a:pt x="30087" y="37738"/>
                </a:lnTo>
                <a:lnTo>
                  <a:pt x="31083" y="37442"/>
                </a:lnTo>
                <a:lnTo>
                  <a:pt x="32079" y="37294"/>
                </a:lnTo>
                <a:lnTo>
                  <a:pt x="33275" y="37294"/>
                </a:lnTo>
                <a:lnTo>
                  <a:pt x="34420" y="37516"/>
                </a:lnTo>
                <a:lnTo>
                  <a:pt x="35267" y="37812"/>
                </a:lnTo>
                <a:lnTo>
                  <a:pt x="35915" y="38108"/>
                </a:lnTo>
                <a:lnTo>
                  <a:pt x="36413" y="38454"/>
                </a:lnTo>
                <a:lnTo>
                  <a:pt x="36712" y="38873"/>
                </a:lnTo>
                <a:lnTo>
                  <a:pt x="36712" y="39342"/>
                </a:lnTo>
                <a:lnTo>
                  <a:pt x="36413" y="39835"/>
                </a:lnTo>
                <a:lnTo>
                  <a:pt x="35965" y="40254"/>
                </a:lnTo>
                <a:lnTo>
                  <a:pt x="35317" y="40600"/>
                </a:lnTo>
                <a:lnTo>
                  <a:pt x="34669" y="40945"/>
                </a:lnTo>
                <a:lnTo>
                  <a:pt x="33922" y="41216"/>
                </a:lnTo>
                <a:lnTo>
                  <a:pt x="33325" y="41586"/>
                </a:lnTo>
                <a:lnTo>
                  <a:pt x="32876" y="42030"/>
                </a:lnTo>
                <a:lnTo>
                  <a:pt x="32378" y="43091"/>
                </a:lnTo>
                <a:lnTo>
                  <a:pt x="32079" y="44176"/>
                </a:lnTo>
                <a:lnTo>
                  <a:pt x="31880" y="45237"/>
                </a:lnTo>
                <a:lnTo>
                  <a:pt x="31880" y="45656"/>
                </a:lnTo>
                <a:lnTo>
                  <a:pt x="32079" y="46076"/>
                </a:lnTo>
                <a:lnTo>
                  <a:pt x="32229" y="46495"/>
                </a:lnTo>
                <a:lnTo>
                  <a:pt x="32079" y="46865"/>
                </a:lnTo>
                <a:lnTo>
                  <a:pt x="31631" y="47580"/>
                </a:lnTo>
                <a:lnTo>
                  <a:pt x="31481" y="47950"/>
                </a:lnTo>
                <a:lnTo>
                  <a:pt x="31631" y="48295"/>
                </a:lnTo>
                <a:lnTo>
                  <a:pt x="32029" y="48616"/>
                </a:lnTo>
                <a:lnTo>
                  <a:pt x="32478" y="48863"/>
                </a:lnTo>
                <a:lnTo>
                  <a:pt x="32876" y="49159"/>
                </a:lnTo>
                <a:lnTo>
                  <a:pt x="33872" y="49800"/>
                </a:lnTo>
                <a:lnTo>
                  <a:pt x="34819" y="50491"/>
                </a:lnTo>
                <a:lnTo>
                  <a:pt x="37160" y="51946"/>
                </a:lnTo>
                <a:lnTo>
                  <a:pt x="39651" y="53377"/>
                </a:lnTo>
                <a:lnTo>
                  <a:pt x="39850" y="53549"/>
                </a:lnTo>
                <a:lnTo>
                  <a:pt x="40298" y="53771"/>
                </a:lnTo>
                <a:lnTo>
                  <a:pt x="40747" y="54018"/>
                </a:lnTo>
                <a:lnTo>
                  <a:pt x="41195" y="54240"/>
                </a:lnTo>
                <a:lnTo>
                  <a:pt x="41643" y="54314"/>
                </a:lnTo>
                <a:lnTo>
                  <a:pt x="41992" y="54215"/>
                </a:lnTo>
                <a:lnTo>
                  <a:pt x="42440" y="54018"/>
                </a:lnTo>
                <a:lnTo>
                  <a:pt x="42789" y="53771"/>
                </a:lnTo>
                <a:lnTo>
                  <a:pt x="43188" y="53549"/>
                </a:lnTo>
                <a:lnTo>
                  <a:pt x="43387" y="53401"/>
                </a:lnTo>
                <a:lnTo>
                  <a:pt x="44283" y="52785"/>
                </a:lnTo>
                <a:lnTo>
                  <a:pt x="44782" y="52217"/>
                </a:lnTo>
                <a:lnTo>
                  <a:pt x="45031" y="51551"/>
                </a:lnTo>
                <a:lnTo>
                  <a:pt x="44931" y="50836"/>
                </a:lnTo>
                <a:lnTo>
                  <a:pt x="44582" y="49726"/>
                </a:lnTo>
                <a:lnTo>
                  <a:pt x="44134" y="48641"/>
                </a:lnTo>
                <a:lnTo>
                  <a:pt x="43636" y="47556"/>
                </a:lnTo>
                <a:lnTo>
                  <a:pt x="42889" y="45804"/>
                </a:lnTo>
                <a:lnTo>
                  <a:pt x="42739" y="45459"/>
                </a:lnTo>
                <a:lnTo>
                  <a:pt x="42640" y="45089"/>
                </a:lnTo>
                <a:lnTo>
                  <a:pt x="42490" y="44694"/>
                </a:lnTo>
                <a:lnTo>
                  <a:pt x="42241" y="44349"/>
                </a:lnTo>
                <a:lnTo>
                  <a:pt x="41793" y="44053"/>
                </a:lnTo>
                <a:lnTo>
                  <a:pt x="41344" y="43880"/>
                </a:lnTo>
                <a:lnTo>
                  <a:pt x="40896" y="43782"/>
                </a:lnTo>
                <a:lnTo>
                  <a:pt x="40398" y="43708"/>
                </a:lnTo>
                <a:lnTo>
                  <a:pt x="39800" y="43584"/>
                </a:lnTo>
                <a:lnTo>
                  <a:pt x="38754" y="43338"/>
                </a:lnTo>
                <a:lnTo>
                  <a:pt x="38057" y="42968"/>
                </a:lnTo>
                <a:lnTo>
                  <a:pt x="37459" y="42548"/>
                </a:lnTo>
                <a:lnTo>
                  <a:pt x="37011" y="41981"/>
                </a:lnTo>
                <a:lnTo>
                  <a:pt x="37011" y="41438"/>
                </a:lnTo>
                <a:lnTo>
                  <a:pt x="37210" y="40945"/>
                </a:lnTo>
                <a:lnTo>
                  <a:pt x="37808" y="40427"/>
                </a:lnTo>
                <a:lnTo>
                  <a:pt x="38704" y="39958"/>
                </a:lnTo>
                <a:lnTo>
                  <a:pt x="39053" y="39810"/>
                </a:lnTo>
                <a:lnTo>
                  <a:pt x="39651" y="39638"/>
                </a:lnTo>
                <a:lnTo>
                  <a:pt x="40448" y="39440"/>
                </a:lnTo>
                <a:lnTo>
                  <a:pt x="41344" y="39342"/>
                </a:lnTo>
                <a:lnTo>
                  <a:pt x="42391" y="39292"/>
                </a:lnTo>
                <a:lnTo>
                  <a:pt x="43337" y="39366"/>
                </a:lnTo>
                <a:lnTo>
                  <a:pt x="44333" y="39638"/>
                </a:lnTo>
                <a:lnTo>
                  <a:pt x="45330" y="40106"/>
                </a:lnTo>
                <a:lnTo>
                  <a:pt x="46027" y="40649"/>
                </a:lnTo>
                <a:lnTo>
                  <a:pt x="46326" y="41118"/>
                </a:lnTo>
                <a:lnTo>
                  <a:pt x="46475" y="41660"/>
                </a:lnTo>
                <a:lnTo>
                  <a:pt x="46326" y="42203"/>
                </a:lnTo>
                <a:lnTo>
                  <a:pt x="45977" y="42499"/>
                </a:lnTo>
                <a:lnTo>
                  <a:pt x="45529" y="42746"/>
                </a:lnTo>
                <a:lnTo>
                  <a:pt x="45031" y="43017"/>
                </a:lnTo>
                <a:lnTo>
                  <a:pt x="44632" y="43313"/>
                </a:lnTo>
                <a:lnTo>
                  <a:pt x="44582" y="43412"/>
                </a:lnTo>
                <a:lnTo>
                  <a:pt x="44582" y="43708"/>
                </a:lnTo>
                <a:lnTo>
                  <a:pt x="44483" y="43806"/>
                </a:lnTo>
                <a:lnTo>
                  <a:pt x="44333" y="43880"/>
                </a:lnTo>
                <a:lnTo>
                  <a:pt x="44283" y="43954"/>
                </a:lnTo>
                <a:lnTo>
                  <a:pt x="43985" y="44102"/>
                </a:lnTo>
                <a:lnTo>
                  <a:pt x="43885" y="44176"/>
                </a:lnTo>
                <a:lnTo>
                  <a:pt x="43885" y="44793"/>
                </a:lnTo>
                <a:lnTo>
                  <a:pt x="44034" y="45336"/>
                </a:lnTo>
                <a:lnTo>
                  <a:pt x="44184" y="45854"/>
                </a:lnTo>
                <a:lnTo>
                  <a:pt x="44582" y="47161"/>
                </a:lnTo>
                <a:lnTo>
                  <a:pt x="45031" y="48493"/>
                </a:lnTo>
                <a:lnTo>
                  <a:pt x="45579" y="49726"/>
                </a:lnTo>
                <a:lnTo>
                  <a:pt x="45728" y="50219"/>
                </a:lnTo>
                <a:lnTo>
                  <a:pt x="45977" y="50639"/>
                </a:lnTo>
                <a:lnTo>
                  <a:pt x="46127" y="51058"/>
                </a:lnTo>
                <a:lnTo>
                  <a:pt x="46425" y="51379"/>
                </a:lnTo>
                <a:lnTo>
                  <a:pt x="46724" y="51601"/>
                </a:lnTo>
                <a:lnTo>
                  <a:pt x="47073" y="51625"/>
                </a:lnTo>
                <a:lnTo>
                  <a:pt x="47970" y="51527"/>
                </a:lnTo>
                <a:lnTo>
                  <a:pt x="48816" y="51305"/>
                </a:lnTo>
                <a:lnTo>
                  <a:pt x="49613" y="51132"/>
                </a:lnTo>
                <a:lnTo>
                  <a:pt x="51457" y="50639"/>
                </a:lnTo>
                <a:lnTo>
                  <a:pt x="53300" y="50145"/>
                </a:lnTo>
                <a:lnTo>
                  <a:pt x="56039" y="49331"/>
                </a:lnTo>
                <a:lnTo>
                  <a:pt x="58580" y="48542"/>
                </a:lnTo>
                <a:lnTo>
                  <a:pt x="59327" y="46026"/>
                </a:lnTo>
                <a:lnTo>
                  <a:pt x="61369" y="40057"/>
                </a:lnTo>
                <a:lnTo>
                  <a:pt x="63611" y="34088"/>
                </a:lnTo>
                <a:lnTo>
                  <a:pt x="63810" y="33521"/>
                </a:lnTo>
                <a:lnTo>
                  <a:pt x="64109" y="32781"/>
                </a:lnTo>
                <a:lnTo>
                  <a:pt x="64408" y="31991"/>
                </a:lnTo>
                <a:lnTo>
                  <a:pt x="64707" y="31153"/>
                </a:lnTo>
                <a:lnTo>
                  <a:pt x="64906" y="30314"/>
                </a:lnTo>
                <a:lnTo>
                  <a:pt x="65056" y="29475"/>
                </a:lnTo>
                <a:lnTo>
                  <a:pt x="65056" y="28711"/>
                </a:lnTo>
                <a:lnTo>
                  <a:pt x="65006" y="28069"/>
                </a:lnTo>
                <a:lnTo>
                  <a:pt x="64707" y="27551"/>
                </a:lnTo>
                <a:lnTo>
                  <a:pt x="64259" y="27033"/>
                </a:lnTo>
                <a:lnTo>
                  <a:pt x="63711" y="26565"/>
                </a:lnTo>
                <a:lnTo>
                  <a:pt x="63163" y="26145"/>
                </a:lnTo>
                <a:lnTo>
                  <a:pt x="62465" y="25775"/>
                </a:lnTo>
                <a:lnTo>
                  <a:pt x="61618" y="25479"/>
                </a:lnTo>
                <a:lnTo>
                  <a:pt x="60572" y="25257"/>
                </a:lnTo>
                <a:lnTo>
                  <a:pt x="59028" y="25035"/>
                </a:lnTo>
                <a:lnTo>
                  <a:pt x="57484" y="24764"/>
                </a:lnTo>
                <a:lnTo>
                  <a:pt x="57036" y="24690"/>
                </a:lnTo>
                <a:lnTo>
                  <a:pt x="56239" y="24616"/>
                </a:lnTo>
                <a:lnTo>
                  <a:pt x="55093" y="24468"/>
                </a:lnTo>
                <a:lnTo>
                  <a:pt x="53698" y="24320"/>
                </a:lnTo>
                <a:lnTo>
                  <a:pt x="52054" y="24172"/>
                </a:lnTo>
                <a:lnTo>
                  <a:pt x="50211" y="24000"/>
                </a:lnTo>
                <a:lnTo>
                  <a:pt x="48318" y="23802"/>
                </a:lnTo>
                <a:lnTo>
                  <a:pt x="46326" y="23630"/>
                </a:lnTo>
                <a:lnTo>
                  <a:pt x="42490" y="23260"/>
                </a:lnTo>
                <a:lnTo>
                  <a:pt x="40697" y="23087"/>
                </a:lnTo>
                <a:lnTo>
                  <a:pt x="39053" y="22939"/>
                </a:lnTo>
                <a:lnTo>
                  <a:pt x="37658" y="22791"/>
                </a:lnTo>
                <a:lnTo>
                  <a:pt x="36513" y="22692"/>
                </a:lnTo>
                <a:lnTo>
                  <a:pt x="35666" y="22618"/>
                </a:lnTo>
                <a:lnTo>
                  <a:pt x="35267" y="22569"/>
                </a:lnTo>
                <a:lnTo>
                  <a:pt x="33773" y="22396"/>
                </a:lnTo>
                <a:lnTo>
                  <a:pt x="32378" y="22100"/>
                </a:lnTo>
                <a:lnTo>
                  <a:pt x="30933" y="21854"/>
                </a:lnTo>
                <a:lnTo>
                  <a:pt x="29090" y="21434"/>
                </a:lnTo>
                <a:lnTo>
                  <a:pt x="27247" y="20867"/>
                </a:lnTo>
                <a:lnTo>
                  <a:pt x="25554" y="20201"/>
                </a:lnTo>
                <a:lnTo>
                  <a:pt x="24059" y="19510"/>
                </a:lnTo>
                <a:lnTo>
                  <a:pt x="22565" y="18746"/>
                </a:lnTo>
                <a:lnTo>
                  <a:pt x="20921" y="18030"/>
                </a:lnTo>
                <a:lnTo>
                  <a:pt x="19227" y="17340"/>
                </a:lnTo>
                <a:lnTo>
                  <a:pt x="17384" y="16748"/>
                </a:lnTo>
                <a:lnTo>
                  <a:pt x="15491" y="16180"/>
                </a:lnTo>
                <a:lnTo>
                  <a:pt x="13648" y="15514"/>
                </a:lnTo>
                <a:lnTo>
                  <a:pt x="13748" y="15440"/>
                </a:lnTo>
                <a:lnTo>
                  <a:pt x="14097" y="15292"/>
                </a:lnTo>
                <a:lnTo>
                  <a:pt x="14744" y="15120"/>
                </a:lnTo>
                <a:lnTo>
                  <a:pt x="15591" y="14898"/>
                </a:lnTo>
                <a:lnTo>
                  <a:pt x="16537" y="14676"/>
                </a:lnTo>
                <a:lnTo>
                  <a:pt x="18729" y="14306"/>
                </a:lnTo>
                <a:lnTo>
                  <a:pt x="19875" y="14207"/>
                </a:lnTo>
                <a:lnTo>
                  <a:pt x="21021" y="14182"/>
                </a:lnTo>
                <a:lnTo>
                  <a:pt x="22415" y="14207"/>
                </a:lnTo>
                <a:lnTo>
                  <a:pt x="24009" y="14281"/>
                </a:lnTo>
                <a:lnTo>
                  <a:pt x="25703" y="14380"/>
                </a:lnTo>
                <a:lnTo>
                  <a:pt x="27447" y="14503"/>
                </a:lnTo>
                <a:lnTo>
                  <a:pt x="29240" y="14651"/>
                </a:lnTo>
                <a:lnTo>
                  <a:pt x="30784" y="14799"/>
                </a:lnTo>
                <a:lnTo>
                  <a:pt x="32179" y="14922"/>
                </a:lnTo>
                <a:lnTo>
                  <a:pt x="33275" y="15070"/>
                </a:lnTo>
                <a:lnTo>
                  <a:pt x="34819" y="15366"/>
                </a:lnTo>
                <a:lnTo>
                  <a:pt x="36562" y="15761"/>
                </a:lnTo>
                <a:lnTo>
                  <a:pt x="38455" y="16254"/>
                </a:lnTo>
                <a:lnTo>
                  <a:pt x="40448" y="16822"/>
                </a:lnTo>
                <a:lnTo>
                  <a:pt x="42490" y="17488"/>
                </a:lnTo>
                <a:lnTo>
                  <a:pt x="44732" y="18203"/>
                </a:lnTo>
                <a:lnTo>
                  <a:pt x="49115" y="19732"/>
                </a:lnTo>
                <a:lnTo>
                  <a:pt x="53399" y="21336"/>
                </a:lnTo>
                <a:lnTo>
                  <a:pt x="55442" y="22125"/>
                </a:lnTo>
                <a:lnTo>
                  <a:pt x="57434" y="22890"/>
                </a:lnTo>
                <a:lnTo>
                  <a:pt x="59277" y="23630"/>
                </a:lnTo>
                <a:lnTo>
                  <a:pt x="60871" y="24271"/>
                </a:lnTo>
                <a:lnTo>
                  <a:pt x="62415" y="24887"/>
                </a:lnTo>
                <a:lnTo>
                  <a:pt x="63661" y="25405"/>
                </a:lnTo>
                <a:lnTo>
                  <a:pt x="64707" y="25849"/>
                </a:lnTo>
                <a:lnTo>
                  <a:pt x="65404" y="26170"/>
                </a:lnTo>
                <a:lnTo>
                  <a:pt x="64757" y="25381"/>
                </a:lnTo>
                <a:lnTo>
                  <a:pt x="63960" y="24690"/>
                </a:lnTo>
                <a:lnTo>
                  <a:pt x="63163" y="23950"/>
                </a:lnTo>
                <a:lnTo>
                  <a:pt x="62117" y="23260"/>
                </a:lnTo>
                <a:lnTo>
                  <a:pt x="60821" y="22643"/>
                </a:lnTo>
                <a:lnTo>
                  <a:pt x="59178" y="22051"/>
                </a:lnTo>
                <a:lnTo>
                  <a:pt x="57434" y="21484"/>
                </a:lnTo>
                <a:lnTo>
                  <a:pt x="55591" y="20892"/>
                </a:lnTo>
                <a:lnTo>
                  <a:pt x="53897" y="20349"/>
                </a:lnTo>
                <a:lnTo>
                  <a:pt x="52303" y="19806"/>
                </a:lnTo>
                <a:lnTo>
                  <a:pt x="51008" y="19264"/>
                </a:lnTo>
                <a:lnTo>
                  <a:pt x="49115" y="18277"/>
                </a:lnTo>
                <a:lnTo>
                  <a:pt x="47422" y="17414"/>
                </a:lnTo>
                <a:lnTo>
                  <a:pt x="46027" y="16600"/>
                </a:lnTo>
                <a:lnTo>
                  <a:pt x="44881" y="15909"/>
                </a:lnTo>
                <a:lnTo>
                  <a:pt x="43835" y="15268"/>
                </a:lnTo>
                <a:lnTo>
                  <a:pt x="42938" y="14651"/>
                </a:lnTo>
                <a:lnTo>
                  <a:pt x="42241" y="14059"/>
                </a:lnTo>
                <a:lnTo>
                  <a:pt x="41494" y="13516"/>
                </a:lnTo>
                <a:lnTo>
                  <a:pt x="40149" y="12431"/>
                </a:lnTo>
                <a:lnTo>
                  <a:pt x="38704" y="11272"/>
                </a:lnTo>
                <a:lnTo>
                  <a:pt x="37808" y="10655"/>
                </a:lnTo>
                <a:lnTo>
                  <a:pt x="36811" y="9965"/>
                </a:lnTo>
                <a:lnTo>
                  <a:pt x="35466" y="9225"/>
                </a:lnTo>
                <a:lnTo>
                  <a:pt x="34072" y="8608"/>
                </a:lnTo>
                <a:lnTo>
                  <a:pt x="32677" y="8139"/>
                </a:lnTo>
                <a:lnTo>
                  <a:pt x="31282" y="7745"/>
                </a:lnTo>
                <a:lnTo>
                  <a:pt x="29887" y="7375"/>
                </a:lnTo>
                <a:lnTo>
                  <a:pt x="29788" y="7301"/>
                </a:lnTo>
                <a:lnTo>
                  <a:pt x="30037" y="7153"/>
                </a:lnTo>
                <a:lnTo>
                  <a:pt x="30684" y="7054"/>
                </a:lnTo>
                <a:lnTo>
                  <a:pt x="31481" y="6906"/>
                </a:lnTo>
                <a:lnTo>
                  <a:pt x="32528" y="6758"/>
                </a:lnTo>
                <a:lnTo>
                  <a:pt x="33623" y="6610"/>
                </a:lnTo>
                <a:lnTo>
                  <a:pt x="35666" y="6314"/>
                </a:lnTo>
                <a:lnTo>
                  <a:pt x="36562" y="6215"/>
                </a:lnTo>
                <a:lnTo>
                  <a:pt x="37210" y="6141"/>
                </a:lnTo>
                <a:lnTo>
                  <a:pt x="39950" y="5944"/>
                </a:lnTo>
                <a:lnTo>
                  <a:pt x="42590" y="5993"/>
                </a:lnTo>
                <a:lnTo>
                  <a:pt x="45180" y="6289"/>
                </a:lnTo>
                <a:lnTo>
                  <a:pt x="47721" y="6832"/>
                </a:lnTo>
                <a:lnTo>
                  <a:pt x="50161" y="7547"/>
                </a:lnTo>
                <a:lnTo>
                  <a:pt x="52503" y="8460"/>
                </a:lnTo>
                <a:lnTo>
                  <a:pt x="54694" y="9545"/>
                </a:lnTo>
                <a:lnTo>
                  <a:pt x="56687" y="10828"/>
                </a:lnTo>
                <a:lnTo>
                  <a:pt x="58381" y="12160"/>
                </a:lnTo>
                <a:lnTo>
                  <a:pt x="59925" y="13615"/>
                </a:lnTo>
                <a:lnTo>
                  <a:pt x="61320" y="15268"/>
                </a:lnTo>
                <a:lnTo>
                  <a:pt x="62465" y="16970"/>
                </a:lnTo>
                <a:lnTo>
                  <a:pt x="63511" y="18721"/>
                </a:lnTo>
                <a:lnTo>
                  <a:pt x="64308" y="20571"/>
                </a:lnTo>
                <a:lnTo>
                  <a:pt x="65056" y="22544"/>
                </a:lnTo>
                <a:lnTo>
                  <a:pt x="65504" y="24542"/>
                </a:lnTo>
                <a:lnTo>
                  <a:pt x="65703" y="25085"/>
                </a:lnTo>
                <a:lnTo>
                  <a:pt x="66151" y="25775"/>
                </a:lnTo>
                <a:lnTo>
                  <a:pt x="66251" y="25233"/>
                </a:lnTo>
                <a:lnTo>
                  <a:pt x="66400" y="24567"/>
                </a:lnTo>
                <a:lnTo>
                  <a:pt x="66550" y="23876"/>
                </a:lnTo>
                <a:lnTo>
                  <a:pt x="66799" y="22421"/>
                </a:lnTo>
                <a:lnTo>
                  <a:pt x="66899" y="21780"/>
                </a:lnTo>
                <a:lnTo>
                  <a:pt x="66948" y="21237"/>
                </a:lnTo>
                <a:lnTo>
                  <a:pt x="67048" y="20793"/>
                </a:lnTo>
                <a:lnTo>
                  <a:pt x="67048" y="20201"/>
                </a:lnTo>
                <a:lnTo>
                  <a:pt x="67198" y="19708"/>
                </a:lnTo>
                <a:lnTo>
                  <a:pt x="67496" y="19042"/>
                </a:lnTo>
                <a:lnTo>
                  <a:pt x="67795" y="18252"/>
                </a:lnTo>
                <a:lnTo>
                  <a:pt x="68194" y="17340"/>
                </a:lnTo>
                <a:lnTo>
                  <a:pt x="68642" y="16328"/>
                </a:lnTo>
                <a:lnTo>
                  <a:pt x="69240" y="15218"/>
                </a:lnTo>
                <a:lnTo>
                  <a:pt x="69738" y="14133"/>
                </a:lnTo>
                <a:lnTo>
                  <a:pt x="70336" y="12974"/>
                </a:lnTo>
                <a:lnTo>
                  <a:pt x="70983" y="11839"/>
                </a:lnTo>
                <a:lnTo>
                  <a:pt x="71581" y="10705"/>
                </a:lnTo>
                <a:lnTo>
                  <a:pt x="72229" y="9669"/>
                </a:lnTo>
                <a:lnTo>
                  <a:pt x="72826" y="8633"/>
                </a:lnTo>
                <a:lnTo>
                  <a:pt x="73424" y="7745"/>
                </a:lnTo>
                <a:lnTo>
                  <a:pt x="73922" y="6931"/>
                </a:lnTo>
                <a:lnTo>
                  <a:pt x="74470" y="6289"/>
                </a:lnTo>
                <a:lnTo>
                  <a:pt x="74819" y="5796"/>
                </a:lnTo>
                <a:lnTo>
                  <a:pt x="75168" y="5475"/>
                </a:lnTo>
                <a:lnTo>
                  <a:pt x="76562" y="4612"/>
                </a:lnTo>
                <a:lnTo>
                  <a:pt x="77957" y="3921"/>
                </a:lnTo>
                <a:lnTo>
                  <a:pt x="79452" y="3255"/>
                </a:lnTo>
                <a:lnTo>
                  <a:pt x="80896" y="2688"/>
                </a:lnTo>
                <a:lnTo>
                  <a:pt x="82839" y="1997"/>
                </a:lnTo>
                <a:lnTo>
                  <a:pt x="84881" y="1405"/>
                </a:lnTo>
                <a:lnTo>
                  <a:pt x="87023" y="937"/>
                </a:lnTo>
                <a:lnTo>
                  <a:pt x="87621" y="813"/>
                </a:lnTo>
                <a:lnTo>
                  <a:pt x="88418" y="690"/>
                </a:lnTo>
                <a:lnTo>
                  <a:pt x="90460" y="320"/>
                </a:lnTo>
                <a:lnTo>
                  <a:pt x="91407" y="123"/>
                </a:lnTo>
                <a:lnTo>
                  <a:pt x="92204" y="24"/>
                </a:lnTo>
                <a:lnTo>
                  <a:pt x="92752" y="0"/>
                </a:lnTo>
                <a:close/>
              </a:path>
            </a:pathLst>
          </a:custGeom>
          <a:solidFill>
            <a:schemeClr val="lt1">
              <a:alpha val="7843"/>
            </a:schemeClr>
          </a:solidFill>
          <a:ln>
            <a:noFill/>
          </a:ln>
        </p:spPr>
        <p:txBody>
          <a:bodyPr lIns="91425" tIns="45700" rIns="91425" bIns="45700" anchor="t" anchorCtr="0">
            <a:noAutofit/>
          </a:bodyPr>
          <a:lstStyle/>
          <a:p>
            <a:pPr marL="0" marR="0" lvl="0" indent="0" algn="l" rtl="0">
              <a:spcBef>
                <a:spcPts val="0"/>
              </a:spcBef>
              <a:buNone/>
            </a:pPr>
            <a:endParaRPr sz="1800">
              <a:solidFill>
                <a:schemeClr val="dk1"/>
              </a:solidFill>
              <a:latin typeface="Candara"/>
              <a:ea typeface="Candara"/>
              <a:cs typeface="Candara"/>
              <a:sym typeface="Candara"/>
            </a:endParaRPr>
          </a:p>
        </p:txBody>
      </p:sp>
      <p:sp>
        <p:nvSpPr>
          <p:cNvPr id="39" name="Shape 39"/>
          <p:cNvSpPr txBox="1">
            <a:spLocks noGrp="1"/>
          </p:cNvSpPr>
          <p:nvPr>
            <p:ph type="title"/>
          </p:nvPr>
        </p:nvSpPr>
        <p:spPr>
          <a:xfrm>
            <a:off x="3733800" y="2895599"/>
            <a:ext cx="5129543" cy="2667001"/>
          </a:xfrm>
          <a:prstGeom prst="rect">
            <a:avLst/>
          </a:prstGeom>
          <a:noFill/>
          <a:ln>
            <a:noFill/>
          </a:ln>
        </p:spPr>
        <p:txBody>
          <a:bodyPr lIns="91425" tIns="91425" rIns="91425" bIns="91425" anchor="t" anchorCtr="0"/>
          <a:lstStyle>
            <a:lvl1pPr marL="0" marR="0" lvl="0" indent="0" algn="l" rtl="0">
              <a:spcBef>
                <a:spcPts val="400"/>
              </a:spcBef>
              <a:buClr>
                <a:schemeClr val="dk2"/>
              </a:buClr>
              <a:buFont typeface="Candara"/>
              <a:buNone/>
              <a:defRPr sz="4000" b="0" i="0" u="none" strike="noStrike" cap="none">
                <a:solidFill>
                  <a:schemeClr val="dk2"/>
                </a:solidFill>
                <a:latin typeface="Candara"/>
                <a:ea typeface="Candara"/>
                <a:cs typeface="Candara"/>
                <a:sym typeface="Candara"/>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cSld name="Dva obsahy">
    <p:spTree>
      <p:nvGrpSpPr>
        <p:cNvPr id="1" name="Shape 40"/>
        <p:cNvGrpSpPr/>
        <p:nvPr/>
      </p:nvGrpSpPr>
      <p:grpSpPr>
        <a:xfrm>
          <a:off x="0" y="0"/>
          <a:ext cx="0" cy="0"/>
          <a:chOff x="0" y="0"/>
          <a:chExt cx="0" cy="0"/>
        </a:xfrm>
      </p:grpSpPr>
      <p:sp>
        <p:nvSpPr>
          <p:cNvPr id="41" name="Shape 41"/>
          <p:cNvSpPr txBox="1">
            <a:spLocks noGrp="1"/>
          </p:cNvSpPr>
          <p:nvPr>
            <p:ph type="dt" idx="10"/>
          </p:nvPr>
        </p:nvSpPr>
        <p:spPr>
          <a:xfrm>
            <a:off x="276225" y="6429375"/>
            <a:ext cx="2133599" cy="292100"/>
          </a:xfrm>
          <a:prstGeom prst="rect">
            <a:avLst/>
          </a:prstGeom>
          <a:noFill/>
          <a:ln>
            <a:noFill/>
          </a:ln>
        </p:spPr>
        <p:txBody>
          <a:bodyPr lIns="91425" tIns="91425" rIns="91425" bIns="91425" anchor="ctr" anchorCtr="0"/>
          <a:lstStyle>
            <a:lvl1pPr marL="0" marR="0" lvl="0" indent="0" algn="l" rtl="0">
              <a:spcBef>
                <a:spcPts val="0"/>
              </a:spcBef>
              <a:buNone/>
              <a:defRPr sz="1050" b="1">
                <a:solidFill>
                  <a:schemeClr val="dk2"/>
                </a:solidFill>
                <a:latin typeface="Candara"/>
                <a:ea typeface="Candara"/>
                <a:cs typeface="Candara"/>
                <a:sym typeface="Candara"/>
              </a:defRPr>
            </a:lvl1pPr>
            <a:lvl2pPr marL="457200" marR="0" lvl="1" indent="0" algn="l" rtl="0">
              <a:spcBef>
                <a:spcPts val="0"/>
              </a:spcBef>
              <a:buNone/>
              <a:defRPr sz="1800" b="0" i="0" u="none" strike="noStrike" cap="none">
                <a:solidFill>
                  <a:schemeClr val="dk1"/>
                </a:solidFill>
                <a:latin typeface="Candara"/>
                <a:ea typeface="Candara"/>
                <a:cs typeface="Candara"/>
                <a:sym typeface="Candara"/>
              </a:defRPr>
            </a:lvl2pPr>
            <a:lvl3pPr marL="914400" marR="0" lvl="2" indent="0" algn="l" rtl="0">
              <a:spcBef>
                <a:spcPts val="0"/>
              </a:spcBef>
              <a:buNone/>
              <a:defRPr sz="1800" b="0" i="0" u="none" strike="noStrike" cap="none">
                <a:solidFill>
                  <a:schemeClr val="dk1"/>
                </a:solidFill>
                <a:latin typeface="Candara"/>
                <a:ea typeface="Candara"/>
                <a:cs typeface="Candara"/>
                <a:sym typeface="Candara"/>
              </a:defRPr>
            </a:lvl3pPr>
            <a:lvl4pPr marL="1371600" marR="0" lvl="3" indent="0" algn="l" rtl="0">
              <a:spcBef>
                <a:spcPts val="0"/>
              </a:spcBef>
              <a:buNone/>
              <a:defRPr sz="1800" b="0" i="0" u="none" strike="noStrike" cap="none">
                <a:solidFill>
                  <a:schemeClr val="dk1"/>
                </a:solidFill>
                <a:latin typeface="Candara"/>
                <a:ea typeface="Candara"/>
                <a:cs typeface="Candara"/>
                <a:sym typeface="Candara"/>
              </a:defRPr>
            </a:lvl4pPr>
            <a:lvl5pPr marL="1828800" marR="0" lvl="4" indent="0" algn="l" rtl="0">
              <a:spcBef>
                <a:spcPts val="0"/>
              </a:spcBef>
              <a:buNone/>
              <a:defRPr sz="1800" b="0" i="0" u="none" strike="noStrike" cap="none">
                <a:solidFill>
                  <a:schemeClr val="dk1"/>
                </a:solidFill>
                <a:latin typeface="Candara"/>
                <a:ea typeface="Candara"/>
                <a:cs typeface="Candara"/>
                <a:sym typeface="Candara"/>
              </a:defRPr>
            </a:lvl5pPr>
            <a:lvl6pPr marL="2286000" marR="0" lvl="5" indent="0" algn="l" rtl="0">
              <a:spcBef>
                <a:spcPts val="0"/>
              </a:spcBef>
              <a:buNone/>
              <a:defRPr sz="1800" b="0" i="0" u="none" strike="noStrike" cap="none">
                <a:solidFill>
                  <a:schemeClr val="dk1"/>
                </a:solidFill>
                <a:latin typeface="Candara"/>
                <a:ea typeface="Candara"/>
                <a:cs typeface="Candara"/>
                <a:sym typeface="Candara"/>
              </a:defRPr>
            </a:lvl6pPr>
            <a:lvl7pPr marL="2743200" marR="0" lvl="6" indent="0" algn="l" rtl="0">
              <a:spcBef>
                <a:spcPts val="0"/>
              </a:spcBef>
              <a:buNone/>
              <a:defRPr sz="1800" b="0" i="0" u="none" strike="noStrike" cap="none">
                <a:solidFill>
                  <a:schemeClr val="dk1"/>
                </a:solidFill>
                <a:latin typeface="Candara"/>
                <a:ea typeface="Candara"/>
                <a:cs typeface="Candara"/>
                <a:sym typeface="Candara"/>
              </a:defRPr>
            </a:lvl7pPr>
            <a:lvl8pPr marL="3200400" marR="0" lvl="7" indent="0" algn="l" rtl="0">
              <a:spcBef>
                <a:spcPts val="0"/>
              </a:spcBef>
              <a:buNone/>
              <a:defRPr sz="1800" b="0" i="0" u="none" strike="noStrike" cap="none">
                <a:solidFill>
                  <a:schemeClr val="dk1"/>
                </a:solidFill>
                <a:latin typeface="Candara"/>
                <a:ea typeface="Candara"/>
                <a:cs typeface="Candara"/>
                <a:sym typeface="Candara"/>
              </a:defRPr>
            </a:lvl8pPr>
            <a:lvl9pPr marL="3657600" marR="0" lvl="8" indent="0" algn="l" rtl="0">
              <a:spcBef>
                <a:spcPts val="0"/>
              </a:spcBef>
              <a:buNone/>
              <a:defRPr sz="1800" b="0" i="0" u="none" strike="noStrike" cap="none">
                <a:solidFill>
                  <a:schemeClr val="dk1"/>
                </a:solidFill>
                <a:latin typeface="Candara"/>
                <a:ea typeface="Candara"/>
                <a:cs typeface="Candara"/>
                <a:sym typeface="Candara"/>
              </a:defRPr>
            </a:lvl9pPr>
          </a:lstStyle>
          <a:p>
            <a:endParaRPr/>
          </a:p>
        </p:txBody>
      </p:sp>
      <p:sp>
        <p:nvSpPr>
          <p:cNvPr id="42" name="Shape 42"/>
          <p:cNvSpPr txBox="1">
            <a:spLocks noGrp="1"/>
          </p:cNvSpPr>
          <p:nvPr>
            <p:ph type="ftr" idx="11"/>
          </p:nvPr>
        </p:nvSpPr>
        <p:spPr>
          <a:xfrm>
            <a:off x="3743323" y="6429375"/>
            <a:ext cx="4086224" cy="292100"/>
          </a:xfrm>
          <a:prstGeom prst="rect">
            <a:avLst/>
          </a:prstGeom>
          <a:noFill/>
          <a:ln>
            <a:noFill/>
          </a:ln>
        </p:spPr>
        <p:txBody>
          <a:bodyPr lIns="91425" tIns="91425" rIns="91425" bIns="91425" anchor="ctr" anchorCtr="0"/>
          <a:lstStyle>
            <a:lvl1pPr marL="0" marR="0" lvl="0" indent="0" algn="l" rtl="0">
              <a:spcBef>
                <a:spcPts val="0"/>
              </a:spcBef>
              <a:buNone/>
              <a:defRPr sz="1050" b="1">
                <a:solidFill>
                  <a:schemeClr val="dk2"/>
                </a:solidFill>
                <a:latin typeface="Candara"/>
                <a:ea typeface="Candara"/>
                <a:cs typeface="Candara"/>
                <a:sym typeface="Candara"/>
              </a:defRPr>
            </a:lvl1pPr>
            <a:lvl2pPr marL="457200" marR="0" lvl="1" indent="0" algn="l" rtl="0">
              <a:spcBef>
                <a:spcPts val="0"/>
              </a:spcBef>
              <a:buNone/>
              <a:defRPr sz="1800" b="0" i="0" u="none" strike="noStrike" cap="none">
                <a:solidFill>
                  <a:schemeClr val="dk1"/>
                </a:solidFill>
                <a:latin typeface="Candara"/>
                <a:ea typeface="Candara"/>
                <a:cs typeface="Candara"/>
                <a:sym typeface="Candara"/>
              </a:defRPr>
            </a:lvl2pPr>
            <a:lvl3pPr marL="914400" marR="0" lvl="2" indent="0" algn="l" rtl="0">
              <a:spcBef>
                <a:spcPts val="0"/>
              </a:spcBef>
              <a:buNone/>
              <a:defRPr sz="1800" b="0" i="0" u="none" strike="noStrike" cap="none">
                <a:solidFill>
                  <a:schemeClr val="dk1"/>
                </a:solidFill>
                <a:latin typeface="Candara"/>
                <a:ea typeface="Candara"/>
                <a:cs typeface="Candara"/>
                <a:sym typeface="Candara"/>
              </a:defRPr>
            </a:lvl3pPr>
            <a:lvl4pPr marL="1371600" marR="0" lvl="3" indent="0" algn="l" rtl="0">
              <a:spcBef>
                <a:spcPts val="0"/>
              </a:spcBef>
              <a:buNone/>
              <a:defRPr sz="1800" b="0" i="0" u="none" strike="noStrike" cap="none">
                <a:solidFill>
                  <a:schemeClr val="dk1"/>
                </a:solidFill>
                <a:latin typeface="Candara"/>
                <a:ea typeface="Candara"/>
                <a:cs typeface="Candara"/>
                <a:sym typeface="Candara"/>
              </a:defRPr>
            </a:lvl4pPr>
            <a:lvl5pPr marL="1828800" marR="0" lvl="4" indent="0" algn="l" rtl="0">
              <a:spcBef>
                <a:spcPts val="0"/>
              </a:spcBef>
              <a:buNone/>
              <a:defRPr sz="1800" b="0" i="0" u="none" strike="noStrike" cap="none">
                <a:solidFill>
                  <a:schemeClr val="dk1"/>
                </a:solidFill>
                <a:latin typeface="Candara"/>
                <a:ea typeface="Candara"/>
                <a:cs typeface="Candara"/>
                <a:sym typeface="Candara"/>
              </a:defRPr>
            </a:lvl5pPr>
            <a:lvl6pPr marL="2286000" marR="0" lvl="5" indent="0" algn="l" rtl="0">
              <a:spcBef>
                <a:spcPts val="0"/>
              </a:spcBef>
              <a:buNone/>
              <a:defRPr sz="1800" b="0" i="0" u="none" strike="noStrike" cap="none">
                <a:solidFill>
                  <a:schemeClr val="dk1"/>
                </a:solidFill>
                <a:latin typeface="Candara"/>
                <a:ea typeface="Candara"/>
                <a:cs typeface="Candara"/>
                <a:sym typeface="Candara"/>
              </a:defRPr>
            </a:lvl6pPr>
            <a:lvl7pPr marL="2743200" marR="0" lvl="6" indent="0" algn="l" rtl="0">
              <a:spcBef>
                <a:spcPts val="0"/>
              </a:spcBef>
              <a:buNone/>
              <a:defRPr sz="1800" b="0" i="0" u="none" strike="noStrike" cap="none">
                <a:solidFill>
                  <a:schemeClr val="dk1"/>
                </a:solidFill>
                <a:latin typeface="Candara"/>
                <a:ea typeface="Candara"/>
                <a:cs typeface="Candara"/>
                <a:sym typeface="Candara"/>
              </a:defRPr>
            </a:lvl7pPr>
            <a:lvl8pPr marL="3200400" marR="0" lvl="7" indent="0" algn="l" rtl="0">
              <a:spcBef>
                <a:spcPts val="0"/>
              </a:spcBef>
              <a:buNone/>
              <a:defRPr sz="1800" b="0" i="0" u="none" strike="noStrike" cap="none">
                <a:solidFill>
                  <a:schemeClr val="dk1"/>
                </a:solidFill>
                <a:latin typeface="Candara"/>
                <a:ea typeface="Candara"/>
                <a:cs typeface="Candara"/>
                <a:sym typeface="Candara"/>
              </a:defRPr>
            </a:lvl8pPr>
            <a:lvl9pPr marL="3657600" marR="0" lvl="8" indent="0" algn="l" rtl="0">
              <a:spcBef>
                <a:spcPts val="0"/>
              </a:spcBef>
              <a:buNone/>
              <a:defRPr sz="1800" b="0" i="0" u="none" strike="noStrike" cap="none">
                <a:solidFill>
                  <a:schemeClr val="dk1"/>
                </a:solidFill>
                <a:latin typeface="Candara"/>
                <a:ea typeface="Candara"/>
                <a:cs typeface="Candara"/>
                <a:sym typeface="Candara"/>
              </a:defRPr>
            </a:lvl9pPr>
          </a:lstStyle>
          <a:p>
            <a:endParaRPr/>
          </a:p>
        </p:txBody>
      </p:sp>
      <p:sp>
        <p:nvSpPr>
          <p:cNvPr id="43" name="Shape 43"/>
          <p:cNvSpPr txBox="1">
            <a:spLocks noGrp="1"/>
          </p:cNvSpPr>
          <p:nvPr>
            <p:ph type="sldNum" idx="12"/>
          </p:nvPr>
        </p:nvSpPr>
        <p:spPr>
          <a:xfrm>
            <a:off x="7991475" y="6429375"/>
            <a:ext cx="876300" cy="292100"/>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sk-SK" sz="1600" b="1">
                <a:solidFill>
                  <a:schemeClr val="dk2"/>
                </a:solidFill>
                <a:latin typeface="Candara"/>
                <a:ea typeface="Candara"/>
                <a:cs typeface="Candara"/>
                <a:sym typeface="Candara"/>
              </a:rPr>
              <a:t>‹#›</a:t>
            </a:fld>
            <a:endParaRPr lang="sk-SK" sz="1600" b="1">
              <a:solidFill>
                <a:schemeClr val="dk2"/>
              </a:solidFill>
              <a:latin typeface="Candara"/>
              <a:ea typeface="Candara"/>
              <a:cs typeface="Candara"/>
              <a:sym typeface="Candara"/>
            </a:endParaRPr>
          </a:p>
        </p:txBody>
      </p:sp>
      <p:sp>
        <p:nvSpPr>
          <p:cNvPr id="44" name="Shape 44"/>
          <p:cNvSpPr txBox="1">
            <a:spLocks noGrp="1"/>
          </p:cNvSpPr>
          <p:nvPr>
            <p:ph type="title"/>
          </p:nvPr>
        </p:nvSpPr>
        <p:spPr>
          <a:xfrm>
            <a:off x="276225" y="228601"/>
            <a:ext cx="8591550" cy="1066799"/>
          </a:xfrm>
          <a:prstGeom prst="rect">
            <a:avLst/>
          </a:prstGeom>
          <a:noFill/>
          <a:ln>
            <a:noFill/>
          </a:ln>
        </p:spPr>
        <p:txBody>
          <a:bodyPr lIns="91425" tIns="91425" rIns="91425" bIns="91425" anchor="b" anchorCtr="0"/>
          <a:lstStyle>
            <a:lvl1pPr marL="0" marR="0" lvl="0" indent="0" algn="l" rtl="0">
              <a:spcBef>
                <a:spcPts val="400"/>
              </a:spcBef>
              <a:buClr>
                <a:schemeClr val="dk2"/>
              </a:buClr>
              <a:buFont typeface="Candara"/>
              <a:buNone/>
              <a:defRPr sz="3600" b="0" i="0" u="none" strike="noStrike" cap="none">
                <a:solidFill>
                  <a:schemeClr val="dk2"/>
                </a:solidFill>
                <a:latin typeface="Candara"/>
                <a:ea typeface="Candara"/>
                <a:cs typeface="Candara"/>
                <a:sym typeface="Candara"/>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45" name="Shape 45"/>
          <p:cNvSpPr txBox="1">
            <a:spLocks noGrp="1"/>
          </p:cNvSpPr>
          <p:nvPr>
            <p:ph type="body" idx="1"/>
          </p:nvPr>
        </p:nvSpPr>
        <p:spPr>
          <a:xfrm>
            <a:off x="276225" y="1298448"/>
            <a:ext cx="4251960" cy="4937760"/>
          </a:xfrm>
          <a:prstGeom prst="rect">
            <a:avLst/>
          </a:prstGeom>
          <a:noFill/>
          <a:ln>
            <a:noFill/>
          </a:ln>
        </p:spPr>
        <p:txBody>
          <a:bodyPr lIns="91425" tIns="91425" rIns="91425" bIns="91425" anchor="t" anchorCtr="0"/>
          <a:lstStyle>
            <a:lvl1pPr marL="171450" marR="0" lvl="0" indent="-44450" algn="l" rtl="0">
              <a:spcBef>
                <a:spcPts val="600"/>
              </a:spcBef>
              <a:spcAft>
                <a:spcPts val="0"/>
              </a:spcAft>
              <a:buClr>
                <a:schemeClr val="accent1"/>
              </a:buClr>
              <a:buSzPct val="100000"/>
              <a:buFont typeface="Arial"/>
              <a:buChar char="•"/>
              <a:defRPr sz="2000" b="0" i="0" u="none" strike="noStrike" cap="none">
                <a:solidFill>
                  <a:schemeClr val="dk2"/>
                </a:solidFill>
                <a:latin typeface="Candara"/>
                <a:ea typeface="Candara"/>
                <a:cs typeface="Candara"/>
                <a:sym typeface="Candara"/>
              </a:defRPr>
            </a:lvl1pPr>
            <a:lvl2pPr marL="344488" marR="0" lvl="1" indent="-65088" algn="l" rtl="0">
              <a:spcBef>
                <a:spcPts val="600"/>
              </a:spcBef>
              <a:buClr>
                <a:schemeClr val="accent1"/>
              </a:buClr>
              <a:buSzPct val="100000"/>
              <a:buFont typeface="Arial"/>
              <a:buChar char="•"/>
              <a:defRPr sz="1800" b="0" i="0" u="none" strike="noStrike" cap="none">
                <a:solidFill>
                  <a:schemeClr val="dk2"/>
                </a:solidFill>
                <a:latin typeface="Candara"/>
                <a:ea typeface="Candara"/>
                <a:cs typeface="Candara"/>
                <a:sym typeface="Candara"/>
              </a:defRPr>
            </a:lvl2pPr>
            <a:lvl3pPr marL="515938" marR="0" lvl="2" indent="-84137" algn="l" rtl="0">
              <a:spcBef>
                <a:spcPts val="600"/>
              </a:spcBef>
              <a:buClr>
                <a:schemeClr val="accent1"/>
              </a:buClr>
              <a:buSzPct val="100000"/>
              <a:buFont typeface="Arial"/>
              <a:buChar char="•"/>
              <a:defRPr sz="1600" b="0" i="0" u="none" strike="noStrike" cap="none">
                <a:solidFill>
                  <a:schemeClr val="dk2"/>
                </a:solidFill>
                <a:latin typeface="Candara"/>
                <a:ea typeface="Candara"/>
                <a:cs typeface="Candara"/>
                <a:sym typeface="Candara"/>
              </a:defRPr>
            </a:lvl3pPr>
            <a:lvl4pPr marL="688975" marR="0" lvl="3" indent="-79375" algn="l" rtl="0">
              <a:spcBef>
                <a:spcPts val="600"/>
              </a:spcBef>
              <a:buClr>
                <a:schemeClr val="accent1"/>
              </a:buClr>
              <a:buSzPct val="100000"/>
              <a:buFont typeface="Arial"/>
              <a:buChar char="•"/>
              <a:defRPr sz="1600" b="0" i="0" u="none" strike="noStrike" cap="none">
                <a:solidFill>
                  <a:schemeClr val="dk2"/>
                </a:solidFill>
                <a:latin typeface="Candara"/>
                <a:ea typeface="Candara"/>
                <a:cs typeface="Candara"/>
                <a:sym typeface="Candara"/>
              </a:defRPr>
            </a:lvl4pPr>
            <a:lvl5pPr marL="860425" marR="0" lvl="4" indent="-73025" algn="l" rtl="0">
              <a:spcBef>
                <a:spcPts val="600"/>
              </a:spcBef>
              <a:buClr>
                <a:schemeClr val="accent1"/>
              </a:buClr>
              <a:buSzPct val="100000"/>
              <a:buFont typeface="Arial"/>
              <a:buChar char="•"/>
              <a:defRPr sz="1600" b="0" i="0" u="none" strike="noStrike" cap="none">
                <a:solidFill>
                  <a:schemeClr val="dk2"/>
                </a:solidFill>
                <a:latin typeface="Candara"/>
                <a:ea typeface="Candara"/>
                <a:cs typeface="Candara"/>
                <a:sym typeface="Candara"/>
              </a:defRPr>
            </a:lvl5pPr>
            <a:lvl6pPr marL="1051560" marR="0" lvl="5" indent="-86360" algn="l" rtl="0">
              <a:spcBef>
                <a:spcPts val="280"/>
              </a:spcBef>
              <a:buClr>
                <a:schemeClr val="accent1"/>
              </a:buClr>
              <a:buSzPct val="100000"/>
              <a:buFont typeface="Arial"/>
              <a:buChar char="•"/>
              <a:defRPr sz="1400" b="0" i="0" u="none" strike="noStrike" cap="none">
                <a:solidFill>
                  <a:schemeClr val="dk2"/>
                </a:solidFill>
                <a:latin typeface="Candara"/>
                <a:ea typeface="Candara"/>
                <a:cs typeface="Candara"/>
                <a:sym typeface="Candara"/>
              </a:defRPr>
            </a:lvl6pPr>
            <a:lvl7pPr marL="1234440" marR="0" lvl="6" indent="-91439" algn="l" rtl="0">
              <a:spcBef>
                <a:spcPts val="280"/>
              </a:spcBef>
              <a:buClr>
                <a:schemeClr val="accent1"/>
              </a:buClr>
              <a:buSzPct val="100000"/>
              <a:buFont typeface="Arial"/>
              <a:buChar char="•"/>
              <a:defRPr sz="1400" b="0" i="0" u="none" strike="noStrike" cap="none">
                <a:solidFill>
                  <a:schemeClr val="dk2"/>
                </a:solidFill>
                <a:latin typeface="Candara"/>
                <a:ea typeface="Candara"/>
                <a:cs typeface="Candara"/>
                <a:sym typeface="Candara"/>
              </a:defRPr>
            </a:lvl7pPr>
            <a:lvl8pPr marL="1417320" marR="0" lvl="7" indent="-96519" algn="l" rtl="0">
              <a:spcBef>
                <a:spcPts val="280"/>
              </a:spcBef>
              <a:buClr>
                <a:schemeClr val="accent1"/>
              </a:buClr>
              <a:buSzPct val="100000"/>
              <a:buFont typeface="Arial"/>
              <a:buChar char="•"/>
              <a:defRPr sz="1400" b="0" i="0" u="none" strike="noStrike" cap="none">
                <a:solidFill>
                  <a:schemeClr val="dk2"/>
                </a:solidFill>
                <a:latin typeface="Candara"/>
                <a:ea typeface="Candara"/>
                <a:cs typeface="Candara"/>
                <a:sym typeface="Candara"/>
              </a:defRPr>
            </a:lvl8pPr>
            <a:lvl9pPr marL="1600200" marR="0" lvl="8" indent="-88900" algn="l" rtl="0">
              <a:spcBef>
                <a:spcPts val="280"/>
              </a:spcBef>
              <a:buClr>
                <a:schemeClr val="accent1"/>
              </a:buClr>
              <a:buSzPct val="100000"/>
              <a:buFont typeface="Arial"/>
              <a:buChar char="•"/>
              <a:defRPr sz="1400" b="0" i="0" u="none" strike="noStrike" cap="none">
                <a:solidFill>
                  <a:schemeClr val="dk2"/>
                </a:solidFill>
                <a:latin typeface="Candara"/>
                <a:ea typeface="Candara"/>
                <a:cs typeface="Candara"/>
                <a:sym typeface="Candara"/>
              </a:defRPr>
            </a:lvl9pPr>
          </a:lstStyle>
          <a:p>
            <a:endParaRPr/>
          </a:p>
        </p:txBody>
      </p:sp>
      <p:sp>
        <p:nvSpPr>
          <p:cNvPr id="46" name="Shape 46"/>
          <p:cNvSpPr txBox="1">
            <a:spLocks noGrp="1"/>
          </p:cNvSpPr>
          <p:nvPr>
            <p:ph type="body" idx="2"/>
          </p:nvPr>
        </p:nvSpPr>
        <p:spPr>
          <a:xfrm>
            <a:off x="4615814" y="1298448"/>
            <a:ext cx="4251960" cy="4937760"/>
          </a:xfrm>
          <a:prstGeom prst="rect">
            <a:avLst/>
          </a:prstGeom>
          <a:noFill/>
          <a:ln>
            <a:noFill/>
          </a:ln>
        </p:spPr>
        <p:txBody>
          <a:bodyPr lIns="91425" tIns="91425" rIns="91425" bIns="91425" anchor="t" anchorCtr="0"/>
          <a:lstStyle>
            <a:lvl1pPr marL="171450" marR="0" lvl="0" indent="-44450" algn="l" rtl="0">
              <a:spcBef>
                <a:spcPts val="600"/>
              </a:spcBef>
              <a:spcAft>
                <a:spcPts val="0"/>
              </a:spcAft>
              <a:buClr>
                <a:schemeClr val="accent1"/>
              </a:buClr>
              <a:buSzPct val="100000"/>
              <a:buFont typeface="Arial"/>
              <a:buChar char="•"/>
              <a:defRPr sz="2000" b="0" i="0" u="none" strike="noStrike" cap="none">
                <a:solidFill>
                  <a:schemeClr val="dk2"/>
                </a:solidFill>
                <a:latin typeface="Candara"/>
                <a:ea typeface="Candara"/>
                <a:cs typeface="Candara"/>
                <a:sym typeface="Candara"/>
              </a:defRPr>
            </a:lvl1pPr>
            <a:lvl2pPr marL="344488" marR="0" lvl="1" indent="-65088" algn="l" rtl="0">
              <a:spcBef>
                <a:spcPts val="600"/>
              </a:spcBef>
              <a:buClr>
                <a:schemeClr val="accent1"/>
              </a:buClr>
              <a:buSzPct val="100000"/>
              <a:buFont typeface="Arial"/>
              <a:buChar char="•"/>
              <a:defRPr sz="1800" b="0" i="0" u="none" strike="noStrike" cap="none">
                <a:solidFill>
                  <a:schemeClr val="dk2"/>
                </a:solidFill>
                <a:latin typeface="Candara"/>
                <a:ea typeface="Candara"/>
                <a:cs typeface="Candara"/>
                <a:sym typeface="Candara"/>
              </a:defRPr>
            </a:lvl2pPr>
            <a:lvl3pPr marL="515938" marR="0" lvl="2" indent="-84137" algn="l" rtl="0">
              <a:spcBef>
                <a:spcPts val="600"/>
              </a:spcBef>
              <a:buClr>
                <a:schemeClr val="accent1"/>
              </a:buClr>
              <a:buSzPct val="100000"/>
              <a:buFont typeface="Arial"/>
              <a:buChar char="•"/>
              <a:defRPr sz="1600" b="0" i="0" u="none" strike="noStrike" cap="none">
                <a:solidFill>
                  <a:schemeClr val="dk2"/>
                </a:solidFill>
                <a:latin typeface="Candara"/>
                <a:ea typeface="Candara"/>
                <a:cs typeface="Candara"/>
                <a:sym typeface="Candara"/>
              </a:defRPr>
            </a:lvl3pPr>
            <a:lvl4pPr marL="688975" marR="0" lvl="3" indent="-79375" algn="l" rtl="0">
              <a:spcBef>
                <a:spcPts val="600"/>
              </a:spcBef>
              <a:buClr>
                <a:schemeClr val="accent1"/>
              </a:buClr>
              <a:buSzPct val="100000"/>
              <a:buFont typeface="Arial"/>
              <a:buChar char="•"/>
              <a:defRPr sz="1600" b="0" i="0" u="none" strike="noStrike" cap="none">
                <a:solidFill>
                  <a:schemeClr val="dk2"/>
                </a:solidFill>
                <a:latin typeface="Candara"/>
                <a:ea typeface="Candara"/>
                <a:cs typeface="Candara"/>
                <a:sym typeface="Candara"/>
              </a:defRPr>
            </a:lvl4pPr>
            <a:lvl5pPr marL="860425" marR="0" lvl="4" indent="-73025" algn="l" rtl="0">
              <a:spcBef>
                <a:spcPts val="600"/>
              </a:spcBef>
              <a:buClr>
                <a:schemeClr val="accent1"/>
              </a:buClr>
              <a:buSzPct val="100000"/>
              <a:buFont typeface="Arial"/>
              <a:buChar char="•"/>
              <a:defRPr sz="1600" b="0" i="0" u="none" strike="noStrike" cap="none">
                <a:solidFill>
                  <a:schemeClr val="dk2"/>
                </a:solidFill>
                <a:latin typeface="Candara"/>
                <a:ea typeface="Candara"/>
                <a:cs typeface="Candara"/>
                <a:sym typeface="Candara"/>
              </a:defRPr>
            </a:lvl5pPr>
            <a:lvl6pPr marL="1051560" marR="0" lvl="5" indent="-86360" algn="l" rtl="0">
              <a:spcBef>
                <a:spcPts val="280"/>
              </a:spcBef>
              <a:buClr>
                <a:schemeClr val="accent1"/>
              </a:buClr>
              <a:buSzPct val="100000"/>
              <a:buFont typeface="Arial"/>
              <a:buChar char="•"/>
              <a:defRPr sz="1400" b="0" i="0" u="none" strike="noStrike" cap="none">
                <a:solidFill>
                  <a:schemeClr val="dk2"/>
                </a:solidFill>
                <a:latin typeface="Candara"/>
                <a:ea typeface="Candara"/>
                <a:cs typeface="Candara"/>
                <a:sym typeface="Candara"/>
              </a:defRPr>
            </a:lvl6pPr>
            <a:lvl7pPr marL="1234440" marR="0" lvl="6" indent="-91439" algn="l" rtl="0">
              <a:spcBef>
                <a:spcPts val="280"/>
              </a:spcBef>
              <a:buClr>
                <a:schemeClr val="accent1"/>
              </a:buClr>
              <a:buSzPct val="100000"/>
              <a:buFont typeface="Arial"/>
              <a:buChar char="•"/>
              <a:defRPr sz="1400" b="0" i="0" u="none" strike="noStrike" cap="none">
                <a:solidFill>
                  <a:schemeClr val="dk2"/>
                </a:solidFill>
                <a:latin typeface="Candara"/>
                <a:ea typeface="Candara"/>
                <a:cs typeface="Candara"/>
                <a:sym typeface="Candara"/>
              </a:defRPr>
            </a:lvl7pPr>
            <a:lvl8pPr marL="1417320" marR="0" lvl="7" indent="-96519" algn="l" rtl="0">
              <a:spcBef>
                <a:spcPts val="280"/>
              </a:spcBef>
              <a:buClr>
                <a:schemeClr val="accent1"/>
              </a:buClr>
              <a:buSzPct val="100000"/>
              <a:buFont typeface="Arial"/>
              <a:buChar char="•"/>
              <a:defRPr sz="1400" b="0" i="0" u="none" strike="noStrike" cap="none">
                <a:solidFill>
                  <a:schemeClr val="dk2"/>
                </a:solidFill>
                <a:latin typeface="Candara"/>
                <a:ea typeface="Candara"/>
                <a:cs typeface="Candara"/>
                <a:sym typeface="Candara"/>
              </a:defRPr>
            </a:lvl8pPr>
            <a:lvl9pPr marL="1600200" marR="0" lvl="8" indent="-88900" algn="l" rtl="0">
              <a:spcBef>
                <a:spcPts val="280"/>
              </a:spcBef>
              <a:buClr>
                <a:schemeClr val="accent1"/>
              </a:buClr>
              <a:buSzPct val="100000"/>
              <a:buFont typeface="Arial"/>
              <a:buChar char="•"/>
              <a:defRPr sz="1400" b="0" i="0" u="none" strike="noStrike" cap="none">
                <a:solidFill>
                  <a:schemeClr val="dk2"/>
                </a:solidFill>
                <a:latin typeface="Candara"/>
                <a:ea typeface="Candara"/>
                <a:cs typeface="Candara"/>
                <a:sym typeface="Candara"/>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cSld name="Porovnanie">
    <p:spTree>
      <p:nvGrpSpPr>
        <p:cNvPr id="1" name="Shape 47"/>
        <p:cNvGrpSpPr/>
        <p:nvPr/>
      </p:nvGrpSpPr>
      <p:grpSpPr>
        <a:xfrm>
          <a:off x="0" y="0"/>
          <a:ext cx="0" cy="0"/>
          <a:chOff x="0" y="0"/>
          <a:chExt cx="0" cy="0"/>
        </a:xfrm>
      </p:grpSpPr>
      <p:sp>
        <p:nvSpPr>
          <p:cNvPr id="48" name="Shape 48"/>
          <p:cNvSpPr txBox="1">
            <a:spLocks noGrp="1"/>
          </p:cNvSpPr>
          <p:nvPr>
            <p:ph type="dt" idx="10"/>
          </p:nvPr>
        </p:nvSpPr>
        <p:spPr>
          <a:xfrm>
            <a:off x="276225" y="6429375"/>
            <a:ext cx="2133599" cy="292100"/>
          </a:xfrm>
          <a:prstGeom prst="rect">
            <a:avLst/>
          </a:prstGeom>
          <a:noFill/>
          <a:ln>
            <a:noFill/>
          </a:ln>
        </p:spPr>
        <p:txBody>
          <a:bodyPr lIns="91425" tIns="91425" rIns="91425" bIns="91425" anchor="ctr" anchorCtr="0"/>
          <a:lstStyle>
            <a:lvl1pPr marL="0" marR="0" lvl="0" indent="0" algn="l" rtl="0">
              <a:spcBef>
                <a:spcPts val="0"/>
              </a:spcBef>
              <a:buNone/>
              <a:defRPr sz="1050" b="1">
                <a:solidFill>
                  <a:schemeClr val="dk2"/>
                </a:solidFill>
                <a:latin typeface="Candara"/>
                <a:ea typeface="Candara"/>
                <a:cs typeface="Candara"/>
                <a:sym typeface="Candara"/>
              </a:defRPr>
            </a:lvl1pPr>
            <a:lvl2pPr marL="457200" marR="0" lvl="1" indent="0" algn="l" rtl="0">
              <a:spcBef>
                <a:spcPts val="0"/>
              </a:spcBef>
              <a:buNone/>
              <a:defRPr sz="1800" b="0" i="0" u="none" strike="noStrike" cap="none">
                <a:solidFill>
                  <a:schemeClr val="dk1"/>
                </a:solidFill>
                <a:latin typeface="Candara"/>
                <a:ea typeface="Candara"/>
                <a:cs typeface="Candara"/>
                <a:sym typeface="Candara"/>
              </a:defRPr>
            </a:lvl2pPr>
            <a:lvl3pPr marL="914400" marR="0" lvl="2" indent="0" algn="l" rtl="0">
              <a:spcBef>
                <a:spcPts val="0"/>
              </a:spcBef>
              <a:buNone/>
              <a:defRPr sz="1800" b="0" i="0" u="none" strike="noStrike" cap="none">
                <a:solidFill>
                  <a:schemeClr val="dk1"/>
                </a:solidFill>
                <a:latin typeface="Candara"/>
                <a:ea typeface="Candara"/>
                <a:cs typeface="Candara"/>
                <a:sym typeface="Candara"/>
              </a:defRPr>
            </a:lvl3pPr>
            <a:lvl4pPr marL="1371600" marR="0" lvl="3" indent="0" algn="l" rtl="0">
              <a:spcBef>
                <a:spcPts val="0"/>
              </a:spcBef>
              <a:buNone/>
              <a:defRPr sz="1800" b="0" i="0" u="none" strike="noStrike" cap="none">
                <a:solidFill>
                  <a:schemeClr val="dk1"/>
                </a:solidFill>
                <a:latin typeface="Candara"/>
                <a:ea typeface="Candara"/>
                <a:cs typeface="Candara"/>
                <a:sym typeface="Candara"/>
              </a:defRPr>
            </a:lvl4pPr>
            <a:lvl5pPr marL="1828800" marR="0" lvl="4" indent="0" algn="l" rtl="0">
              <a:spcBef>
                <a:spcPts val="0"/>
              </a:spcBef>
              <a:buNone/>
              <a:defRPr sz="1800" b="0" i="0" u="none" strike="noStrike" cap="none">
                <a:solidFill>
                  <a:schemeClr val="dk1"/>
                </a:solidFill>
                <a:latin typeface="Candara"/>
                <a:ea typeface="Candara"/>
                <a:cs typeface="Candara"/>
                <a:sym typeface="Candara"/>
              </a:defRPr>
            </a:lvl5pPr>
            <a:lvl6pPr marL="2286000" marR="0" lvl="5" indent="0" algn="l" rtl="0">
              <a:spcBef>
                <a:spcPts val="0"/>
              </a:spcBef>
              <a:buNone/>
              <a:defRPr sz="1800" b="0" i="0" u="none" strike="noStrike" cap="none">
                <a:solidFill>
                  <a:schemeClr val="dk1"/>
                </a:solidFill>
                <a:latin typeface="Candara"/>
                <a:ea typeface="Candara"/>
                <a:cs typeface="Candara"/>
                <a:sym typeface="Candara"/>
              </a:defRPr>
            </a:lvl6pPr>
            <a:lvl7pPr marL="2743200" marR="0" lvl="6" indent="0" algn="l" rtl="0">
              <a:spcBef>
                <a:spcPts val="0"/>
              </a:spcBef>
              <a:buNone/>
              <a:defRPr sz="1800" b="0" i="0" u="none" strike="noStrike" cap="none">
                <a:solidFill>
                  <a:schemeClr val="dk1"/>
                </a:solidFill>
                <a:latin typeface="Candara"/>
                <a:ea typeface="Candara"/>
                <a:cs typeface="Candara"/>
                <a:sym typeface="Candara"/>
              </a:defRPr>
            </a:lvl7pPr>
            <a:lvl8pPr marL="3200400" marR="0" lvl="7" indent="0" algn="l" rtl="0">
              <a:spcBef>
                <a:spcPts val="0"/>
              </a:spcBef>
              <a:buNone/>
              <a:defRPr sz="1800" b="0" i="0" u="none" strike="noStrike" cap="none">
                <a:solidFill>
                  <a:schemeClr val="dk1"/>
                </a:solidFill>
                <a:latin typeface="Candara"/>
                <a:ea typeface="Candara"/>
                <a:cs typeface="Candara"/>
                <a:sym typeface="Candara"/>
              </a:defRPr>
            </a:lvl8pPr>
            <a:lvl9pPr marL="3657600" marR="0" lvl="8" indent="0" algn="l" rtl="0">
              <a:spcBef>
                <a:spcPts val="0"/>
              </a:spcBef>
              <a:buNone/>
              <a:defRPr sz="1800" b="0" i="0" u="none" strike="noStrike" cap="none">
                <a:solidFill>
                  <a:schemeClr val="dk1"/>
                </a:solidFill>
                <a:latin typeface="Candara"/>
                <a:ea typeface="Candara"/>
                <a:cs typeface="Candara"/>
                <a:sym typeface="Candara"/>
              </a:defRPr>
            </a:lvl9pPr>
          </a:lstStyle>
          <a:p>
            <a:endParaRPr/>
          </a:p>
        </p:txBody>
      </p:sp>
      <p:sp>
        <p:nvSpPr>
          <p:cNvPr id="49" name="Shape 49"/>
          <p:cNvSpPr txBox="1">
            <a:spLocks noGrp="1"/>
          </p:cNvSpPr>
          <p:nvPr>
            <p:ph type="ftr" idx="11"/>
          </p:nvPr>
        </p:nvSpPr>
        <p:spPr>
          <a:xfrm>
            <a:off x="3743323" y="6429375"/>
            <a:ext cx="4086224" cy="292100"/>
          </a:xfrm>
          <a:prstGeom prst="rect">
            <a:avLst/>
          </a:prstGeom>
          <a:noFill/>
          <a:ln>
            <a:noFill/>
          </a:ln>
        </p:spPr>
        <p:txBody>
          <a:bodyPr lIns="91425" tIns="91425" rIns="91425" bIns="91425" anchor="ctr" anchorCtr="0"/>
          <a:lstStyle>
            <a:lvl1pPr marL="0" marR="0" lvl="0" indent="0" algn="l" rtl="0">
              <a:spcBef>
                <a:spcPts val="0"/>
              </a:spcBef>
              <a:buNone/>
              <a:defRPr sz="1050" b="1">
                <a:solidFill>
                  <a:schemeClr val="dk2"/>
                </a:solidFill>
                <a:latin typeface="Candara"/>
                <a:ea typeface="Candara"/>
                <a:cs typeface="Candara"/>
                <a:sym typeface="Candara"/>
              </a:defRPr>
            </a:lvl1pPr>
            <a:lvl2pPr marL="457200" marR="0" lvl="1" indent="0" algn="l" rtl="0">
              <a:spcBef>
                <a:spcPts val="0"/>
              </a:spcBef>
              <a:buNone/>
              <a:defRPr sz="1800" b="0" i="0" u="none" strike="noStrike" cap="none">
                <a:solidFill>
                  <a:schemeClr val="dk1"/>
                </a:solidFill>
                <a:latin typeface="Candara"/>
                <a:ea typeface="Candara"/>
                <a:cs typeface="Candara"/>
                <a:sym typeface="Candara"/>
              </a:defRPr>
            </a:lvl2pPr>
            <a:lvl3pPr marL="914400" marR="0" lvl="2" indent="0" algn="l" rtl="0">
              <a:spcBef>
                <a:spcPts val="0"/>
              </a:spcBef>
              <a:buNone/>
              <a:defRPr sz="1800" b="0" i="0" u="none" strike="noStrike" cap="none">
                <a:solidFill>
                  <a:schemeClr val="dk1"/>
                </a:solidFill>
                <a:latin typeface="Candara"/>
                <a:ea typeface="Candara"/>
                <a:cs typeface="Candara"/>
                <a:sym typeface="Candara"/>
              </a:defRPr>
            </a:lvl3pPr>
            <a:lvl4pPr marL="1371600" marR="0" lvl="3" indent="0" algn="l" rtl="0">
              <a:spcBef>
                <a:spcPts val="0"/>
              </a:spcBef>
              <a:buNone/>
              <a:defRPr sz="1800" b="0" i="0" u="none" strike="noStrike" cap="none">
                <a:solidFill>
                  <a:schemeClr val="dk1"/>
                </a:solidFill>
                <a:latin typeface="Candara"/>
                <a:ea typeface="Candara"/>
                <a:cs typeface="Candara"/>
                <a:sym typeface="Candara"/>
              </a:defRPr>
            </a:lvl4pPr>
            <a:lvl5pPr marL="1828800" marR="0" lvl="4" indent="0" algn="l" rtl="0">
              <a:spcBef>
                <a:spcPts val="0"/>
              </a:spcBef>
              <a:buNone/>
              <a:defRPr sz="1800" b="0" i="0" u="none" strike="noStrike" cap="none">
                <a:solidFill>
                  <a:schemeClr val="dk1"/>
                </a:solidFill>
                <a:latin typeface="Candara"/>
                <a:ea typeface="Candara"/>
                <a:cs typeface="Candara"/>
                <a:sym typeface="Candara"/>
              </a:defRPr>
            </a:lvl5pPr>
            <a:lvl6pPr marL="2286000" marR="0" lvl="5" indent="0" algn="l" rtl="0">
              <a:spcBef>
                <a:spcPts val="0"/>
              </a:spcBef>
              <a:buNone/>
              <a:defRPr sz="1800" b="0" i="0" u="none" strike="noStrike" cap="none">
                <a:solidFill>
                  <a:schemeClr val="dk1"/>
                </a:solidFill>
                <a:latin typeface="Candara"/>
                <a:ea typeface="Candara"/>
                <a:cs typeface="Candara"/>
                <a:sym typeface="Candara"/>
              </a:defRPr>
            </a:lvl6pPr>
            <a:lvl7pPr marL="2743200" marR="0" lvl="6" indent="0" algn="l" rtl="0">
              <a:spcBef>
                <a:spcPts val="0"/>
              </a:spcBef>
              <a:buNone/>
              <a:defRPr sz="1800" b="0" i="0" u="none" strike="noStrike" cap="none">
                <a:solidFill>
                  <a:schemeClr val="dk1"/>
                </a:solidFill>
                <a:latin typeface="Candara"/>
                <a:ea typeface="Candara"/>
                <a:cs typeface="Candara"/>
                <a:sym typeface="Candara"/>
              </a:defRPr>
            </a:lvl7pPr>
            <a:lvl8pPr marL="3200400" marR="0" lvl="7" indent="0" algn="l" rtl="0">
              <a:spcBef>
                <a:spcPts val="0"/>
              </a:spcBef>
              <a:buNone/>
              <a:defRPr sz="1800" b="0" i="0" u="none" strike="noStrike" cap="none">
                <a:solidFill>
                  <a:schemeClr val="dk1"/>
                </a:solidFill>
                <a:latin typeface="Candara"/>
                <a:ea typeface="Candara"/>
                <a:cs typeface="Candara"/>
                <a:sym typeface="Candara"/>
              </a:defRPr>
            </a:lvl8pPr>
            <a:lvl9pPr marL="3657600" marR="0" lvl="8" indent="0" algn="l" rtl="0">
              <a:spcBef>
                <a:spcPts val="0"/>
              </a:spcBef>
              <a:buNone/>
              <a:defRPr sz="1800" b="0" i="0" u="none" strike="noStrike" cap="none">
                <a:solidFill>
                  <a:schemeClr val="dk1"/>
                </a:solidFill>
                <a:latin typeface="Candara"/>
                <a:ea typeface="Candara"/>
                <a:cs typeface="Candara"/>
                <a:sym typeface="Candara"/>
              </a:defRPr>
            </a:lvl9pPr>
          </a:lstStyle>
          <a:p>
            <a:endParaRPr/>
          </a:p>
        </p:txBody>
      </p:sp>
      <p:sp>
        <p:nvSpPr>
          <p:cNvPr id="50" name="Shape 50"/>
          <p:cNvSpPr txBox="1">
            <a:spLocks noGrp="1"/>
          </p:cNvSpPr>
          <p:nvPr>
            <p:ph type="sldNum" idx="12"/>
          </p:nvPr>
        </p:nvSpPr>
        <p:spPr>
          <a:xfrm>
            <a:off x="7991475" y="6429375"/>
            <a:ext cx="876300" cy="292100"/>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sk-SK" sz="1600" b="1">
                <a:solidFill>
                  <a:schemeClr val="dk2"/>
                </a:solidFill>
                <a:latin typeface="Candara"/>
                <a:ea typeface="Candara"/>
                <a:cs typeface="Candara"/>
                <a:sym typeface="Candara"/>
              </a:rPr>
              <a:t>‹#›</a:t>
            </a:fld>
            <a:endParaRPr lang="sk-SK" sz="1600" b="1">
              <a:solidFill>
                <a:schemeClr val="dk2"/>
              </a:solidFill>
              <a:latin typeface="Candara"/>
              <a:ea typeface="Candara"/>
              <a:cs typeface="Candara"/>
              <a:sym typeface="Candara"/>
            </a:endParaRPr>
          </a:p>
        </p:txBody>
      </p:sp>
      <p:sp>
        <p:nvSpPr>
          <p:cNvPr id="51" name="Shape 51"/>
          <p:cNvSpPr txBox="1">
            <a:spLocks noGrp="1"/>
          </p:cNvSpPr>
          <p:nvPr>
            <p:ph type="title"/>
          </p:nvPr>
        </p:nvSpPr>
        <p:spPr>
          <a:xfrm>
            <a:off x="276225" y="228601"/>
            <a:ext cx="8591550" cy="1066799"/>
          </a:xfrm>
          <a:prstGeom prst="rect">
            <a:avLst/>
          </a:prstGeom>
          <a:noFill/>
          <a:ln>
            <a:noFill/>
          </a:ln>
        </p:spPr>
        <p:txBody>
          <a:bodyPr lIns="91425" tIns="91425" rIns="91425" bIns="91425" anchor="b" anchorCtr="0"/>
          <a:lstStyle>
            <a:lvl1pPr marL="0" marR="0" lvl="0" indent="0" algn="l" rtl="0">
              <a:spcBef>
                <a:spcPts val="400"/>
              </a:spcBef>
              <a:buClr>
                <a:schemeClr val="dk2"/>
              </a:buClr>
              <a:buFont typeface="Candara"/>
              <a:buNone/>
              <a:defRPr sz="3600" b="0" i="0" u="none" strike="noStrike" cap="none">
                <a:solidFill>
                  <a:schemeClr val="dk2"/>
                </a:solidFill>
                <a:latin typeface="Candara"/>
                <a:ea typeface="Candara"/>
                <a:cs typeface="Candara"/>
                <a:sym typeface="Candara"/>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52" name="Shape 52"/>
          <p:cNvSpPr txBox="1">
            <a:spLocks noGrp="1"/>
          </p:cNvSpPr>
          <p:nvPr>
            <p:ph type="body" idx="1"/>
          </p:nvPr>
        </p:nvSpPr>
        <p:spPr>
          <a:xfrm>
            <a:off x="276225" y="1810511"/>
            <a:ext cx="4251960" cy="4425696"/>
          </a:xfrm>
          <a:prstGeom prst="rect">
            <a:avLst/>
          </a:prstGeom>
          <a:noFill/>
          <a:ln>
            <a:noFill/>
          </a:ln>
        </p:spPr>
        <p:txBody>
          <a:bodyPr lIns="91425" tIns="91425" rIns="91425" bIns="91425" anchor="t" anchorCtr="0"/>
          <a:lstStyle>
            <a:lvl1pPr marL="171450" marR="0" lvl="0" indent="-44450" algn="l" rtl="0">
              <a:spcBef>
                <a:spcPts val="600"/>
              </a:spcBef>
              <a:spcAft>
                <a:spcPts val="0"/>
              </a:spcAft>
              <a:buClr>
                <a:schemeClr val="accent1"/>
              </a:buClr>
              <a:buSzPct val="100000"/>
              <a:buFont typeface="Arial"/>
              <a:buChar char="•"/>
              <a:defRPr sz="2000" b="0" i="0" u="none" strike="noStrike" cap="none">
                <a:solidFill>
                  <a:schemeClr val="dk2"/>
                </a:solidFill>
                <a:latin typeface="Candara"/>
                <a:ea typeface="Candara"/>
                <a:cs typeface="Candara"/>
                <a:sym typeface="Candara"/>
              </a:defRPr>
            </a:lvl1pPr>
            <a:lvl2pPr marL="344488" marR="0" lvl="1" indent="-65088" algn="l" rtl="0">
              <a:spcBef>
                <a:spcPts val="600"/>
              </a:spcBef>
              <a:buClr>
                <a:schemeClr val="accent1"/>
              </a:buClr>
              <a:buSzPct val="100000"/>
              <a:buFont typeface="Arial"/>
              <a:buChar char="•"/>
              <a:defRPr sz="1800" b="0" i="0" u="none" strike="noStrike" cap="none">
                <a:solidFill>
                  <a:schemeClr val="dk2"/>
                </a:solidFill>
                <a:latin typeface="Candara"/>
                <a:ea typeface="Candara"/>
                <a:cs typeface="Candara"/>
                <a:sym typeface="Candara"/>
              </a:defRPr>
            </a:lvl2pPr>
            <a:lvl3pPr marL="515938" marR="0" lvl="2" indent="-84137" algn="l" rtl="0">
              <a:spcBef>
                <a:spcPts val="600"/>
              </a:spcBef>
              <a:buClr>
                <a:schemeClr val="accent1"/>
              </a:buClr>
              <a:buSzPct val="100000"/>
              <a:buFont typeface="Arial"/>
              <a:buChar char="•"/>
              <a:defRPr sz="1600" b="0" i="0" u="none" strike="noStrike" cap="none">
                <a:solidFill>
                  <a:schemeClr val="dk2"/>
                </a:solidFill>
                <a:latin typeface="Candara"/>
                <a:ea typeface="Candara"/>
                <a:cs typeface="Candara"/>
                <a:sym typeface="Candara"/>
              </a:defRPr>
            </a:lvl3pPr>
            <a:lvl4pPr marL="688975" marR="0" lvl="3" indent="-79375" algn="l" rtl="0">
              <a:spcBef>
                <a:spcPts val="600"/>
              </a:spcBef>
              <a:buClr>
                <a:schemeClr val="accent1"/>
              </a:buClr>
              <a:buSzPct val="100000"/>
              <a:buFont typeface="Arial"/>
              <a:buChar char="•"/>
              <a:defRPr sz="1600" b="0" i="0" u="none" strike="noStrike" cap="none">
                <a:solidFill>
                  <a:schemeClr val="dk2"/>
                </a:solidFill>
                <a:latin typeface="Candara"/>
                <a:ea typeface="Candara"/>
                <a:cs typeface="Candara"/>
                <a:sym typeface="Candara"/>
              </a:defRPr>
            </a:lvl4pPr>
            <a:lvl5pPr marL="860425" marR="0" lvl="4" indent="-73025" algn="l" rtl="0">
              <a:spcBef>
                <a:spcPts val="600"/>
              </a:spcBef>
              <a:buClr>
                <a:schemeClr val="accent1"/>
              </a:buClr>
              <a:buSzPct val="100000"/>
              <a:buFont typeface="Arial"/>
              <a:buChar char="•"/>
              <a:defRPr sz="1600" b="0" i="0" u="none" strike="noStrike" cap="none">
                <a:solidFill>
                  <a:schemeClr val="dk2"/>
                </a:solidFill>
                <a:latin typeface="Candara"/>
                <a:ea typeface="Candara"/>
                <a:cs typeface="Candara"/>
                <a:sym typeface="Candara"/>
              </a:defRPr>
            </a:lvl5pPr>
            <a:lvl6pPr marL="1051560" marR="0" lvl="5" indent="-86360" algn="l" rtl="0">
              <a:spcBef>
                <a:spcPts val="280"/>
              </a:spcBef>
              <a:buClr>
                <a:schemeClr val="accent1"/>
              </a:buClr>
              <a:buSzPct val="100000"/>
              <a:buFont typeface="Arial"/>
              <a:buChar char="•"/>
              <a:defRPr sz="1400" b="0" i="0" u="none" strike="noStrike" cap="none">
                <a:solidFill>
                  <a:schemeClr val="dk2"/>
                </a:solidFill>
                <a:latin typeface="Candara"/>
                <a:ea typeface="Candara"/>
                <a:cs typeface="Candara"/>
                <a:sym typeface="Candara"/>
              </a:defRPr>
            </a:lvl6pPr>
            <a:lvl7pPr marL="1234440" marR="0" lvl="6" indent="-91439" algn="l" rtl="0">
              <a:spcBef>
                <a:spcPts val="280"/>
              </a:spcBef>
              <a:buClr>
                <a:schemeClr val="accent1"/>
              </a:buClr>
              <a:buSzPct val="100000"/>
              <a:buFont typeface="Arial"/>
              <a:buChar char="•"/>
              <a:defRPr sz="1400" b="0" i="0" u="none" strike="noStrike" cap="none">
                <a:solidFill>
                  <a:schemeClr val="dk2"/>
                </a:solidFill>
                <a:latin typeface="Candara"/>
                <a:ea typeface="Candara"/>
                <a:cs typeface="Candara"/>
                <a:sym typeface="Candara"/>
              </a:defRPr>
            </a:lvl7pPr>
            <a:lvl8pPr marL="1417320" marR="0" lvl="7" indent="-96519" algn="l" rtl="0">
              <a:spcBef>
                <a:spcPts val="280"/>
              </a:spcBef>
              <a:buClr>
                <a:schemeClr val="accent1"/>
              </a:buClr>
              <a:buSzPct val="100000"/>
              <a:buFont typeface="Arial"/>
              <a:buChar char="•"/>
              <a:defRPr sz="1400" b="0" i="0" u="none" strike="noStrike" cap="none">
                <a:solidFill>
                  <a:schemeClr val="dk2"/>
                </a:solidFill>
                <a:latin typeface="Candara"/>
                <a:ea typeface="Candara"/>
                <a:cs typeface="Candara"/>
                <a:sym typeface="Candara"/>
              </a:defRPr>
            </a:lvl8pPr>
            <a:lvl9pPr marL="1600200" marR="0" lvl="8" indent="-88900" algn="l" rtl="0">
              <a:spcBef>
                <a:spcPts val="280"/>
              </a:spcBef>
              <a:buClr>
                <a:schemeClr val="accent1"/>
              </a:buClr>
              <a:buSzPct val="100000"/>
              <a:buFont typeface="Arial"/>
              <a:buChar char="•"/>
              <a:defRPr sz="1400" b="0" i="0" u="none" strike="noStrike" cap="none">
                <a:solidFill>
                  <a:schemeClr val="dk2"/>
                </a:solidFill>
                <a:latin typeface="Candara"/>
                <a:ea typeface="Candara"/>
                <a:cs typeface="Candara"/>
                <a:sym typeface="Candara"/>
              </a:defRPr>
            </a:lvl9pPr>
          </a:lstStyle>
          <a:p>
            <a:endParaRPr/>
          </a:p>
        </p:txBody>
      </p:sp>
      <p:sp>
        <p:nvSpPr>
          <p:cNvPr id="53" name="Shape 53"/>
          <p:cNvSpPr txBox="1">
            <a:spLocks noGrp="1"/>
          </p:cNvSpPr>
          <p:nvPr>
            <p:ph type="body" idx="2"/>
          </p:nvPr>
        </p:nvSpPr>
        <p:spPr>
          <a:xfrm>
            <a:off x="4615814" y="1810511"/>
            <a:ext cx="4251960" cy="4425696"/>
          </a:xfrm>
          <a:prstGeom prst="rect">
            <a:avLst/>
          </a:prstGeom>
          <a:noFill/>
          <a:ln>
            <a:noFill/>
          </a:ln>
        </p:spPr>
        <p:txBody>
          <a:bodyPr lIns="91425" tIns="91425" rIns="91425" bIns="91425" anchor="t" anchorCtr="0"/>
          <a:lstStyle>
            <a:lvl1pPr marL="171450" marR="0" lvl="0" indent="-44450" algn="l" rtl="0">
              <a:spcBef>
                <a:spcPts val="600"/>
              </a:spcBef>
              <a:spcAft>
                <a:spcPts val="0"/>
              </a:spcAft>
              <a:buClr>
                <a:schemeClr val="accent1"/>
              </a:buClr>
              <a:buSzPct val="100000"/>
              <a:buFont typeface="Arial"/>
              <a:buChar char="•"/>
              <a:defRPr sz="2000" b="0" i="0" u="none" strike="noStrike" cap="none">
                <a:solidFill>
                  <a:schemeClr val="dk2"/>
                </a:solidFill>
                <a:latin typeface="Candara"/>
                <a:ea typeface="Candara"/>
                <a:cs typeface="Candara"/>
                <a:sym typeface="Candara"/>
              </a:defRPr>
            </a:lvl1pPr>
            <a:lvl2pPr marL="344488" marR="0" lvl="1" indent="-65088" algn="l" rtl="0">
              <a:spcBef>
                <a:spcPts val="600"/>
              </a:spcBef>
              <a:buClr>
                <a:schemeClr val="accent1"/>
              </a:buClr>
              <a:buSzPct val="100000"/>
              <a:buFont typeface="Arial"/>
              <a:buChar char="•"/>
              <a:defRPr sz="1800" b="0" i="0" u="none" strike="noStrike" cap="none">
                <a:solidFill>
                  <a:schemeClr val="dk2"/>
                </a:solidFill>
                <a:latin typeface="Candara"/>
                <a:ea typeface="Candara"/>
                <a:cs typeface="Candara"/>
                <a:sym typeface="Candara"/>
              </a:defRPr>
            </a:lvl2pPr>
            <a:lvl3pPr marL="515938" marR="0" lvl="2" indent="-84137" algn="l" rtl="0">
              <a:spcBef>
                <a:spcPts val="600"/>
              </a:spcBef>
              <a:buClr>
                <a:schemeClr val="accent1"/>
              </a:buClr>
              <a:buSzPct val="100000"/>
              <a:buFont typeface="Arial"/>
              <a:buChar char="•"/>
              <a:defRPr sz="1600" b="0" i="0" u="none" strike="noStrike" cap="none">
                <a:solidFill>
                  <a:schemeClr val="dk2"/>
                </a:solidFill>
                <a:latin typeface="Candara"/>
                <a:ea typeface="Candara"/>
                <a:cs typeface="Candara"/>
                <a:sym typeface="Candara"/>
              </a:defRPr>
            </a:lvl3pPr>
            <a:lvl4pPr marL="688975" marR="0" lvl="3" indent="-79375" algn="l" rtl="0">
              <a:spcBef>
                <a:spcPts val="600"/>
              </a:spcBef>
              <a:buClr>
                <a:schemeClr val="accent1"/>
              </a:buClr>
              <a:buSzPct val="100000"/>
              <a:buFont typeface="Arial"/>
              <a:buChar char="•"/>
              <a:defRPr sz="1600" b="0" i="0" u="none" strike="noStrike" cap="none">
                <a:solidFill>
                  <a:schemeClr val="dk2"/>
                </a:solidFill>
                <a:latin typeface="Candara"/>
                <a:ea typeface="Candara"/>
                <a:cs typeface="Candara"/>
                <a:sym typeface="Candara"/>
              </a:defRPr>
            </a:lvl4pPr>
            <a:lvl5pPr marL="860425" marR="0" lvl="4" indent="-73025" algn="l" rtl="0">
              <a:spcBef>
                <a:spcPts val="600"/>
              </a:spcBef>
              <a:buClr>
                <a:schemeClr val="accent1"/>
              </a:buClr>
              <a:buSzPct val="100000"/>
              <a:buFont typeface="Arial"/>
              <a:buChar char="•"/>
              <a:defRPr sz="1600" b="0" i="0" u="none" strike="noStrike" cap="none">
                <a:solidFill>
                  <a:schemeClr val="dk2"/>
                </a:solidFill>
                <a:latin typeface="Candara"/>
                <a:ea typeface="Candara"/>
                <a:cs typeface="Candara"/>
                <a:sym typeface="Candara"/>
              </a:defRPr>
            </a:lvl5pPr>
            <a:lvl6pPr marL="1051560" marR="0" lvl="5" indent="-86360" algn="l" rtl="0">
              <a:spcBef>
                <a:spcPts val="280"/>
              </a:spcBef>
              <a:buClr>
                <a:schemeClr val="accent1"/>
              </a:buClr>
              <a:buSzPct val="100000"/>
              <a:buFont typeface="Arial"/>
              <a:buChar char="•"/>
              <a:defRPr sz="1400" b="0" i="0" u="none" strike="noStrike" cap="none">
                <a:solidFill>
                  <a:schemeClr val="dk2"/>
                </a:solidFill>
                <a:latin typeface="Candara"/>
                <a:ea typeface="Candara"/>
                <a:cs typeface="Candara"/>
                <a:sym typeface="Candara"/>
              </a:defRPr>
            </a:lvl6pPr>
            <a:lvl7pPr marL="1234440" marR="0" lvl="6" indent="-91439" algn="l" rtl="0">
              <a:spcBef>
                <a:spcPts val="280"/>
              </a:spcBef>
              <a:buClr>
                <a:schemeClr val="accent1"/>
              </a:buClr>
              <a:buSzPct val="100000"/>
              <a:buFont typeface="Arial"/>
              <a:buChar char="•"/>
              <a:defRPr sz="1400" b="0" i="0" u="none" strike="noStrike" cap="none">
                <a:solidFill>
                  <a:schemeClr val="dk2"/>
                </a:solidFill>
                <a:latin typeface="Candara"/>
                <a:ea typeface="Candara"/>
                <a:cs typeface="Candara"/>
                <a:sym typeface="Candara"/>
              </a:defRPr>
            </a:lvl7pPr>
            <a:lvl8pPr marL="1417320" marR="0" lvl="7" indent="-96519" algn="l" rtl="0">
              <a:spcBef>
                <a:spcPts val="280"/>
              </a:spcBef>
              <a:buClr>
                <a:schemeClr val="accent1"/>
              </a:buClr>
              <a:buSzPct val="100000"/>
              <a:buFont typeface="Arial"/>
              <a:buChar char="•"/>
              <a:defRPr sz="1400" b="0" i="0" u="none" strike="noStrike" cap="none">
                <a:solidFill>
                  <a:schemeClr val="dk2"/>
                </a:solidFill>
                <a:latin typeface="Candara"/>
                <a:ea typeface="Candara"/>
                <a:cs typeface="Candara"/>
                <a:sym typeface="Candara"/>
              </a:defRPr>
            </a:lvl8pPr>
            <a:lvl9pPr marL="1600200" marR="0" lvl="8" indent="-88900" algn="l" rtl="0">
              <a:spcBef>
                <a:spcPts val="280"/>
              </a:spcBef>
              <a:buClr>
                <a:schemeClr val="accent1"/>
              </a:buClr>
              <a:buSzPct val="100000"/>
              <a:buFont typeface="Arial"/>
              <a:buChar char="•"/>
              <a:defRPr sz="1400" b="0" i="0" u="none" strike="noStrike" cap="none">
                <a:solidFill>
                  <a:schemeClr val="dk2"/>
                </a:solidFill>
                <a:latin typeface="Candara"/>
                <a:ea typeface="Candara"/>
                <a:cs typeface="Candara"/>
                <a:sym typeface="Candara"/>
              </a:defRPr>
            </a:lvl9pPr>
          </a:lstStyle>
          <a:p>
            <a:endParaRPr/>
          </a:p>
        </p:txBody>
      </p:sp>
      <p:sp>
        <p:nvSpPr>
          <p:cNvPr id="54" name="Shape 54"/>
          <p:cNvSpPr txBox="1">
            <a:spLocks noGrp="1"/>
          </p:cNvSpPr>
          <p:nvPr>
            <p:ph type="body" idx="3"/>
          </p:nvPr>
        </p:nvSpPr>
        <p:spPr>
          <a:xfrm>
            <a:off x="276225" y="1298448"/>
            <a:ext cx="4248149" cy="509586"/>
          </a:xfrm>
          <a:prstGeom prst="rect">
            <a:avLst/>
          </a:prstGeom>
          <a:noFill/>
          <a:ln>
            <a:noFill/>
          </a:ln>
        </p:spPr>
        <p:txBody>
          <a:bodyPr lIns="91425" tIns="91425" rIns="91425" bIns="91425" anchor="ctr" anchorCtr="0"/>
          <a:lstStyle>
            <a:lvl1pPr marL="0" marR="0" lvl="0" indent="0" algn="l" rtl="0">
              <a:spcBef>
                <a:spcPts val="600"/>
              </a:spcBef>
              <a:spcAft>
                <a:spcPts val="0"/>
              </a:spcAft>
              <a:buClr>
                <a:schemeClr val="accent1"/>
              </a:buClr>
              <a:buFont typeface="Arial"/>
              <a:buNone/>
              <a:defRPr sz="2000" b="0" i="0" u="none" strike="noStrike" cap="none">
                <a:solidFill>
                  <a:schemeClr val="dk2"/>
                </a:solidFill>
                <a:latin typeface="Candara"/>
                <a:ea typeface="Candara"/>
                <a:cs typeface="Candara"/>
                <a:sym typeface="Candara"/>
              </a:defRPr>
            </a:lvl1pPr>
            <a:lvl2pPr marL="457200" marR="0" lvl="1" indent="0" algn="l" rtl="0">
              <a:spcBef>
                <a:spcPts val="600"/>
              </a:spcBef>
              <a:buClr>
                <a:schemeClr val="accent1"/>
              </a:buClr>
              <a:buFont typeface="Arial"/>
              <a:buNone/>
              <a:defRPr sz="1200" b="0" i="0" u="none" strike="noStrike" cap="none">
                <a:solidFill>
                  <a:schemeClr val="dk2"/>
                </a:solidFill>
                <a:latin typeface="Candara"/>
                <a:ea typeface="Candara"/>
                <a:cs typeface="Candara"/>
                <a:sym typeface="Candara"/>
              </a:defRPr>
            </a:lvl2pPr>
            <a:lvl3pPr marL="914400" marR="0" lvl="2" indent="0" algn="l" rtl="0">
              <a:spcBef>
                <a:spcPts val="600"/>
              </a:spcBef>
              <a:buClr>
                <a:schemeClr val="accent1"/>
              </a:buClr>
              <a:buFont typeface="Arial"/>
              <a:buNone/>
              <a:defRPr sz="1000" b="0" i="0" u="none" strike="noStrike" cap="none">
                <a:solidFill>
                  <a:schemeClr val="dk2"/>
                </a:solidFill>
                <a:latin typeface="Candara"/>
                <a:ea typeface="Candara"/>
                <a:cs typeface="Candara"/>
                <a:sym typeface="Candara"/>
              </a:defRPr>
            </a:lvl3pPr>
            <a:lvl4pPr marL="1371600" marR="0" lvl="3" indent="0" algn="l" rtl="0">
              <a:spcBef>
                <a:spcPts val="600"/>
              </a:spcBef>
              <a:buClr>
                <a:schemeClr val="accent1"/>
              </a:buClr>
              <a:buFont typeface="Arial"/>
              <a:buNone/>
              <a:defRPr sz="900" b="0" i="0" u="none" strike="noStrike" cap="none">
                <a:solidFill>
                  <a:schemeClr val="dk2"/>
                </a:solidFill>
                <a:latin typeface="Candara"/>
                <a:ea typeface="Candara"/>
                <a:cs typeface="Candara"/>
                <a:sym typeface="Candara"/>
              </a:defRPr>
            </a:lvl4pPr>
            <a:lvl5pPr marL="1828800" marR="0" lvl="4" indent="0" algn="l" rtl="0">
              <a:spcBef>
                <a:spcPts val="600"/>
              </a:spcBef>
              <a:buClr>
                <a:schemeClr val="accent1"/>
              </a:buClr>
              <a:buFont typeface="Arial"/>
              <a:buNone/>
              <a:defRPr sz="900" b="0" i="0" u="none" strike="noStrike" cap="none">
                <a:solidFill>
                  <a:schemeClr val="dk2"/>
                </a:solidFill>
                <a:latin typeface="Candara"/>
                <a:ea typeface="Candara"/>
                <a:cs typeface="Candara"/>
                <a:sym typeface="Candara"/>
              </a:defRPr>
            </a:lvl5pPr>
            <a:lvl6pPr marL="2286000" marR="0" lvl="5" indent="0" algn="l" rtl="0">
              <a:spcBef>
                <a:spcPts val="180"/>
              </a:spcBef>
              <a:buClr>
                <a:schemeClr val="accent1"/>
              </a:buClr>
              <a:buFont typeface="Arial"/>
              <a:buNone/>
              <a:defRPr sz="900" b="0" i="0" u="none" strike="noStrike" cap="none">
                <a:solidFill>
                  <a:schemeClr val="dk2"/>
                </a:solidFill>
                <a:latin typeface="Candara"/>
                <a:ea typeface="Candara"/>
                <a:cs typeface="Candara"/>
                <a:sym typeface="Candara"/>
              </a:defRPr>
            </a:lvl6pPr>
            <a:lvl7pPr marL="2743200" marR="0" lvl="6" indent="0" algn="l" rtl="0">
              <a:spcBef>
                <a:spcPts val="180"/>
              </a:spcBef>
              <a:buClr>
                <a:schemeClr val="accent1"/>
              </a:buClr>
              <a:buFont typeface="Arial"/>
              <a:buNone/>
              <a:defRPr sz="900" b="0" i="0" u="none" strike="noStrike" cap="none">
                <a:solidFill>
                  <a:schemeClr val="dk2"/>
                </a:solidFill>
                <a:latin typeface="Candara"/>
                <a:ea typeface="Candara"/>
                <a:cs typeface="Candara"/>
                <a:sym typeface="Candara"/>
              </a:defRPr>
            </a:lvl7pPr>
            <a:lvl8pPr marL="3200400" marR="0" lvl="7" indent="0" algn="l" rtl="0">
              <a:spcBef>
                <a:spcPts val="180"/>
              </a:spcBef>
              <a:buClr>
                <a:schemeClr val="accent1"/>
              </a:buClr>
              <a:buFont typeface="Arial"/>
              <a:buNone/>
              <a:defRPr sz="900" b="0" i="0" u="none" strike="noStrike" cap="none">
                <a:solidFill>
                  <a:schemeClr val="dk2"/>
                </a:solidFill>
                <a:latin typeface="Candara"/>
                <a:ea typeface="Candara"/>
                <a:cs typeface="Candara"/>
                <a:sym typeface="Candara"/>
              </a:defRPr>
            </a:lvl8pPr>
            <a:lvl9pPr marL="3657600" marR="0" lvl="8" indent="0" algn="l" rtl="0">
              <a:spcBef>
                <a:spcPts val="180"/>
              </a:spcBef>
              <a:buClr>
                <a:schemeClr val="accent1"/>
              </a:buClr>
              <a:buFont typeface="Arial"/>
              <a:buNone/>
              <a:defRPr sz="900" b="0" i="0" u="none" strike="noStrike" cap="none">
                <a:solidFill>
                  <a:schemeClr val="dk2"/>
                </a:solidFill>
                <a:latin typeface="Candara"/>
                <a:ea typeface="Candara"/>
                <a:cs typeface="Candara"/>
                <a:sym typeface="Candara"/>
              </a:defRPr>
            </a:lvl9pPr>
          </a:lstStyle>
          <a:p>
            <a:endParaRPr/>
          </a:p>
        </p:txBody>
      </p:sp>
      <p:sp>
        <p:nvSpPr>
          <p:cNvPr id="55" name="Shape 55"/>
          <p:cNvSpPr txBox="1">
            <a:spLocks noGrp="1"/>
          </p:cNvSpPr>
          <p:nvPr>
            <p:ph type="body" idx="4"/>
          </p:nvPr>
        </p:nvSpPr>
        <p:spPr>
          <a:xfrm>
            <a:off x="4615814" y="1298448"/>
            <a:ext cx="4248149" cy="509586"/>
          </a:xfrm>
          <a:prstGeom prst="rect">
            <a:avLst/>
          </a:prstGeom>
          <a:noFill/>
          <a:ln>
            <a:noFill/>
          </a:ln>
        </p:spPr>
        <p:txBody>
          <a:bodyPr lIns="91425" tIns="91425" rIns="91425" bIns="91425" anchor="ctr" anchorCtr="0"/>
          <a:lstStyle>
            <a:lvl1pPr marL="0" marR="0" lvl="0" indent="0" algn="l" rtl="0">
              <a:spcBef>
                <a:spcPts val="600"/>
              </a:spcBef>
              <a:spcAft>
                <a:spcPts val="0"/>
              </a:spcAft>
              <a:buClr>
                <a:schemeClr val="accent1"/>
              </a:buClr>
              <a:buFont typeface="Arial"/>
              <a:buNone/>
              <a:defRPr sz="2000" b="0" i="0" u="none" strike="noStrike" cap="none">
                <a:solidFill>
                  <a:schemeClr val="dk2"/>
                </a:solidFill>
                <a:latin typeface="Candara"/>
                <a:ea typeface="Candara"/>
                <a:cs typeface="Candara"/>
                <a:sym typeface="Candara"/>
              </a:defRPr>
            </a:lvl1pPr>
            <a:lvl2pPr marL="457200" marR="0" lvl="1" indent="0" algn="l" rtl="0">
              <a:spcBef>
                <a:spcPts val="600"/>
              </a:spcBef>
              <a:buClr>
                <a:schemeClr val="accent1"/>
              </a:buClr>
              <a:buFont typeface="Arial"/>
              <a:buNone/>
              <a:defRPr sz="1200" b="0" i="0" u="none" strike="noStrike" cap="none">
                <a:solidFill>
                  <a:schemeClr val="dk2"/>
                </a:solidFill>
                <a:latin typeface="Candara"/>
                <a:ea typeface="Candara"/>
                <a:cs typeface="Candara"/>
                <a:sym typeface="Candara"/>
              </a:defRPr>
            </a:lvl2pPr>
            <a:lvl3pPr marL="914400" marR="0" lvl="2" indent="0" algn="l" rtl="0">
              <a:spcBef>
                <a:spcPts val="600"/>
              </a:spcBef>
              <a:buClr>
                <a:schemeClr val="accent1"/>
              </a:buClr>
              <a:buFont typeface="Arial"/>
              <a:buNone/>
              <a:defRPr sz="1000" b="0" i="0" u="none" strike="noStrike" cap="none">
                <a:solidFill>
                  <a:schemeClr val="dk2"/>
                </a:solidFill>
                <a:latin typeface="Candara"/>
                <a:ea typeface="Candara"/>
                <a:cs typeface="Candara"/>
                <a:sym typeface="Candara"/>
              </a:defRPr>
            </a:lvl3pPr>
            <a:lvl4pPr marL="1371600" marR="0" lvl="3" indent="0" algn="l" rtl="0">
              <a:spcBef>
                <a:spcPts val="600"/>
              </a:spcBef>
              <a:buClr>
                <a:schemeClr val="accent1"/>
              </a:buClr>
              <a:buFont typeface="Arial"/>
              <a:buNone/>
              <a:defRPr sz="900" b="0" i="0" u="none" strike="noStrike" cap="none">
                <a:solidFill>
                  <a:schemeClr val="dk2"/>
                </a:solidFill>
                <a:latin typeface="Candara"/>
                <a:ea typeface="Candara"/>
                <a:cs typeface="Candara"/>
                <a:sym typeface="Candara"/>
              </a:defRPr>
            </a:lvl4pPr>
            <a:lvl5pPr marL="1828800" marR="0" lvl="4" indent="0" algn="l" rtl="0">
              <a:spcBef>
                <a:spcPts val="600"/>
              </a:spcBef>
              <a:buClr>
                <a:schemeClr val="accent1"/>
              </a:buClr>
              <a:buFont typeface="Arial"/>
              <a:buNone/>
              <a:defRPr sz="900" b="0" i="0" u="none" strike="noStrike" cap="none">
                <a:solidFill>
                  <a:schemeClr val="dk2"/>
                </a:solidFill>
                <a:latin typeface="Candara"/>
                <a:ea typeface="Candara"/>
                <a:cs typeface="Candara"/>
                <a:sym typeface="Candara"/>
              </a:defRPr>
            </a:lvl5pPr>
            <a:lvl6pPr marL="2286000" marR="0" lvl="5" indent="0" algn="l" rtl="0">
              <a:spcBef>
                <a:spcPts val="180"/>
              </a:spcBef>
              <a:buClr>
                <a:schemeClr val="accent1"/>
              </a:buClr>
              <a:buFont typeface="Arial"/>
              <a:buNone/>
              <a:defRPr sz="900" b="0" i="0" u="none" strike="noStrike" cap="none">
                <a:solidFill>
                  <a:schemeClr val="dk2"/>
                </a:solidFill>
                <a:latin typeface="Candara"/>
                <a:ea typeface="Candara"/>
                <a:cs typeface="Candara"/>
                <a:sym typeface="Candara"/>
              </a:defRPr>
            </a:lvl6pPr>
            <a:lvl7pPr marL="2743200" marR="0" lvl="6" indent="0" algn="l" rtl="0">
              <a:spcBef>
                <a:spcPts val="180"/>
              </a:spcBef>
              <a:buClr>
                <a:schemeClr val="accent1"/>
              </a:buClr>
              <a:buFont typeface="Arial"/>
              <a:buNone/>
              <a:defRPr sz="900" b="0" i="0" u="none" strike="noStrike" cap="none">
                <a:solidFill>
                  <a:schemeClr val="dk2"/>
                </a:solidFill>
                <a:latin typeface="Candara"/>
                <a:ea typeface="Candara"/>
                <a:cs typeface="Candara"/>
                <a:sym typeface="Candara"/>
              </a:defRPr>
            </a:lvl7pPr>
            <a:lvl8pPr marL="3200400" marR="0" lvl="7" indent="0" algn="l" rtl="0">
              <a:spcBef>
                <a:spcPts val="180"/>
              </a:spcBef>
              <a:buClr>
                <a:schemeClr val="accent1"/>
              </a:buClr>
              <a:buFont typeface="Arial"/>
              <a:buNone/>
              <a:defRPr sz="900" b="0" i="0" u="none" strike="noStrike" cap="none">
                <a:solidFill>
                  <a:schemeClr val="dk2"/>
                </a:solidFill>
                <a:latin typeface="Candara"/>
                <a:ea typeface="Candara"/>
                <a:cs typeface="Candara"/>
                <a:sym typeface="Candara"/>
              </a:defRPr>
            </a:lvl8pPr>
            <a:lvl9pPr marL="3657600" marR="0" lvl="8" indent="0" algn="l" rtl="0">
              <a:spcBef>
                <a:spcPts val="180"/>
              </a:spcBef>
              <a:buClr>
                <a:schemeClr val="accent1"/>
              </a:buClr>
              <a:buFont typeface="Arial"/>
              <a:buNone/>
              <a:defRPr sz="900" b="0" i="0" u="none" strike="noStrike" cap="none">
                <a:solidFill>
                  <a:schemeClr val="dk2"/>
                </a:solidFill>
                <a:latin typeface="Candara"/>
                <a:ea typeface="Candara"/>
                <a:cs typeface="Candara"/>
                <a:sym typeface="Candara"/>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Len nadpis">
    <p:spTree>
      <p:nvGrpSpPr>
        <p:cNvPr id="1" name="Shape 56"/>
        <p:cNvGrpSpPr/>
        <p:nvPr/>
      </p:nvGrpSpPr>
      <p:grpSpPr>
        <a:xfrm>
          <a:off x="0" y="0"/>
          <a:ext cx="0" cy="0"/>
          <a:chOff x="0" y="0"/>
          <a:chExt cx="0" cy="0"/>
        </a:xfrm>
      </p:grpSpPr>
      <p:sp>
        <p:nvSpPr>
          <p:cNvPr id="57" name="Shape 57"/>
          <p:cNvSpPr txBox="1">
            <a:spLocks noGrp="1"/>
          </p:cNvSpPr>
          <p:nvPr>
            <p:ph type="dt" idx="10"/>
          </p:nvPr>
        </p:nvSpPr>
        <p:spPr>
          <a:xfrm>
            <a:off x="276225" y="6429375"/>
            <a:ext cx="2133599" cy="292100"/>
          </a:xfrm>
          <a:prstGeom prst="rect">
            <a:avLst/>
          </a:prstGeom>
          <a:noFill/>
          <a:ln>
            <a:noFill/>
          </a:ln>
        </p:spPr>
        <p:txBody>
          <a:bodyPr lIns="91425" tIns="91425" rIns="91425" bIns="91425" anchor="ctr" anchorCtr="0"/>
          <a:lstStyle>
            <a:lvl1pPr marL="0" marR="0" lvl="0" indent="0" algn="l" rtl="0">
              <a:spcBef>
                <a:spcPts val="0"/>
              </a:spcBef>
              <a:buNone/>
              <a:defRPr sz="1050" b="1">
                <a:solidFill>
                  <a:schemeClr val="dk2"/>
                </a:solidFill>
                <a:latin typeface="Candara"/>
                <a:ea typeface="Candara"/>
                <a:cs typeface="Candara"/>
                <a:sym typeface="Candara"/>
              </a:defRPr>
            </a:lvl1pPr>
            <a:lvl2pPr marL="457200" marR="0" lvl="1" indent="0" algn="l" rtl="0">
              <a:spcBef>
                <a:spcPts val="0"/>
              </a:spcBef>
              <a:buNone/>
              <a:defRPr sz="1800" b="0" i="0" u="none" strike="noStrike" cap="none">
                <a:solidFill>
                  <a:schemeClr val="dk1"/>
                </a:solidFill>
                <a:latin typeface="Candara"/>
                <a:ea typeface="Candara"/>
                <a:cs typeface="Candara"/>
                <a:sym typeface="Candara"/>
              </a:defRPr>
            </a:lvl2pPr>
            <a:lvl3pPr marL="914400" marR="0" lvl="2" indent="0" algn="l" rtl="0">
              <a:spcBef>
                <a:spcPts val="0"/>
              </a:spcBef>
              <a:buNone/>
              <a:defRPr sz="1800" b="0" i="0" u="none" strike="noStrike" cap="none">
                <a:solidFill>
                  <a:schemeClr val="dk1"/>
                </a:solidFill>
                <a:latin typeface="Candara"/>
                <a:ea typeface="Candara"/>
                <a:cs typeface="Candara"/>
                <a:sym typeface="Candara"/>
              </a:defRPr>
            </a:lvl3pPr>
            <a:lvl4pPr marL="1371600" marR="0" lvl="3" indent="0" algn="l" rtl="0">
              <a:spcBef>
                <a:spcPts val="0"/>
              </a:spcBef>
              <a:buNone/>
              <a:defRPr sz="1800" b="0" i="0" u="none" strike="noStrike" cap="none">
                <a:solidFill>
                  <a:schemeClr val="dk1"/>
                </a:solidFill>
                <a:latin typeface="Candara"/>
                <a:ea typeface="Candara"/>
                <a:cs typeface="Candara"/>
                <a:sym typeface="Candara"/>
              </a:defRPr>
            </a:lvl4pPr>
            <a:lvl5pPr marL="1828800" marR="0" lvl="4" indent="0" algn="l" rtl="0">
              <a:spcBef>
                <a:spcPts val="0"/>
              </a:spcBef>
              <a:buNone/>
              <a:defRPr sz="1800" b="0" i="0" u="none" strike="noStrike" cap="none">
                <a:solidFill>
                  <a:schemeClr val="dk1"/>
                </a:solidFill>
                <a:latin typeface="Candara"/>
                <a:ea typeface="Candara"/>
                <a:cs typeface="Candara"/>
                <a:sym typeface="Candara"/>
              </a:defRPr>
            </a:lvl5pPr>
            <a:lvl6pPr marL="2286000" marR="0" lvl="5" indent="0" algn="l" rtl="0">
              <a:spcBef>
                <a:spcPts val="0"/>
              </a:spcBef>
              <a:buNone/>
              <a:defRPr sz="1800" b="0" i="0" u="none" strike="noStrike" cap="none">
                <a:solidFill>
                  <a:schemeClr val="dk1"/>
                </a:solidFill>
                <a:latin typeface="Candara"/>
                <a:ea typeface="Candara"/>
                <a:cs typeface="Candara"/>
                <a:sym typeface="Candara"/>
              </a:defRPr>
            </a:lvl6pPr>
            <a:lvl7pPr marL="2743200" marR="0" lvl="6" indent="0" algn="l" rtl="0">
              <a:spcBef>
                <a:spcPts val="0"/>
              </a:spcBef>
              <a:buNone/>
              <a:defRPr sz="1800" b="0" i="0" u="none" strike="noStrike" cap="none">
                <a:solidFill>
                  <a:schemeClr val="dk1"/>
                </a:solidFill>
                <a:latin typeface="Candara"/>
                <a:ea typeface="Candara"/>
                <a:cs typeface="Candara"/>
                <a:sym typeface="Candara"/>
              </a:defRPr>
            </a:lvl7pPr>
            <a:lvl8pPr marL="3200400" marR="0" lvl="7" indent="0" algn="l" rtl="0">
              <a:spcBef>
                <a:spcPts val="0"/>
              </a:spcBef>
              <a:buNone/>
              <a:defRPr sz="1800" b="0" i="0" u="none" strike="noStrike" cap="none">
                <a:solidFill>
                  <a:schemeClr val="dk1"/>
                </a:solidFill>
                <a:latin typeface="Candara"/>
                <a:ea typeface="Candara"/>
                <a:cs typeface="Candara"/>
                <a:sym typeface="Candara"/>
              </a:defRPr>
            </a:lvl8pPr>
            <a:lvl9pPr marL="3657600" marR="0" lvl="8" indent="0" algn="l" rtl="0">
              <a:spcBef>
                <a:spcPts val="0"/>
              </a:spcBef>
              <a:buNone/>
              <a:defRPr sz="1800" b="0" i="0" u="none" strike="noStrike" cap="none">
                <a:solidFill>
                  <a:schemeClr val="dk1"/>
                </a:solidFill>
                <a:latin typeface="Candara"/>
                <a:ea typeface="Candara"/>
                <a:cs typeface="Candara"/>
                <a:sym typeface="Candara"/>
              </a:defRPr>
            </a:lvl9pPr>
          </a:lstStyle>
          <a:p>
            <a:endParaRPr/>
          </a:p>
        </p:txBody>
      </p:sp>
      <p:sp>
        <p:nvSpPr>
          <p:cNvPr id="58" name="Shape 58"/>
          <p:cNvSpPr txBox="1">
            <a:spLocks noGrp="1"/>
          </p:cNvSpPr>
          <p:nvPr>
            <p:ph type="ftr" idx="11"/>
          </p:nvPr>
        </p:nvSpPr>
        <p:spPr>
          <a:xfrm>
            <a:off x="3743323" y="6429375"/>
            <a:ext cx="4086224" cy="292100"/>
          </a:xfrm>
          <a:prstGeom prst="rect">
            <a:avLst/>
          </a:prstGeom>
          <a:noFill/>
          <a:ln>
            <a:noFill/>
          </a:ln>
        </p:spPr>
        <p:txBody>
          <a:bodyPr lIns="91425" tIns="91425" rIns="91425" bIns="91425" anchor="ctr" anchorCtr="0"/>
          <a:lstStyle>
            <a:lvl1pPr marL="0" marR="0" lvl="0" indent="0" algn="l" rtl="0">
              <a:spcBef>
                <a:spcPts val="0"/>
              </a:spcBef>
              <a:buNone/>
              <a:defRPr sz="1050" b="1">
                <a:solidFill>
                  <a:schemeClr val="dk2"/>
                </a:solidFill>
                <a:latin typeface="Candara"/>
                <a:ea typeface="Candara"/>
                <a:cs typeface="Candara"/>
                <a:sym typeface="Candara"/>
              </a:defRPr>
            </a:lvl1pPr>
            <a:lvl2pPr marL="457200" marR="0" lvl="1" indent="0" algn="l" rtl="0">
              <a:spcBef>
                <a:spcPts val="0"/>
              </a:spcBef>
              <a:buNone/>
              <a:defRPr sz="1800" b="0" i="0" u="none" strike="noStrike" cap="none">
                <a:solidFill>
                  <a:schemeClr val="dk1"/>
                </a:solidFill>
                <a:latin typeface="Candara"/>
                <a:ea typeface="Candara"/>
                <a:cs typeface="Candara"/>
                <a:sym typeface="Candara"/>
              </a:defRPr>
            </a:lvl2pPr>
            <a:lvl3pPr marL="914400" marR="0" lvl="2" indent="0" algn="l" rtl="0">
              <a:spcBef>
                <a:spcPts val="0"/>
              </a:spcBef>
              <a:buNone/>
              <a:defRPr sz="1800" b="0" i="0" u="none" strike="noStrike" cap="none">
                <a:solidFill>
                  <a:schemeClr val="dk1"/>
                </a:solidFill>
                <a:latin typeface="Candara"/>
                <a:ea typeface="Candara"/>
                <a:cs typeface="Candara"/>
                <a:sym typeface="Candara"/>
              </a:defRPr>
            </a:lvl3pPr>
            <a:lvl4pPr marL="1371600" marR="0" lvl="3" indent="0" algn="l" rtl="0">
              <a:spcBef>
                <a:spcPts val="0"/>
              </a:spcBef>
              <a:buNone/>
              <a:defRPr sz="1800" b="0" i="0" u="none" strike="noStrike" cap="none">
                <a:solidFill>
                  <a:schemeClr val="dk1"/>
                </a:solidFill>
                <a:latin typeface="Candara"/>
                <a:ea typeface="Candara"/>
                <a:cs typeface="Candara"/>
                <a:sym typeface="Candara"/>
              </a:defRPr>
            </a:lvl4pPr>
            <a:lvl5pPr marL="1828800" marR="0" lvl="4" indent="0" algn="l" rtl="0">
              <a:spcBef>
                <a:spcPts val="0"/>
              </a:spcBef>
              <a:buNone/>
              <a:defRPr sz="1800" b="0" i="0" u="none" strike="noStrike" cap="none">
                <a:solidFill>
                  <a:schemeClr val="dk1"/>
                </a:solidFill>
                <a:latin typeface="Candara"/>
                <a:ea typeface="Candara"/>
                <a:cs typeface="Candara"/>
                <a:sym typeface="Candara"/>
              </a:defRPr>
            </a:lvl5pPr>
            <a:lvl6pPr marL="2286000" marR="0" lvl="5" indent="0" algn="l" rtl="0">
              <a:spcBef>
                <a:spcPts val="0"/>
              </a:spcBef>
              <a:buNone/>
              <a:defRPr sz="1800" b="0" i="0" u="none" strike="noStrike" cap="none">
                <a:solidFill>
                  <a:schemeClr val="dk1"/>
                </a:solidFill>
                <a:latin typeface="Candara"/>
                <a:ea typeface="Candara"/>
                <a:cs typeface="Candara"/>
                <a:sym typeface="Candara"/>
              </a:defRPr>
            </a:lvl6pPr>
            <a:lvl7pPr marL="2743200" marR="0" lvl="6" indent="0" algn="l" rtl="0">
              <a:spcBef>
                <a:spcPts val="0"/>
              </a:spcBef>
              <a:buNone/>
              <a:defRPr sz="1800" b="0" i="0" u="none" strike="noStrike" cap="none">
                <a:solidFill>
                  <a:schemeClr val="dk1"/>
                </a:solidFill>
                <a:latin typeface="Candara"/>
                <a:ea typeface="Candara"/>
                <a:cs typeface="Candara"/>
                <a:sym typeface="Candara"/>
              </a:defRPr>
            </a:lvl7pPr>
            <a:lvl8pPr marL="3200400" marR="0" lvl="7" indent="0" algn="l" rtl="0">
              <a:spcBef>
                <a:spcPts val="0"/>
              </a:spcBef>
              <a:buNone/>
              <a:defRPr sz="1800" b="0" i="0" u="none" strike="noStrike" cap="none">
                <a:solidFill>
                  <a:schemeClr val="dk1"/>
                </a:solidFill>
                <a:latin typeface="Candara"/>
                <a:ea typeface="Candara"/>
                <a:cs typeface="Candara"/>
                <a:sym typeface="Candara"/>
              </a:defRPr>
            </a:lvl8pPr>
            <a:lvl9pPr marL="3657600" marR="0" lvl="8" indent="0" algn="l" rtl="0">
              <a:spcBef>
                <a:spcPts val="0"/>
              </a:spcBef>
              <a:buNone/>
              <a:defRPr sz="1800" b="0" i="0" u="none" strike="noStrike" cap="none">
                <a:solidFill>
                  <a:schemeClr val="dk1"/>
                </a:solidFill>
                <a:latin typeface="Candara"/>
                <a:ea typeface="Candara"/>
                <a:cs typeface="Candara"/>
                <a:sym typeface="Candara"/>
              </a:defRPr>
            </a:lvl9pPr>
          </a:lstStyle>
          <a:p>
            <a:endParaRPr/>
          </a:p>
        </p:txBody>
      </p:sp>
      <p:sp>
        <p:nvSpPr>
          <p:cNvPr id="59" name="Shape 59"/>
          <p:cNvSpPr txBox="1">
            <a:spLocks noGrp="1"/>
          </p:cNvSpPr>
          <p:nvPr>
            <p:ph type="sldNum" idx="12"/>
          </p:nvPr>
        </p:nvSpPr>
        <p:spPr>
          <a:xfrm>
            <a:off x="7991475" y="6429375"/>
            <a:ext cx="876300" cy="292100"/>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sk-SK" sz="1600" b="1">
                <a:solidFill>
                  <a:schemeClr val="dk2"/>
                </a:solidFill>
                <a:latin typeface="Candara"/>
                <a:ea typeface="Candara"/>
                <a:cs typeface="Candara"/>
                <a:sym typeface="Candara"/>
              </a:rPr>
              <a:t>‹#›</a:t>
            </a:fld>
            <a:endParaRPr lang="sk-SK" sz="1600" b="1">
              <a:solidFill>
                <a:schemeClr val="dk2"/>
              </a:solidFill>
              <a:latin typeface="Candara"/>
              <a:ea typeface="Candara"/>
              <a:cs typeface="Candara"/>
              <a:sym typeface="Candara"/>
            </a:endParaRPr>
          </a:p>
        </p:txBody>
      </p:sp>
      <p:sp>
        <p:nvSpPr>
          <p:cNvPr id="60" name="Shape 60"/>
          <p:cNvSpPr txBox="1">
            <a:spLocks noGrp="1"/>
          </p:cNvSpPr>
          <p:nvPr>
            <p:ph type="title"/>
          </p:nvPr>
        </p:nvSpPr>
        <p:spPr>
          <a:xfrm>
            <a:off x="276225" y="228601"/>
            <a:ext cx="8591550" cy="1066799"/>
          </a:xfrm>
          <a:prstGeom prst="rect">
            <a:avLst/>
          </a:prstGeom>
          <a:noFill/>
          <a:ln>
            <a:noFill/>
          </a:ln>
        </p:spPr>
        <p:txBody>
          <a:bodyPr lIns="91425" tIns="91425" rIns="91425" bIns="91425" anchor="b" anchorCtr="0"/>
          <a:lstStyle>
            <a:lvl1pPr marL="0" marR="0" lvl="0" indent="0" algn="l" rtl="0">
              <a:spcBef>
                <a:spcPts val="400"/>
              </a:spcBef>
              <a:buClr>
                <a:schemeClr val="dk2"/>
              </a:buClr>
              <a:buFont typeface="Candara"/>
              <a:buNone/>
              <a:defRPr sz="3600" b="0" i="0" u="none" strike="noStrike" cap="none">
                <a:solidFill>
                  <a:schemeClr val="dk2"/>
                </a:solidFill>
                <a:latin typeface="Candara"/>
                <a:ea typeface="Candara"/>
                <a:cs typeface="Candara"/>
                <a:sym typeface="Candara"/>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Prázdna">
    <p:spTree>
      <p:nvGrpSpPr>
        <p:cNvPr id="1" name="Shape 61"/>
        <p:cNvGrpSpPr/>
        <p:nvPr/>
      </p:nvGrpSpPr>
      <p:grpSpPr>
        <a:xfrm>
          <a:off x="0" y="0"/>
          <a:ext cx="0" cy="0"/>
          <a:chOff x="0" y="0"/>
          <a:chExt cx="0" cy="0"/>
        </a:xfrm>
      </p:grpSpPr>
      <p:sp>
        <p:nvSpPr>
          <p:cNvPr id="62" name="Shape 62"/>
          <p:cNvSpPr txBox="1">
            <a:spLocks noGrp="1"/>
          </p:cNvSpPr>
          <p:nvPr>
            <p:ph type="dt" idx="10"/>
          </p:nvPr>
        </p:nvSpPr>
        <p:spPr>
          <a:xfrm>
            <a:off x="276225" y="6429375"/>
            <a:ext cx="2133599" cy="292100"/>
          </a:xfrm>
          <a:prstGeom prst="rect">
            <a:avLst/>
          </a:prstGeom>
          <a:noFill/>
          <a:ln>
            <a:noFill/>
          </a:ln>
        </p:spPr>
        <p:txBody>
          <a:bodyPr lIns="91425" tIns="91425" rIns="91425" bIns="91425" anchor="ctr" anchorCtr="0"/>
          <a:lstStyle>
            <a:lvl1pPr marL="0" marR="0" lvl="0" indent="0" algn="l" rtl="0">
              <a:spcBef>
                <a:spcPts val="0"/>
              </a:spcBef>
              <a:buNone/>
              <a:defRPr sz="1050" b="1">
                <a:solidFill>
                  <a:schemeClr val="dk2"/>
                </a:solidFill>
                <a:latin typeface="Candara"/>
                <a:ea typeface="Candara"/>
                <a:cs typeface="Candara"/>
                <a:sym typeface="Candara"/>
              </a:defRPr>
            </a:lvl1pPr>
            <a:lvl2pPr marL="457200" marR="0" lvl="1" indent="0" algn="l" rtl="0">
              <a:spcBef>
                <a:spcPts val="0"/>
              </a:spcBef>
              <a:buNone/>
              <a:defRPr sz="1800" b="0" i="0" u="none" strike="noStrike" cap="none">
                <a:solidFill>
                  <a:schemeClr val="dk1"/>
                </a:solidFill>
                <a:latin typeface="Candara"/>
                <a:ea typeface="Candara"/>
                <a:cs typeface="Candara"/>
                <a:sym typeface="Candara"/>
              </a:defRPr>
            </a:lvl2pPr>
            <a:lvl3pPr marL="914400" marR="0" lvl="2" indent="0" algn="l" rtl="0">
              <a:spcBef>
                <a:spcPts val="0"/>
              </a:spcBef>
              <a:buNone/>
              <a:defRPr sz="1800" b="0" i="0" u="none" strike="noStrike" cap="none">
                <a:solidFill>
                  <a:schemeClr val="dk1"/>
                </a:solidFill>
                <a:latin typeface="Candara"/>
                <a:ea typeface="Candara"/>
                <a:cs typeface="Candara"/>
                <a:sym typeface="Candara"/>
              </a:defRPr>
            </a:lvl3pPr>
            <a:lvl4pPr marL="1371600" marR="0" lvl="3" indent="0" algn="l" rtl="0">
              <a:spcBef>
                <a:spcPts val="0"/>
              </a:spcBef>
              <a:buNone/>
              <a:defRPr sz="1800" b="0" i="0" u="none" strike="noStrike" cap="none">
                <a:solidFill>
                  <a:schemeClr val="dk1"/>
                </a:solidFill>
                <a:latin typeface="Candara"/>
                <a:ea typeface="Candara"/>
                <a:cs typeface="Candara"/>
                <a:sym typeface="Candara"/>
              </a:defRPr>
            </a:lvl4pPr>
            <a:lvl5pPr marL="1828800" marR="0" lvl="4" indent="0" algn="l" rtl="0">
              <a:spcBef>
                <a:spcPts val="0"/>
              </a:spcBef>
              <a:buNone/>
              <a:defRPr sz="1800" b="0" i="0" u="none" strike="noStrike" cap="none">
                <a:solidFill>
                  <a:schemeClr val="dk1"/>
                </a:solidFill>
                <a:latin typeface="Candara"/>
                <a:ea typeface="Candara"/>
                <a:cs typeface="Candara"/>
                <a:sym typeface="Candara"/>
              </a:defRPr>
            </a:lvl5pPr>
            <a:lvl6pPr marL="2286000" marR="0" lvl="5" indent="0" algn="l" rtl="0">
              <a:spcBef>
                <a:spcPts val="0"/>
              </a:spcBef>
              <a:buNone/>
              <a:defRPr sz="1800" b="0" i="0" u="none" strike="noStrike" cap="none">
                <a:solidFill>
                  <a:schemeClr val="dk1"/>
                </a:solidFill>
                <a:latin typeface="Candara"/>
                <a:ea typeface="Candara"/>
                <a:cs typeface="Candara"/>
                <a:sym typeface="Candara"/>
              </a:defRPr>
            </a:lvl6pPr>
            <a:lvl7pPr marL="2743200" marR="0" lvl="6" indent="0" algn="l" rtl="0">
              <a:spcBef>
                <a:spcPts val="0"/>
              </a:spcBef>
              <a:buNone/>
              <a:defRPr sz="1800" b="0" i="0" u="none" strike="noStrike" cap="none">
                <a:solidFill>
                  <a:schemeClr val="dk1"/>
                </a:solidFill>
                <a:latin typeface="Candara"/>
                <a:ea typeface="Candara"/>
                <a:cs typeface="Candara"/>
                <a:sym typeface="Candara"/>
              </a:defRPr>
            </a:lvl7pPr>
            <a:lvl8pPr marL="3200400" marR="0" lvl="7" indent="0" algn="l" rtl="0">
              <a:spcBef>
                <a:spcPts val="0"/>
              </a:spcBef>
              <a:buNone/>
              <a:defRPr sz="1800" b="0" i="0" u="none" strike="noStrike" cap="none">
                <a:solidFill>
                  <a:schemeClr val="dk1"/>
                </a:solidFill>
                <a:latin typeface="Candara"/>
                <a:ea typeface="Candara"/>
                <a:cs typeface="Candara"/>
                <a:sym typeface="Candara"/>
              </a:defRPr>
            </a:lvl8pPr>
            <a:lvl9pPr marL="3657600" marR="0" lvl="8" indent="0" algn="l" rtl="0">
              <a:spcBef>
                <a:spcPts val="0"/>
              </a:spcBef>
              <a:buNone/>
              <a:defRPr sz="1800" b="0" i="0" u="none" strike="noStrike" cap="none">
                <a:solidFill>
                  <a:schemeClr val="dk1"/>
                </a:solidFill>
                <a:latin typeface="Candara"/>
                <a:ea typeface="Candara"/>
                <a:cs typeface="Candara"/>
                <a:sym typeface="Candara"/>
              </a:defRPr>
            </a:lvl9pPr>
          </a:lstStyle>
          <a:p>
            <a:endParaRPr/>
          </a:p>
        </p:txBody>
      </p:sp>
      <p:sp>
        <p:nvSpPr>
          <p:cNvPr id="63" name="Shape 63"/>
          <p:cNvSpPr txBox="1">
            <a:spLocks noGrp="1"/>
          </p:cNvSpPr>
          <p:nvPr>
            <p:ph type="ftr" idx="11"/>
          </p:nvPr>
        </p:nvSpPr>
        <p:spPr>
          <a:xfrm>
            <a:off x="3743323" y="6429375"/>
            <a:ext cx="4086224" cy="292100"/>
          </a:xfrm>
          <a:prstGeom prst="rect">
            <a:avLst/>
          </a:prstGeom>
          <a:noFill/>
          <a:ln>
            <a:noFill/>
          </a:ln>
        </p:spPr>
        <p:txBody>
          <a:bodyPr lIns="91425" tIns="91425" rIns="91425" bIns="91425" anchor="ctr" anchorCtr="0"/>
          <a:lstStyle>
            <a:lvl1pPr marL="0" marR="0" lvl="0" indent="0" algn="l" rtl="0">
              <a:spcBef>
                <a:spcPts val="0"/>
              </a:spcBef>
              <a:buNone/>
              <a:defRPr sz="1050" b="1">
                <a:solidFill>
                  <a:schemeClr val="dk2"/>
                </a:solidFill>
                <a:latin typeface="Candara"/>
                <a:ea typeface="Candara"/>
                <a:cs typeface="Candara"/>
                <a:sym typeface="Candara"/>
              </a:defRPr>
            </a:lvl1pPr>
            <a:lvl2pPr marL="457200" marR="0" lvl="1" indent="0" algn="l" rtl="0">
              <a:spcBef>
                <a:spcPts val="0"/>
              </a:spcBef>
              <a:buNone/>
              <a:defRPr sz="1800" b="0" i="0" u="none" strike="noStrike" cap="none">
                <a:solidFill>
                  <a:schemeClr val="dk1"/>
                </a:solidFill>
                <a:latin typeface="Candara"/>
                <a:ea typeface="Candara"/>
                <a:cs typeface="Candara"/>
                <a:sym typeface="Candara"/>
              </a:defRPr>
            </a:lvl2pPr>
            <a:lvl3pPr marL="914400" marR="0" lvl="2" indent="0" algn="l" rtl="0">
              <a:spcBef>
                <a:spcPts val="0"/>
              </a:spcBef>
              <a:buNone/>
              <a:defRPr sz="1800" b="0" i="0" u="none" strike="noStrike" cap="none">
                <a:solidFill>
                  <a:schemeClr val="dk1"/>
                </a:solidFill>
                <a:latin typeface="Candara"/>
                <a:ea typeface="Candara"/>
                <a:cs typeface="Candara"/>
                <a:sym typeface="Candara"/>
              </a:defRPr>
            </a:lvl3pPr>
            <a:lvl4pPr marL="1371600" marR="0" lvl="3" indent="0" algn="l" rtl="0">
              <a:spcBef>
                <a:spcPts val="0"/>
              </a:spcBef>
              <a:buNone/>
              <a:defRPr sz="1800" b="0" i="0" u="none" strike="noStrike" cap="none">
                <a:solidFill>
                  <a:schemeClr val="dk1"/>
                </a:solidFill>
                <a:latin typeface="Candara"/>
                <a:ea typeface="Candara"/>
                <a:cs typeface="Candara"/>
                <a:sym typeface="Candara"/>
              </a:defRPr>
            </a:lvl4pPr>
            <a:lvl5pPr marL="1828800" marR="0" lvl="4" indent="0" algn="l" rtl="0">
              <a:spcBef>
                <a:spcPts val="0"/>
              </a:spcBef>
              <a:buNone/>
              <a:defRPr sz="1800" b="0" i="0" u="none" strike="noStrike" cap="none">
                <a:solidFill>
                  <a:schemeClr val="dk1"/>
                </a:solidFill>
                <a:latin typeface="Candara"/>
                <a:ea typeface="Candara"/>
                <a:cs typeface="Candara"/>
                <a:sym typeface="Candara"/>
              </a:defRPr>
            </a:lvl5pPr>
            <a:lvl6pPr marL="2286000" marR="0" lvl="5" indent="0" algn="l" rtl="0">
              <a:spcBef>
                <a:spcPts val="0"/>
              </a:spcBef>
              <a:buNone/>
              <a:defRPr sz="1800" b="0" i="0" u="none" strike="noStrike" cap="none">
                <a:solidFill>
                  <a:schemeClr val="dk1"/>
                </a:solidFill>
                <a:latin typeface="Candara"/>
                <a:ea typeface="Candara"/>
                <a:cs typeface="Candara"/>
                <a:sym typeface="Candara"/>
              </a:defRPr>
            </a:lvl6pPr>
            <a:lvl7pPr marL="2743200" marR="0" lvl="6" indent="0" algn="l" rtl="0">
              <a:spcBef>
                <a:spcPts val="0"/>
              </a:spcBef>
              <a:buNone/>
              <a:defRPr sz="1800" b="0" i="0" u="none" strike="noStrike" cap="none">
                <a:solidFill>
                  <a:schemeClr val="dk1"/>
                </a:solidFill>
                <a:latin typeface="Candara"/>
                <a:ea typeface="Candara"/>
                <a:cs typeface="Candara"/>
                <a:sym typeface="Candara"/>
              </a:defRPr>
            </a:lvl7pPr>
            <a:lvl8pPr marL="3200400" marR="0" lvl="7" indent="0" algn="l" rtl="0">
              <a:spcBef>
                <a:spcPts val="0"/>
              </a:spcBef>
              <a:buNone/>
              <a:defRPr sz="1800" b="0" i="0" u="none" strike="noStrike" cap="none">
                <a:solidFill>
                  <a:schemeClr val="dk1"/>
                </a:solidFill>
                <a:latin typeface="Candara"/>
                <a:ea typeface="Candara"/>
                <a:cs typeface="Candara"/>
                <a:sym typeface="Candara"/>
              </a:defRPr>
            </a:lvl8pPr>
            <a:lvl9pPr marL="3657600" marR="0" lvl="8" indent="0" algn="l" rtl="0">
              <a:spcBef>
                <a:spcPts val="0"/>
              </a:spcBef>
              <a:buNone/>
              <a:defRPr sz="1800" b="0" i="0" u="none" strike="noStrike" cap="none">
                <a:solidFill>
                  <a:schemeClr val="dk1"/>
                </a:solidFill>
                <a:latin typeface="Candara"/>
                <a:ea typeface="Candara"/>
                <a:cs typeface="Candara"/>
                <a:sym typeface="Candara"/>
              </a:defRPr>
            </a:lvl9pPr>
          </a:lstStyle>
          <a:p>
            <a:endParaRPr/>
          </a:p>
        </p:txBody>
      </p:sp>
      <p:sp>
        <p:nvSpPr>
          <p:cNvPr id="64" name="Shape 64"/>
          <p:cNvSpPr txBox="1">
            <a:spLocks noGrp="1"/>
          </p:cNvSpPr>
          <p:nvPr>
            <p:ph type="sldNum" idx="12"/>
          </p:nvPr>
        </p:nvSpPr>
        <p:spPr>
          <a:xfrm>
            <a:off x="7991475" y="6429375"/>
            <a:ext cx="876300" cy="292100"/>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sk-SK" sz="1600" b="1">
                <a:solidFill>
                  <a:schemeClr val="dk2"/>
                </a:solidFill>
                <a:latin typeface="Candara"/>
                <a:ea typeface="Candara"/>
                <a:cs typeface="Candara"/>
                <a:sym typeface="Candara"/>
              </a:rPr>
              <a:t>‹#›</a:t>
            </a:fld>
            <a:endParaRPr lang="sk-SK" sz="1600" b="1">
              <a:solidFill>
                <a:schemeClr val="dk2"/>
              </a:solidFill>
              <a:latin typeface="Candara"/>
              <a:ea typeface="Candara"/>
              <a:cs typeface="Candara"/>
              <a:sym typeface="Candara"/>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cSld name="Obsah s popisom">
    <p:spTree>
      <p:nvGrpSpPr>
        <p:cNvPr id="1" name="Shape 65"/>
        <p:cNvGrpSpPr/>
        <p:nvPr/>
      </p:nvGrpSpPr>
      <p:grpSpPr>
        <a:xfrm>
          <a:off x="0" y="0"/>
          <a:ext cx="0" cy="0"/>
          <a:chOff x="0" y="0"/>
          <a:chExt cx="0" cy="0"/>
        </a:xfrm>
      </p:grpSpPr>
      <p:sp>
        <p:nvSpPr>
          <p:cNvPr id="66" name="Shape 66"/>
          <p:cNvSpPr/>
          <p:nvPr/>
        </p:nvSpPr>
        <p:spPr>
          <a:xfrm>
            <a:off x="0" y="0"/>
            <a:ext cx="3409949" cy="6858000"/>
          </a:xfrm>
          <a:prstGeom prst="rect">
            <a:avLst/>
          </a:prstGeom>
          <a:solidFill>
            <a:schemeClr val="dk2">
              <a:alpha val="75686"/>
            </a:schemeClr>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ndara"/>
              <a:ea typeface="Candara"/>
              <a:cs typeface="Candara"/>
              <a:sym typeface="Candara"/>
            </a:endParaRPr>
          </a:p>
        </p:txBody>
      </p:sp>
      <p:sp>
        <p:nvSpPr>
          <p:cNvPr id="67" name="Shape 67"/>
          <p:cNvSpPr txBox="1">
            <a:spLocks noGrp="1"/>
          </p:cNvSpPr>
          <p:nvPr>
            <p:ph type="dt" idx="10"/>
          </p:nvPr>
        </p:nvSpPr>
        <p:spPr>
          <a:xfrm>
            <a:off x="276225" y="6429375"/>
            <a:ext cx="2133599" cy="292100"/>
          </a:xfrm>
          <a:prstGeom prst="rect">
            <a:avLst/>
          </a:prstGeom>
          <a:noFill/>
          <a:ln>
            <a:noFill/>
          </a:ln>
        </p:spPr>
        <p:txBody>
          <a:bodyPr lIns="91425" tIns="91425" rIns="91425" bIns="91425" anchor="ctr" anchorCtr="0"/>
          <a:lstStyle>
            <a:lvl1pPr marL="0" marR="0" lvl="0" indent="0" algn="l" rtl="0">
              <a:spcBef>
                <a:spcPts val="0"/>
              </a:spcBef>
              <a:buNone/>
              <a:defRPr sz="1050" b="1">
                <a:solidFill>
                  <a:schemeClr val="lt2"/>
                </a:solidFill>
                <a:latin typeface="Candara"/>
                <a:ea typeface="Candara"/>
                <a:cs typeface="Candara"/>
                <a:sym typeface="Candara"/>
              </a:defRPr>
            </a:lvl1pPr>
            <a:lvl2pPr marL="457200" marR="0" lvl="1" indent="0" algn="l" rtl="0">
              <a:spcBef>
                <a:spcPts val="0"/>
              </a:spcBef>
              <a:buNone/>
              <a:defRPr sz="1800" b="0" i="0" u="none" strike="noStrike" cap="none">
                <a:solidFill>
                  <a:schemeClr val="dk1"/>
                </a:solidFill>
                <a:latin typeface="Candara"/>
                <a:ea typeface="Candara"/>
                <a:cs typeface="Candara"/>
                <a:sym typeface="Candara"/>
              </a:defRPr>
            </a:lvl2pPr>
            <a:lvl3pPr marL="914400" marR="0" lvl="2" indent="0" algn="l" rtl="0">
              <a:spcBef>
                <a:spcPts val="0"/>
              </a:spcBef>
              <a:buNone/>
              <a:defRPr sz="1800" b="0" i="0" u="none" strike="noStrike" cap="none">
                <a:solidFill>
                  <a:schemeClr val="dk1"/>
                </a:solidFill>
                <a:latin typeface="Candara"/>
                <a:ea typeface="Candara"/>
                <a:cs typeface="Candara"/>
                <a:sym typeface="Candara"/>
              </a:defRPr>
            </a:lvl3pPr>
            <a:lvl4pPr marL="1371600" marR="0" lvl="3" indent="0" algn="l" rtl="0">
              <a:spcBef>
                <a:spcPts val="0"/>
              </a:spcBef>
              <a:buNone/>
              <a:defRPr sz="1800" b="0" i="0" u="none" strike="noStrike" cap="none">
                <a:solidFill>
                  <a:schemeClr val="dk1"/>
                </a:solidFill>
                <a:latin typeface="Candara"/>
                <a:ea typeface="Candara"/>
                <a:cs typeface="Candara"/>
                <a:sym typeface="Candara"/>
              </a:defRPr>
            </a:lvl4pPr>
            <a:lvl5pPr marL="1828800" marR="0" lvl="4" indent="0" algn="l" rtl="0">
              <a:spcBef>
                <a:spcPts val="0"/>
              </a:spcBef>
              <a:buNone/>
              <a:defRPr sz="1800" b="0" i="0" u="none" strike="noStrike" cap="none">
                <a:solidFill>
                  <a:schemeClr val="dk1"/>
                </a:solidFill>
                <a:latin typeface="Candara"/>
                <a:ea typeface="Candara"/>
                <a:cs typeface="Candara"/>
                <a:sym typeface="Candara"/>
              </a:defRPr>
            </a:lvl5pPr>
            <a:lvl6pPr marL="2286000" marR="0" lvl="5" indent="0" algn="l" rtl="0">
              <a:spcBef>
                <a:spcPts val="0"/>
              </a:spcBef>
              <a:buNone/>
              <a:defRPr sz="1800" b="0" i="0" u="none" strike="noStrike" cap="none">
                <a:solidFill>
                  <a:schemeClr val="dk1"/>
                </a:solidFill>
                <a:latin typeface="Candara"/>
                <a:ea typeface="Candara"/>
                <a:cs typeface="Candara"/>
                <a:sym typeface="Candara"/>
              </a:defRPr>
            </a:lvl6pPr>
            <a:lvl7pPr marL="2743200" marR="0" lvl="6" indent="0" algn="l" rtl="0">
              <a:spcBef>
                <a:spcPts val="0"/>
              </a:spcBef>
              <a:buNone/>
              <a:defRPr sz="1800" b="0" i="0" u="none" strike="noStrike" cap="none">
                <a:solidFill>
                  <a:schemeClr val="dk1"/>
                </a:solidFill>
                <a:latin typeface="Candara"/>
                <a:ea typeface="Candara"/>
                <a:cs typeface="Candara"/>
                <a:sym typeface="Candara"/>
              </a:defRPr>
            </a:lvl7pPr>
            <a:lvl8pPr marL="3200400" marR="0" lvl="7" indent="0" algn="l" rtl="0">
              <a:spcBef>
                <a:spcPts val="0"/>
              </a:spcBef>
              <a:buNone/>
              <a:defRPr sz="1800" b="0" i="0" u="none" strike="noStrike" cap="none">
                <a:solidFill>
                  <a:schemeClr val="dk1"/>
                </a:solidFill>
                <a:latin typeface="Candara"/>
                <a:ea typeface="Candara"/>
                <a:cs typeface="Candara"/>
                <a:sym typeface="Candara"/>
              </a:defRPr>
            </a:lvl8pPr>
            <a:lvl9pPr marL="3657600" marR="0" lvl="8" indent="0" algn="l" rtl="0">
              <a:spcBef>
                <a:spcPts val="0"/>
              </a:spcBef>
              <a:buNone/>
              <a:defRPr sz="1800" b="0" i="0" u="none" strike="noStrike" cap="none">
                <a:solidFill>
                  <a:schemeClr val="dk1"/>
                </a:solidFill>
                <a:latin typeface="Candara"/>
                <a:ea typeface="Candara"/>
                <a:cs typeface="Candara"/>
                <a:sym typeface="Candara"/>
              </a:defRPr>
            </a:lvl9pPr>
          </a:lstStyle>
          <a:p>
            <a:endParaRPr/>
          </a:p>
        </p:txBody>
      </p:sp>
      <p:sp>
        <p:nvSpPr>
          <p:cNvPr id="68" name="Shape 68"/>
          <p:cNvSpPr txBox="1">
            <a:spLocks noGrp="1"/>
          </p:cNvSpPr>
          <p:nvPr>
            <p:ph type="ftr" idx="11"/>
          </p:nvPr>
        </p:nvSpPr>
        <p:spPr>
          <a:xfrm>
            <a:off x="3743323" y="6429375"/>
            <a:ext cx="4086224" cy="292100"/>
          </a:xfrm>
          <a:prstGeom prst="rect">
            <a:avLst/>
          </a:prstGeom>
          <a:noFill/>
          <a:ln>
            <a:noFill/>
          </a:ln>
        </p:spPr>
        <p:txBody>
          <a:bodyPr lIns="91425" tIns="91425" rIns="91425" bIns="91425" anchor="ctr" anchorCtr="0"/>
          <a:lstStyle>
            <a:lvl1pPr marL="0" marR="0" lvl="0" indent="0" algn="l" rtl="0">
              <a:spcBef>
                <a:spcPts val="0"/>
              </a:spcBef>
              <a:buNone/>
              <a:defRPr sz="1050" b="1">
                <a:solidFill>
                  <a:schemeClr val="dk2"/>
                </a:solidFill>
                <a:latin typeface="Candara"/>
                <a:ea typeface="Candara"/>
                <a:cs typeface="Candara"/>
                <a:sym typeface="Candara"/>
              </a:defRPr>
            </a:lvl1pPr>
            <a:lvl2pPr marL="457200" marR="0" lvl="1" indent="0" algn="l" rtl="0">
              <a:spcBef>
                <a:spcPts val="0"/>
              </a:spcBef>
              <a:buNone/>
              <a:defRPr sz="1800" b="0" i="0" u="none" strike="noStrike" cap="none">
                <a:solidFill>
                  <a:schemeClr val="dk1"/>
                </a:solidFill>
                <a:latin typeface="Candara"/>
                <a:ea typeface="Candara"/>
                <a:cs typeface="Candara"/>
                <a:sym typeface="Candara"/>
              </a:defRPr>
            </a:lvl2pPr>
            <a:lvl3pPr marL="914400" marR="0" lvl="2" indent="0" algn="l" rtl="0">
              <a:spcBef>
                <a:spcPts val="0"/>
              </a:spcBef>
              <a:buNone/>
              <a:defRPr sz="1800" b="0" i="0" u="none" strike="noStrike" cap="none">
                <a:solidFill>
                  <a:schemeClr val="dk1"/>
                </a:solidFill>
                <a:latin typeface="Candara"/>
                <a:ea typeface="Candara"/>
                <a:cs typeface="Candara"/>
                <a:sym typeface="Candara"/>
              </a:defRPr>
            </a:lvl3pPr>
            <a:lvl4pPr marL="1371600" marR="0" lvl="3" indent="0" algn="l" rtl="0">
              <a:spcBef>
                <a:spcPts val="0"/>
              </a:spcBef>
              <a:buNone/>
              <a:defRPr sz="1800" b="0" i="0" u="none" strike="noStrike" cap="none">
                <a:solidFill>
                  <a:schemeClr val="dk1"/>
                </a:solidFill>
                <a:latin typeface="Candara"/>
                <a:ea typeface="Candara"/>
                <a:cs typeface="Candara"/>
                <a:sym typeface="Candara"/>
              </a:defRPr>
            </a:lvl4pPr>
            <a:lvl5pPr marL="1828800" marR="0" lvl="4" indent="0" algn="l" rtl="0">
              <a:spcBef>
                <a:spcPts val="0"/>
              </a:spcBef>
              <a:buNone/>
              <a:defRPr sz="1800" b="0" i="0" u="none" strike="noStrike" cap="none">
                <a:solidFill>
                  <a:schemeClr val="dk1"/>
                </a:solidFill>
                <a:latin typeface="Candara"/>
                <a:ea typeface="Candara"/>
                <a:cs typeface="Candara"/>
                <a:sym typeface="Candara"/>
              </a:defRPr>
            </a:lvl5pPr>
            <a:lvl6pPr marL="2286000" marR="0" lvl="5" indent="0" algn="l" rtl="0">
              <a:spcBef>
                <a:spcPts val="0"/>
              </a:spcBef>
              <a:buNone/>
              <a:defRPr sz="1800" b="0" i="0" u="none" strike="noStrike" cap="none">
                <a:solidFill>
                  <a:schemeClr val="dk1"/>
                </a:solidFill>
                <a:latin typeface="Candara"/>
                <a:ea typeface="Candara"/>
                <a:cs typeface="Candara"/>
                <a:sym typeface="Candara"/>
              </a:defRPr>
            </a:lvl6pPr>
            <a:lvl7pPr marL="2743200" marR="0" lvl="6" indent="0" algn="l" rtl="0">
              <a:spcBef>
                <a:spcPts val="0"/>
              </a:spcBef>
              <a:buNone/>
              <a:defRPr sz="1800" b="0" i="0" u="none" strike="noStrike" cap="none">
                <a:solidFill>
                  <a:schemeClr val="dk1"/>
                </a:solidFill>
                <a:latin typeface="Candara"/>
                <a:ea typeface="Candara"/>
                <a:cs typeface="Candara"/>
                <a:sym typeface="Candara"/>
              </a:defRPr>
            </a:lvl7pPr>
            <a:lvl8pPr marL="3200400" marR="0" lvl="7" indent="0" algn="l" rtl="0">
              <a:spcBef>
                <a:spcPts val="0"/>
              </a:spcBef>
              <a:buNone/>
              <a:defRPr sz="1800" b="0" i="0" u="none" strike="noStrike" cap="none">
                <a:solidFill>
                  <a:schemeClr val="dk1"/>
                </a:solidFill>
                <a:latin typeface="Candara"/>
                <a:ea typeface="Candara"/>
                <a:cs typeface="Candara"/>
                <a:sym typeface="Candara"/>
              </a:defRPr>
            </a:lvl8pPr>
            <a:lvl9pPr marL="3657600" marR="0" lvl="8" indent="0" algn="l" rtl="0">
              <a:spcBef>
                <a:spcPts val="0"/>
              </a:spcBef>
              <a:buNone/>
              <a:defRPr sz="1800" b="0" i="0" u="none" strike="noStrike" cap="none">
                <a:solidFill>
                  <a:schemeClr val="dk1"/>
                </a:solidFill>
                <a:latin typeface="Candara"/>
                <a:ea typeface="Candara"/>
                <a:cs typeface="Candara"/>
                <a:sym typeface="Candara"/>
              </a:defRPr>
            </a:lvl9pPr>
          </a:lstStyle>
          <a:p>
            <a:endParaRPr/>
          </a:p>
        </p:txBody>
      </p:sp>
      <p:sp>
        <p:nvSpPr>
          <p:cNvPr id="69" name="Shape 69"/>
          <p:cNvSpPr txBox="1">
            <a:spLocks noGrp="1"/>
          </p:cNvSpPr>
          <p:nvPr>
            <p:ph type="sldNum" idx="12"/>
          </p:nvPr>
        </p:nvSpPr>
        <p:spPr>
          <a:xfrm>
            <a:off x="7991475" y="6429375"/>
            <a:ext cx="876300" cy="292100"/>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sk-SK" sz="1600" b="1">
                <a:solidFill>
                  <a:schemeClr val="dk2"/>
                </a:solidFill>
                <a:latin typeface="Candara"/>
                <a:ea typeface="Candara"/>
                <a:cs typeface="Candara"/>
                <a:sym typeface="Candara"/>
              </a:rPr>
              <a:t>‹#›</a:t>
            </a:fld>
            <a:endParaRPr lang="sk-SK" sz="1600" b="1">
              <a:solidFill>
                <a:schemeClr val="dk2"/>
              </a:solidFill>
              <a:latin typeface="Candara"/>
              <a:ea typeface="Candara"/>
              <a:cs typeface="Candara"/>
              <a:sym typeface="Candara"/>
            </a:endParaRPr>
          </a:p>
        </p:txBody>
      </p:sp>
      <p:sp>
        <p:nvSpPr>
          <p:cNvPr id="70" name="Shape 70"/>
          <p:cNvSpPr txBox="1">
            <a:spLocks noGrp="1"/>
          </p:cNvSpPr>
          <p:nvPr>
            <p:ph type="title"/>
          </p:nvPr>
        </p:nvSpPr>
        <p:spPr>
          <a:xfrm>
            <a:off x="276225" y="228601"/>
            <a:ext cx="2834640" cy="1298447"/>
          </a:xfrm>
          <a:prstGeom prst="rect">
            <a:avLst/>
          </a:prstGeom>
          <a:noFill/>
          <a:ln>
            <a:noFill/>
          </a:ln>
        </p:spPr>
        <p:txBody>
          <a:bodyPr lIns="91425" tIns="91425" rIns="91425" bIns="91425" anchor="b" anchorCtr="0"/>
          <a:lstStyle>
            <a:lvl1pPr marL="0" marR="0" lvl="0" indent="0" algn="l" rtl="0">
              <a:spcBef>
                <a:spcPts val="400"/>
              </a:spcBef>
              <a:buClr>
                <a:schemeClr val="lt2"/>
              </a:buClr>
              <a:buFont typeface="Candara"/>
              <a:buNone/>
              <a:defRPr sz="2400" b="0" i="0" u="none" strike="noStrike" cap="none">
                <a:solidFill>
                  <a:schemeClr val="lt2"/>
                </a:solidFill>
                <a:latin typeface="Candara"/>
                <a:ea typeface="Candara"/>
                <a:cs typeface="Candara"/>
                <a:sym typeface="Candara"/>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71" name="Shape 71"/>
          <p:cNvSpPr txBox="1">
            <a:spLocks noGrp="1"/>
          </p:cNvSpPr>
          <p:nvPr>
            <p:ph type="body" idx="1"/>
          </p:nvPr>
        </p:nvSpPr>
        <p:spPr>
          <a:xfrm>
            <a:off x="3775935" y="533400"/>
            <a:ext cx="5063266" cy="5702808"/>
          </a:xfrm>
          <a:prstGeom prst="rect">
            <a:avLst/>
          </a:prstGeom>
          <a:noFill/>
          <a:ln>
            <a:noFill/>
          </a:ln>
        </p:spPr>
        <p:txBody>
          <a:bodyPr lIns="91425" tIns="91425" rIns="91425" bIns="91425" anchor="t" anchorCtr="0"/>
          <a:lstStyle>
            <a:lvl1pPr marL="171450" marR="0" lvl="0" indent="-44450" algn="l" rtl="0">
              <a:spcBef>
                <a:spcPts val="600"/>
              </a:spcBef>
              <a:spcAft>
                <a:spcPts val="0"/>
              </a:spcAft>
              <a:buClr>
                <a:schemeClr val="accent1"/>
              </a:buClr>
              <a:buSzPct val="100000"/>
              <a:buFont typeface="Arial"/>
              <a:buChar char="•"/>
              <a:defRPr sz="2000" b="0" i="0" u="none" strike="noStrike" cap="none">
                <a:solidFill>
                  <a:schemeClr val="dk2"/>
                </a:solidFill>
                <a:latin typeface="Candara"/>
                <a:ea typeface="Candara"/>
                <a:cs typeface="Candara"/>
                <a:sym typeface="Candara"/>
              </a:defRPr>
            </a:lvl1pPr>
            <a:lvl2pPr marL="344488" marR="0" lvl="1" indent="-65088" algn="l" rtl="0">
              <a:spcBef>
                <a:spcPts val="600"/>
              </a:spcBef>
              <a:buClr>
                <a:schemeClr val="accent1"/>
              </a:buClr>
              <a:buSzPct val="100000"/>
              <a:buFont typeface="Arial"/>
              <a:buChar char="•"/>
              <a:defRPr sz="1800" b="0" i="0" u="none" strike="noStrike" cap="none">
                <a:solidFill>
                  <a:schemeClr val="dk2"/>
                </a:solidFill>
                <a:latin typeface="Candara"/>
                <a:ea typeface="Candara"/>
                <a:cs typeface="Candara"/>
                <a:sym typeface="Candara"/>
              </a:defRPr>
            </a:lvl2pPr>
            <a:lvl3pPr marL="515938" marR="0" lvl="2" indent="-84137" algn="l" rtl="0">
              <a:spcBef>
                <a:spcPts val="600"/>
              </a:spcBef>
              <a:buClr>
                <a:schemeClr val="accent1"/>
              </a:buClr>
              <a:buSzPct val="100000"/>
              <a:buFont typeface="Arial"/>
              <a:buChar char="•"/>
              <a:defRPr sz="1600" b="0" i="0" u="none" strike="noStrike" cap="none">
                <a:solidFill>
                  <a:schemeClr val="dk2"/>
                </a:solidFill>
                <a:latin typeface="Candara"/>
                <a:ea typeface="Candara"/>
                <a:cs typeface="Candara"/>
                <a:sym typeface="Candara"/>
              </a:defRPr>
            </a:lvl3pPr>
            <a:lvl4pPr marL="688975" marR="0" lvl="3" indent="-79375" algn="l" rtl="0">
              <a:spcBef>
                <a:spcPts val="600"/>
              </a:spcBef>
              <a:buClr>
                <a:schemeClr val="accent1"/>
              </a:buClr>
              <a:buSzPct val="100000"/>
              <a:buFont typeface="Arial"/>
              <a:buChar char="•"/>
              <a:defRPr sz="1600" b="0" i="0" u="none" strike="noStrike" cap="none">
                <a:solidFill>
                  <a:schemeClr val="dk2"/>
                </a:solidFill>
                <a:latin typeface="Candara"/>
                <a:ea typeface="Candara"/>
                <a:cs typeface="Candara"/>
                <a:sym typeface="Candara"/>
              </a:defRPr>
            </a:lvl4pPr>
            <a:lvl5pPr marL="860425" marR="0" lvl="4" indent="-73025" algn="l" rtl="0">
              <a:spcBef>
                <a:spcPts val="600"/>
              </a:spcBef>
              <a:buClr>
                <a:schemeClr val="accent1"/>
              </a:buClr>
              <a:buSzPct val="100000"/>
              <a:buFont typeface="Arial"/>
              <a:buChar char="•"/>
              <a:defRPr sz="1600" b="0" i="0" u="none" strike="noStrike" cap="none">
                <a:solidFill>
                  <a:schemeClr val="dk2"/>
                </a:solidFill>
                <a:latin typeface="Candara"/>
                <a:ea typeface="Candara"/>
                <a:cs typeface="Candara"/>
                <a:sym typeface="Candara"/>
              </a:defRPr>
            </a:lvl5pPr>
            <a:lvl6pPr marL="1051560" marR="0" lvl="5" indent="-86360" algn="l" rtl="0">
              <a:spcBef>
                <a:spcPts val="280"/>
              </a:spcBef>
              <a:buClr>
                <a:schemeClr val="accent1"/>
              </a:buClr>
              <a:buSzPct val="100000"/>
              <a:buFont typeface="Arial"/>
              <a:buChar char="•"/>
              <a:defRPr sz="1400" b="0" i="0" u="none" strike="noStrike" cap="none">
                <a:solidFill>
                  <a:schemeClr val="dk2"/>
                </a:solidFill>
                <a:latin typeface="Candara"/>
                <a:ea typeface="Candara"/>
                <a:cs typeface="Candara"/>
                <a:sym typeface="Candara"/>
              </a:defRPr>
            </a:lvl6pPr>
            <a:lvl7pPr marL="1234440" marR="0" lvl="6" indent="-91439" algn="l" rtl="0">
              <a:spcBef>
                <a:spcPts val="280"/>
              </a:spcBef>
              <a:buClr>
                <a:schemeClr val="accent1"/>
              </a:buClr>
              <a:buSzPct val="100000"/>
              <a:buFont typeface="Arial"/>
              <a:buChar char="•"/>
              <a:defRPr sz="1400" b="0" i="0" u="none" strike="noStrike" cap="none">
                <a:solidFill>
                  <a:schemeClr val="dk2"/>
                </a:solidFill>
                <a:latin typeface="Candara"/>
                <a:ea typeface="Candara"/>
                <a:cs typeface="Candara"/>
                <a:sym typeface="Candara"/>
              </a:defRPr>
            </a:lvl7pPr>
            <a:lvl8pPr marL="1417320" marR="0" lvl="7" indent="-96519" algn="l" rtl="0">
              <a:spcBef>
                <a:spcPts val="280"/>
              </a:spcBef>
              <a:buClr>
                <a:schemeClr val="accent1"/>
              </a:buClr>
              <a:buSzPct val="100000"/>
              <a:buFont typeface="Arial"/>
              <a:buChar char="•"/>
              <a:defRPr sz="1400" b="0" i="0" u="none" strike="noStrike" cap="none">
                <a:solidFill>
                  <a:schemeClr val="dk2"/>
                </a:solidFill>
                <a:latin typeface="Candara"/>
                <a:ea typeface="Candara"/>
                <a:cs typeface="Candara"/>
                <a:sym typeface="Candara"/>
              </a:defRPr>
            </a:lvl8pPr>
            <a:lvl9pPr marL="1600200" marR="0" lvl="8" indent="-88900" algn="l" rtl="0">
              <a:spcBef>
                <a:spcPts val="280"/>
              </a:spcBef>
              <a:buClr>
                <a:schemeClr val="accent1"/>
              </a:buClr>
              <a:buSzPct val="100000"/>
              <a:buFont typeface="Arial"/>
              <a:buChar char="•"/>
              <a:defRPr sz="1400" b="0" i="0" u="none" strike="noStrike" cap="none">
                <a:solidFill>
                  <a:schemeClr val="dk2"/>
                </a:solidFill>
                <a:latin typeface="Candara"/>
                <a:ea typeface="Candara"/>
                <a:cs typeface="Candara"/>
                <a:sym typeface="Candara"/>
              </a:defRPr>
            </a:lvl9pPr>
          </a:lstStyle>
          <a:p>
            <a:endParaRPr/>
          </a:p>
        </p:txBody>
      </p:sp>
      <p:sp>
        <p:nvSpPr>
          <p:cNvPr id="72" name="Shape 72"/>
          <p:cNvSpPr txBox="1">
            <a:spLocks noGrp="1"/>
          </p:cNvSpPr>
          <p:nvPr>
            <p:ph type="body" idx="2"/>
          </p:nvPr>
        </p:nvSpPr>
        <p:spPr>
          <a:xfrm>
            <a:off x="276223" y="1539240"/>
            <a:ext cx="2834640" cy="4709160"/>
          </a:xfrm>
          <a:prstGeom prst="rect">
            <a:avLst/>
          </a:prstGeom>
          <a:noFill/>
          <a:ln>
            <a:noFill/>
          </a:ln>
        </p:spPr>
        <p:txBody>
          <a:bodyPr lIns="91425" tIns="91425" rIns="91425" bIns="91425" anchor="t" anchorCtr="0"/>
          <a:lstStyle>
            <a:lvl1pPr marL="0" marR="0" lvl="0" indent="0" algn="l" rtl="0">
              <a:spcBef>
                <a:spcPts val="600"/>
              </a:spcBef>
              <a:spcAft>
                <a:spcPts val="0"/>
              </a:spcAft>
              <a:buClr>
                <a:schemeClr val="accent1"/>
              </a:buClr>
              <a:buFont typeface="Arial"/>
              <a:buNone/>
              <a:defRPr sz="1600" b="0" i="0" u="none" strike="noStrike" cap="none">
                <a:solidFill>
                  <a:schemeClr val="lt2"/>
                </a:solidFill>
                <a:latin typeface="Candara"/>
                <a:ea typeface="Candara"/>
                <a:cs typeface="Candara"/>
                <a:sym typeface="Candara"/>
              </a:defRPr>
            </a:lvl1pPr>
            <a:lvl2pPr marL="457200" marR="0" lvl="1" indent="0" algn="l" rtl="0">
              <a:spcBef>
                <a:spcPts val="600"/>
              </a:spcBef>
              <a:buClr>
                <a:schemeClr val="accent1"/>
              </a:buClr>
              <a:buFont typeface="Arial"/>
              <a:buNone/>
              <a:defRPr sz="1200" b="0" i="0" u="none" strike="noStrike" cap="none">
                <a:solidFill>
                  <a:schemeClr val="dk2"/>
                </a:solidFill>
                <a:latin typeface="Candara"/>
                <a:ea typeface="Candara"/>
                <a:cs typeface="Candara"/>
                <a:sym typeface="Candara"/>
              </a:defRPr>
            </a:lvl2pPr>
            <a:lvl3pPr marL="914400" marR="0" lvl="2" indent="0" algn="l" rtl="0">
              <a:spcBef>
                <a:spcPts val="600"/>
              </a:spcBef>
              <a:buClr>
                <a:schemeClr val="accent1"/>
              </a:buClr>
              <a:buFont typeface="Arial"/>
              <a:buNone/>
              <a:defRPr sz="1000" b="0" i="0" u="none" strike="noStrike" cap="none">
                <a:solidFill>
                  <a:schemeClr val="dk2"/>
                </a:solidFill>
                <a:latin typeface="Candara"/>
                <a:ea typeface="Candara"/>
                <a:cs typeface="Candara"/>
                <a:sym typeface="Candara"/>
              </a:defRPr>
            </a:lvl3pPr>
            <a:lvl4pPr marL="1371600" marR="0" lvl="3" indent="0" algn="l" rtl="0">
              <a:spcBef>
                <a:spcPts val="600"/>
              </a:spcBef>
              <a:buClr>
                <a:schemeClr val="accent1"/>
              </a:buClr>
              <a:buFont typeface="Arial"/>
              <a:buNone/>
              <a:defRPr sz="900" b="0" i="0" u="none" strike="noStrike" cap="none">
                <a:solidFill>
                  <a:schemeClr val="dk2"/>
                </a:solidFill>
                <a:latin typeface="Candara"/>
                <a:ea typeface="Candara"/>
                <a:cs typeface="Candara"/>
                <a:sym typeface="Candara"/>
              </a:defRPr>
            </a:lvl4pPr>
            <a:lvl5pPr marL="1828800" marR="0" lvl="4" indent="0" algn="l" rtl="0">
              <a:spcBef>
                <a:spcPts val="600"/>
              </a:spcBef>
              <a:buClr>
                <a:schemeClr val="accent1"/>
              </a:buClr>
              <a:buFont typeface="Arial"/>
              <a:buNone/>
              <a:defRPr sz="900" b="0" i="0" u="none" strike="noStrike" cap="none">
                <a:solidFill>
                  <a:schemeClr val="dk2"/>
                </a:solidFill>
                <a:latin typeface="Candara"/>
                <a:ea typeface="Candara"/>
                <a:cs typeface="Candara"/>
                <a:sym typeface="Candara"/>
              </a:defRPr>
            </a:lvl5pPr>
            <a:lvl6pPr marL="2286000" marR="0" lvl="5" indent="0" algn="l" rtl="0">
              <a:spcBef>
                <a:spcPts val="180"/>
              </a:spcBef>
              <a:buClr>
                <a:schemeClr val="accent1"/>
              </a:buClr>
              <a:buFont typeface="Arial"/>
              <a:buNone/>
              <a:defRPr sz="900" b="0" i="0" u="none" strike="noStrike" cap="none">
                <a:solidFill>
                  <a:schemeClr val="dk2"/>
                </a:solidFill>
                <a:latin typeface="Candara"/>
                <a:ea typeface="Candara"/>
                <a:cs typeface="Candara"/>
                <a:sym typeface="Candara"/>
              </a:defRPr>
            </a:lvl6pPr>
            <a:lvl7pPr marL="2743200" marR="0" lvl="6" indent="0" algn="l" rtl="0">
              <a:spcBef>
                <a:spcPts val="180"/>
              </a:spcBef>
              <a:buClr>
                <a:schemeClr val="accent1"/>
              </a:buClr>
              <a:buFont typeface="Arial"/>
              <a:buNone/>
              <a:defRPr sz="900" b="0" i="0" u="none" strike="noStrike" cap="none">
                <a:solidFill>
                  <a:schemeClr val="dk2"/>
                </a:solidFill>
                <a:latin typeface="Candara"/>
                <a:ea typeface="Candara"/>
                <a:cs typeface="Candara"/>
                <a:sym typeface="Candara"/>
              </a:defRPr>
            </a:lvl7pPr>
            <a:lvl8pPr marL="3200400" marR="0" lvl="7" indent="0" algn="l" rtl="0">
              <a:spcBef>
                <a:spcPts val="180"/>
              </a:spcBef>
              <a:buClr>
                <a:schemeClr val="accent1"/>
              </a:buClr>
              <a:buFont typeface="Arial"/>
              <a:buNone/>
              <a:defRPr sz="900" b="0" i="0" u="none" strike="noStrike" cap="none">
                <a:solidFill>
                  <a:schemeClr val="dk2"/>
                </a:solidFill>
                <a:latin typeface="Candara"/>
                <a:ea typeface="Candara"/>
                <a:cs typeface="Candara"/>
                <a:sym typeface="Candara"/>
              </a:defRPr>
            </a:lvl8pPr>
            <a:lvl9pPr marL="3657600" marR="0" lvl="8" indent="0" algn="l" rtl="0">
              <a:spcBef>
                <a:spcPts val="180"/>
              </a:spcBef>
              <a:buClr>
                <a:schemeClr val="accent1"/>
              </a:buClr>
              <a:buFont typeface="Arial"/>
              <a:buNone/>
              <a:defRPr sz="900" b="0" i="0" u="none" strike="noStrike" cap="none">
                <a:solidFill>
                  <a:schemeClr val="dk2"/>
                </a:solidFill>
                <a:latin typeface="Candara"/>
                <a:ea typeface="Candara"/>
                <a:cs typeface="Candara"/>
                <a:sym typeface="Candara"/>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cSld name="Obrázok s popisom">
    <p:spTree>
      <p:nvGrpSpPr>
        <p:cNvPr id="1" name="Shape 73"/>
        <p:cNvGrpSpPr/>
        <p:nvPr/>
      </p:nvGrpSpPr>
      <p:grpSpPr>
        <a:xfrm>
          <a:off x="0" y="0"/>
          <a:ext cx="0" cy="0"/>
          <a:chOff x="0" y="0"/>
          <a:chExt cx="0" cy="0"/>
        </a:xfrm>
      </p:grpSpPr>
      <p:sp>
        <p:nvSpPr>
          <p:cNvPr id="74" name="Shape 74"/>
          <p:cNvSpPr/>
          <p:nvPr/>
        </p:nvSpPr>
        <p:spPr>
          <a:xfrm>
            <a:off x="0" y="0"/>
            <a:ext cx="3409949" cy="6858000"/>
          </a:xfrm>
          <a:prstGeom prst="rect">
            <a:avLst/>
          </a:prstGeom>
          <a:solidFill>
            <a:schemeClr val="dk2">
              <a:alpha val="75686"/>
            </a:schemeClr>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ndara"/>
              <a:ea typeface="Candara"/>
              <a:cs typeface="Candara"/>
              <a:sym typeface="Candara"/>
            </a:endParaRPr>
          </a:p>
        </p:txBody>
      </p:sp>
      <p:sp>
        <p:nvSpPr>
          <p:cNvPr id="75" name="Shape 75"/>
          <p:cNvSpPr>
            <a:spLocks noGrp="1"/>
          </p:cNvSpPr>
          <p:nvPr>
            <p:ph type="pic" idx="2"/>
          </p:nvPr>
        </p:nvSpPr>
        <p:spPr>
          <a:xfrm>
            <a:off x="3409950" y="0"/>
            <a:ext cx="5734050" cy="6858000"/>
          </a:xfrm>
          <a:prstGeom prst="rect">
            <a:avLst/>
          </a:prstGeom>
          <a:noFill/>
          <a:ln>
            <a:noFill/>
          </a:ln>
        </p:spPr>
        <p:txBody>
          <a:bodyPr lIns="91425" tIns="91425" rIns="91425" bIns="91425" anchor="ctr" anchorCtr="0"/>
          <a:lstStyle>
            <a:lvl1pPr marL="0" marR="0" lvl="0" indent="0" algn="ctr" rtl="0">
              <a:spcBef>
                <a:spcPts val="600"/>
              </a:spcBef>
              <a:spcAft>
                <a:spcPts val="0"/>
              </a:spcAft>
              <a:buClr>
                <a:schemeClr val="accent1"/>
              </a:buClr>
              <a:buFont typeface="Arial"/>
              <a:buNone/>
              <a:defRPr sz="3200" b="0" i="0" u="none" strike="noStrike" cap="none">
                <a:solidFill>
                  <a:schemeClr val="dk2"/>
                </a:solidFill>
                <a:latin typeface="Candara"/>
                <a:ea typeface="Candara"/>
                <a:cs typeface="Candara"/>
                <a:sym typeface="Candara"/>
              </a:defRPr>
            </a:lvl1pPr>
            <a:lvl2pPr marL="457200" marR="0" lvl="1" indent="0" algn="l" rtl="0">
              <a:spcBef>
                <a:spcPts val="600"/>
              </a:spcBef>
              <a:buClr>
                <a:schemeClr val="accent1"/>
              </a:buClr>
              <a:buFont typeface="Arial"/>
              <a:buNone/>
              <a:defRPr sz="2800" b="0" i="0" u="none" strike="noStrike" cap="none">
                <a:solidFill>
                  <a:schemeClr val="dk2"/>
                </a:solidFill>
                <a:latin typeface="Candara"/>
                <a:ea typeface="Candara"/>
                <a:cs typeface="Candara"/>
                <a:sym typeface="Candara"/>
              </a:defRPr>
            </a:lvl2pPr>
            <a:lvl3pPr marL="914400" marR="0" lvl="2" indent="0" algn="l" rtl="0">
              <a:spcBef>
                <a:spcPts val="600"/>
              </a:spcBef>
              <a:buClr>
                <a:schemeClr val="accent1"/>
              </a:buClr>
              <a:buFont typeface="Arial"/>
              <a:buNone/>
              <a:defRPr sz="2400" b="0" i="0" u="none" strike="noStrike" cap="none">
                <a:solidFill>
                  <a:schemeClr val="dk2"/>
                </a:solidFill>
                <a:latin typeface="Candara"/>
                <a:ea typeface="Candara"/>
                <a:cs typeface="Candara"/>
                <a:sym typeface="Candara"/>
              </a:defRPr>
            </a:lvl3pPr>
            <a:lvl4pPr marL="1371600" marR="0" lvl="3" indent="0" algn="l" rtl="0">
              <a:spcBef>
                <a:spcPts val="600"/>
              </a:spcBef>
              <a:buClr>
                <a:schemeClr val="accent1"/>
              </a:buClr>
              <a:buFont typeface="Arial"/>
              <a:buNone/>
              <a:defRPr sz="2000" b="0" i="0" u="none" strike="noStrike" cap="none">
                <a:solidFill>
                  <a:schemeClr val="dk2"/>
                </a:solidFill>
                <a:latin typeface="Candara"/>
                <a:ea typeface="Candara"/>
                <a:cs typeface="Candara"/>
                <a:sym typeface="Candara"/>
              </a:defRPr>
            </a:lvl4pPr>
            <a:lvl5pPr marL="1828800" marR="0" lvl="4" indent="0" algn="l" rtl="0">
              <a:spcBef>
                <a:spcPts val="600"/>
              </a:spcBef>
              <a:buClr>
                <a:schemeClr val="accent1"/>
              </a:buClr>
              <a:buFont typeface="Arial"/>
              <a:buNone/>
              <a:defRPr sz="2000" b="0" i="0" u="none" strike="noStrike" cap="none">
                <a:solidFill>
                  <a:schemeClr val="dk2"/>
                </a:solidFill>
                <a:latin typeface="Candara"/>
                <a:ea typeface="Candara"/>
                <a:cs typeface="Candara"/>
                <a:sym typeface="Candara"/>
              </a:defRPr>
            </a:lvl5pPr>
            <a:lvl6pPr marL="2286000" marR="0" lvl="5" indent="0" algn="l" rtl="0">
              <a:spcBef>
                <a:spcPts val="400"/>
              </a:spcBef>
              <a:buClr>
                <a:schemeClr val="accent1"/>
              </a:buClr>
              <a:buFont typeface="Arial"/>
              <a:buNone/>
              <a:defRPr sz="2000" b="0" i="0" u="none" strike="noStrike" cap="none">
                <a:solidFill>
                  <a:schemeClr val="dk2"/>
                </a:solidFill>
                <a:latin typeface="Candara"/>
                <a:ea typeface="Candara"/>
                <a:cs typeface="Candara"/>
                <a:sym typeface="Candara"/>
              </a:defRPr>
            </a:lvl6pPr>
            <a:lvl7pPr marL="2743200" marR="0" lvl="6" indent="0" algn="l" rtl="0">
              <a:spcBef>
                <a:spcPts val="400"/>
              </a:spcBef>
              <a:buClr>
                <a:schemeClr val="accent1"/>
              </a:buClr>
              <a:buFont typeface="Arial"/>
              <a:buNone/>
              <a:defRPr sz="2000" b="0" i="0" u="none" strike="noStrike" cap="none">
                <a:solidFill>
                  <a:schemeClr val="dk2"/>
                </a:solidFill>
                <a:latin typeface="Candara"/>
                <a:ea typeface="Candara"/>
                <a:cs typeface="Candara"/>
                <a:sym typeface="Candara"/>
              </a:defRPr>
            </a:lvl7pPr>
            <a:lvl8pPr marL="3200400" marR="0" lvl="7" indent="0" algn="l" rtl="0">
              <a:spcBef>
                <a:spcPts val="400"/>
              </a:spcBef>
              <a:buClr>
                <a:schemeClr val="accent1"/>
              </a:buClr>
              <a:buFont typeface="Arial"/>
              <a:buNone/>
              <a:defRPr sz="2000" b="0" i="0" u="none" strike="noStrike" cap="none">
                <a:solidFill>
                  <a:schemeClr val="dk2"/>
                </a:solidFill>
                <a:latin typeface="Candara"/>
                <a:ea typeface="Candara"/>
                <a:cs typeface="Candara"/>
                <a:sym typeface="Candara"/>
              </a:defRPr>
            </a:lvl8pPr>
            <a:lvl9pPr marL="3657600" marR="0" lvl="8" indent="0" algn="l" rtl="0">
              <a:spcBef>
                <a:spcPts val="400"/>
              </a:spcBef>
              <a:buClr>
                <a:schemeClr val="accent1"/>
              </a:buClr>
              <a:buFont typeface="Arial"/>
              <a:buNone/>
              <a:defRPr sz="2000" b="0" i="0" u="none" strike="noStrike" cap="none">
                <a:solidFill>
                  <a:schemeClr val="dk2"/>
                </a:solidFill>
                <a:latin typeface="Candara"/>
                <a:ea typeface="Candara"/>
                <a:cs typeface="Candara"/>
                <a:sym typeface="Candara"/>
              </a:defRPr>
            </a:lvl9pPr>
          </a:lstStyle>
          <a:p>
            <a:endParaRPr/>
          </a:p>
        </p:txBody>
      </p:sp>
      <p:sp>
        <p:nvSpPr>
          <p:cNvPr id="76" name="Shape 76"/>
          <p:cNvSpPr txBox="1">
            <a:spLocks noGrp="1"/>
          </p:cNvSpPr>
          <p:nvPr>
            <p:ph type="dt" idx="10"/>
          </p:nvPr>
        </p:nvSpPr>
        <p:spPr>
          <a:xfrm>
            <a:off x="276225" y="6429375"/>
            <a:ext cx="2133599" cy="292100"/>
          </a:xfrm>
          <a:prstGeom prst="rect">
            <a:avLst/>
          </a:prstGeom>
          <a:noFill/>
          <a:ln>
            <a:noFill/>
          </a:ln>
        </p:spPr>
        <p:txBody>
          <a:bodyPr lIns="91425" tIns="91425" rIns="91425" bIns="91425" anchor="ctr" anchorCtr="0"/>
          <a:lstStyle>
            <a:lvl1pPr marL="0" marR="0" lvl="0" indent="0" algn="l" rtl="0">
              <a:spcBef>
                <a:spcPts val="0"/>
              </a:spcBef>
              <a:buNone/>
              <a:defRPr sz="1050" b="1">
                <a:solidFill>
                  <a:schemeClr val="lt2"/>
                </a:solidFill>
                <a:latin typeface="Candara"/>
                <a:ea typeface="Candara"/>
                <a:cs typeface="Candara"/>
                <a:sym typeface="Candara"/>
              </a:defRPr>
            </a:lvl1pPr>
            <a:lvl2pPr marL="457200" marR="0" lvl="1" indent="0" algn="l" rtl="0">
              <a:spcBef>
                <a:spcPts val="0"/>
              </a:spcBef>
              <a:buNone/>
              <a:defRPr sz="1800" b="0" i="0" u="none" strike="noStrike" cap="none">
                <a:solidFill>
                  <a:schemeClr val="dk1"/>
                </a:solidFill>
                <a:latin typeface="Candara"/>
                <a:ea typeface="Candara"/>
                <a:cs typeface="Candara"/>
                <a:sym typeface="Candara"/>
              </a:defRPr>
            </a:lvl2pPr>
            <a:lvl3pPr marL="914400" marR="0" lvl="2" indent="0" algn="l" rtl="0">
              <a:spcBef>
                <a:spcPts val="0"/>
              </a:spcBef>
              <a:buNone/>
              <a:defRPr sz="1800" b="0" i="0" u="none" strike="noStrike" cap="none">
                <a:solidFill>
                  <a:schemeClr val="dk1"/>
                </a:solidFill>
                <a:latin typeface="Candara"/>
                <a:ea typeface="Candara"/>
                <a:cs typeface="Candara"/>
                <a:sym typeface="Candara"/>
              </a:defRPr>
            </a:lvl3pPr>
            <a:lvl4pPr marL="1371600" marR="0" lvl="3" indent="0" algn="l" rtl="0">
              <a:spcBef>
                <a:spcPts val="0"/>
              </a:spcBef>
              <a:buNone/>
              <a:defRPr sz="1800" b="0" i="0" u="none" strike="noStrike" cap="none">
                <a:solidFill>
                  <a:schemeClr val="dk1"/>
                </a:solidFill>
                <a:latin typeface="Candara"/>
                <a:ea typeface="Candara"/>
                <a:cs typeface="Candara"/>
                <a:sym typeface="Candara"/>
              </a:defRPr>
            </a:lvl4pPr>
            <a:lvl5pPr marL="1828800" marR="0" lvl="4" indent="0" algn="l" rtl="0">
              <a:spcBef>
                <a:spcPts val="0"/>
              </a:spcBef>
              <a:buNone/>
              <a:defRPr sz="1800" b="0" i="0" u="none" strike="noStrike" cap="none">
                <a:solidFill>
                  <a:schemeClr val="dk1"/>
                </a:solidFill>
                <a:latin typeface="Candara"/>
                <a:ea typeface="Candara"/>
                <a:cs typeface="Candara"/>
                <a:sym typeface="Candara"/>
              </a:defRPr>
            </a:lvl5pPr>
            <a:lvl6pPr marL="2286000" marR="0" lvl="5" indent="0" algn="l" rtl="0">
              <a:spcBef>
                <a:spcPts val="0"/>
              </a:spcBef>
              <a:buNone/>
              <a:defRPr sz="1800" b="0" i="0" u="none" strike="noStrike" cap="none">
                <a:solidFill>
                  <a:schemeClr val="dk1"/>
                </a:solidFill>
                <a:latin typeface="Candara"/>
                <a:ea typeface="Candara"/>
                <a:cs typeface="Candara"/>
                <a:sym typeface="Candara"/>
              </a:defRPr>
            </a:lvl6pPr>
            <a:lvl7pPr marL="2743200" marR="0" lvl="6" indent="0" algn="l" rtl="0">
              <a:spcBef>
                <a:spcPts val="0"/>
              </a:spcBef>
              <a:buNone/>
              <a:defRPr sz="1800" b="0" i="0" u="none" strike="noStrike" cap="none">
                <a:solidFill>
                  <a:schemeClr val="dk1"/>
                </a:solidFill>
                <a:latin typeface="Candara"/>
                <a:ea typeface="Candara"/>
                <a:cs typeface="Candara"/>
                <a:sym typeface="Candara"/>
              </a:defRPr>
            </a:lvl7pPr>
            <a:lvl8pPr marL="3200400" marR="0" lvl="7" indent="0" algn="l" rtl="0">
              <a:spcBef>
                <a:spcPts val="0"/>
              </a:spcBef>
              <a:buNone/>
              <a:defRPr sz="1800" b="0" i="0" u="none" strike="noStrike" cap="none">
                <a:solidFill>
                  <a:schemeClr val="dk1"/>
                </a:solidFill>
                <a:latin typeface="Candara"/>
                <a:ea typeface="Candara"/>
                <a:cs typeface="Candara"/>
                <a:sym typeface="Candara"/>
              </a:defRPr>
            </a:lvl8pPr>
            <a:lvl9pPr marL="3657600" marR="0" lvl="8" indent="0" algn="l" rtl="0">
              <a:spcBef>
                <a:spcPts val="0"/>
              </a:spcBef>
              <a:buNone/>
              <a:defRPr sz="1800" b="0" i="0" u="none" strike="noStrike" cap="none">
                <a:solidFill>
                  <a:schemeClr val="dk1"/>
                </a:solidFill>
                <a:latin typeface="Candara"/>
                <a:ea typeface="Candara"/>
                <a:cs typeface="Candara"/>
                <a:sym typeface="Candara"/>
              </a:defRPr>
            </a:lvl9pPr>
          </a:lstStyle>
          <a:p>
            <a:endParaRPr/>
          </a:p>
        </p:txBody>
      </p:sp>
      <p:sp>
        <p:nvSpPr>
          <p:cNvPr id="77" name="Shape 77"/>
          <p:cNvSpPr txBox="1">
            <a:spLocks noGrp="1"/>
          </p:cNvSpPr>
          <p:nvPr>
            <p:ph type="ftr" idx="11"/>
          </p:nvPr>
        </p:nvSpPr>
        <p:spPr>
          <a:xfrm>
            <a:off x="3743323" y="6429375"/>
            <a:ext cx="4086224" cy="292100"/>
          </a:xfrm>
          <a:prstGeom prst="rect">
            <a:avLst/>
          </a:prstGeom>
          <a:noFill/>
          <a:ln>
            <a:noFill/>
          </a:ln>
        </p:spPr>
        <p:txBody>
          <a:bodyPr lIns="91425" tIns="91425" rIns="91425" bIns="91425" anchor="ctr" anchorCtr="0"/>
          <a:lstStyle>
            <a:lvl1pPr marL="0" marR="0" lvl="0" indent="0" algn="l" rtl="0">
              <a:spcBef>
                <a:spcPts val="0"/>
              </a:spcBef>
              <a:buNone/>
              <a:defRPr sz="1050" b="1">
                <a:solidFill>
                  <a:schemeClr val="dk2"/>
                </a:solidFill>
                <a:latin typeface="Candara"/>
                <a:ea typeface="Candara"/>
                <a:cs typeface="Candara"/>
                <a:sym typeface="Candara"/>
              </a:defRPr>
            </a:lvl1pPr>
            <a:lvl2pPr marL="457200" marR="0" lvl="1" indent="0" algn="l" rtl="0">
              <a:spcBef>
                <a:spcPts val="0"/>
              </a:spcBef>
              <a:buNone/>
              <a:defRPr sz="1800" b="0" i="0" u="none" strike="noStrike" cap="none">
                <a:solidFill>
                  <a:schemeClr val="dk1"/>
                </a:solidFill>
                <a:latin typeface="Candara"/>
                <a:ea typeface="Candara"/>
                <a:cs typeface="Candara"/>
                <a:sym typeface="Candara"/>
              </a:defRPr>
            </a:lvl2pPr>
            <a:lvl3pPr marL="914400" marR="0" lvl="2" indent="0" algn="l" rtl="0">
              <a:spcBef>
                <a:spcPts val="0"/>
              </a:spcBef>
              <a:buNone/>
              <a:defRPr sz="1800" b="0" i="0" u="none" strike="noStrike" cap="none">
                <a:solidFill>
                  <a:schemeClr val="dk1"/>
                </a:solidFill>
                <a:latin typeface="Candara"/>
                <a:ea typeface="Candara"/>
                <a:cs typeface="Candara"/>
                <a:sym typeface="Candara"/>
              </a:defRPr>
            </a:lvl3pPr>
            <a:lvl4pPr marL="1371600" marR="0" lvl="3" indent="0" algn="l" rtl="0">
              <a:spcBef>
                <a:spcPts val="0"/>
              </a:spcBef>
              <a:buNone/>
              <a:defRPr sz="1800" b="0" i="0" u="none" strike="noStrike" cap="none">
                <a:solidFill>
                  <a:schemeClr val="dk1"/>
                </a:solidFill>
                <a:latin typeface="Candara"/>
                <a:ea typeface="Candara"/>
                <a:cs typeface="Candara"/>
                <a:sym typeface="Candara"/>
              </a:defRPr>
            </a:lvl4pPr>
            <a:lvl5pPr marL="1828800" marR="0" lvl="4" indent="0" algn="l" rtl="0">
              <a:spcBef>
                <a:spcPts val="0"/>
              </a:spcBef>
              <a:buNone/>
              <a:defRPr sz="1800" b="0" i="0" u="none" strike="noStrike" cap="none">
                <a:solidFill>
                  <a:schemeClr val="dk1"/>
                </a:solidFill>
                <a:latin typeface="Candara"/>
                <a:ea typeface="Candara"/>
                <a:cs typeface="Candara"/>
                <a:sym typeface="Candara"/>
              </a:defRPr>
            </a:lvl5pPr>
            <a:lvl6pPr marL="2286000" marR="0" lvl="5" indent="0" algn="l" rtl="0">
              <a:spcBef>
                <a:spcPts val="0"/>
              </a:spcBef>
              <a:buNone/>
              <a:defRPr sz="1800" b="0" i="0" u="none" strike="noStrike" cap="none">
                <a:solidFill>
                  <a:schemeClr val="dk1"/>
                </a:solidFill>
                <a:latin typeface="Candara"/>
                <a:ea typeface="Candara"/>
                <a:cs typeface="Candara"/>
                <a:sym typeface="Candara"/>
              </a:defRPr>
            </a:lvl6pPr>
            <a:lvl7pPr marL="2743200" marR="0" lvl="6" indent="0" algn="l" rtl="0">
              <a:spcBef>
                <a:spcPts val="0"/>
              </a:spcBef>
              <a:buNone/>
              <a:defRPr sz="1800" b="0" i="0" u="none" strike="noStrike" cap="none">
                <a:solidFill>
                  <a:schemeClr val="dk1"/>
                </a:solidFill>
                <a:latin typeface="Candara"/>
                <a:ea typeface="Candara"/>
                <a:cs typeface="Candara"/>
                <a:sym typeface="Candara"/>
              </a:defRPr>
            </a:lvl7pPr>
            <a:lvl8pPr marL="3200400" marR="0" lvl="7" indent="0" algn="l" rtl="0">
              <a:spcBef>
                <a:spcPts val="0"/>
              </a:spcBef>
              <a:buNone/>
              <a:defRPr sz="1800" b="0" i="0" u="none" strike="noStrike" cap="none">
                <a:solidFill>
                  <a:schemeClr val="dk1"/>
                </a:solidFill>
                <a:latin typeface="Candara"/>
                <a:ea typeface="Candara"/>
                <a:cs typeface="Candara"/>
                <a:sym typeface="Candara"/>
              </a:defRPr>
            </a:lvl8pPr>
            <a:lvl9pPr marL="3657600" marR="0" lvl="8" indent="0" algn="l" rtl="0">
              <a:spcBef>
                <a:spcPts val="0"/>
              </a:spcBef>
              <a:buNone/>
              <a:defRPr sz="1800" b="0" i="0" u="none" strike="noStrike" cap="none">
                <a:solidFill>
                  <a:schemeClr val="dk1"/>
                </a:solidFill>
                <a:latin typeface="Candara"/>
                <a:ea typeface="Candara"/>
                <a:cs typeface="Candara"/>
                <a:sym typeface="Candara"/>
              </a:defRPr>
            </a:lvl9pPr>
          </a:lstStyle>
          <a:p>
            <a:endParaRPr/>
          </a:p>
        </p:txBody>
      </p:sp>
      <p:sp>
        <p:nvSpPr>
          <p:cNvPr id="78" name="Shape 78"/>
          <p:cNvSpPr txBox="1">
            <a:spLocks noGrp="1"/>
          </p:cNvSpPr>
          <p:nvPr>
            <p:ph type="sldNum" idx="12"/>
          </p:nvPr>
        </p:nvSpPr>
        <p:spPr>
          <a:xfrm>
            <a:off x="7991475" y="6429375"/>
            <a:ext cx="876300" cy="292100"/>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sk-SK" sz="1600" b="1">
                <a:solidFill>
                  <a:schemeClr val="dk2"/>
                </a:solidFill>
                <a:latin typeface="Candara"/>
                <a:ea typeface="Candara"/>
                <a:cs typeface="Candara"/>
                <a:sym typeface="Candara"/>
              </a:rPr>
              <a:t>‹#›</a:t>
            </a:fld>
            <a:endParaRPr lang="sk-SK" sz="1600" b="1">
              <a:solidFill>
                <a:schemeClr val="dk2"/>
              </a:solidFill>
              <a:latin typeface="Candara"/>
              <a:ea typeface="Candara"/>
              <a:cs typeface="Candara"/>
              <a:sym typeface="Candara"/>
            </a:endParaRPr>
          </a:p>
        </p:txBody>
      </p:sp>
      <p:sp>
        <p:nvSpPr>
          <p:cNvPr id="79" name="Shape 79"/>
          <p:cNvSpPr txBox="1">
            <a:spLocks noGrp="1"/>
          </p:cNvSpPr>
          <p:nvPr>
            <p:ph type="title"/>
          </p:nvPr>
        </p:nvSpPr>
        <p:spPr>
          <a:xfrm>
            <a:off x="276223" y="228600"/>
            <a:ext cx="2834640" cy="1295399"/>
          </a:xfrm>
          <a:prstGeom prst="rect">
            <a:avLst/>
          </a:prstGeom>
          <a:noFill/>
          <a:ln>
            <a:noFill/>
          </a:ln>
        </p:spPr>
        <p:txBody>
          <a:bodyPr lIns="91425" tIns="91425" rIns="91425" bIns="91425" anchor="b" anchorCtr="0"/>
          <a:lstStyle>
            <a:lvl1pPr marL="0" marR="0" lvl="0" indent="0" algn="l" rtl="0">
              <a:spcBef>
                <a:spcPts val="400"/>
              </a:spcBef>
              <a:buClr>
                <a:schemeClr val="lt2"/>
              </a:buClr>
              <a:buFont typeface="Candara"/>
              <a:buNone/>
              <a:defRPr sz="2400" b="0" i="0" u="none" strike="noStrike" cap="none">
                <a:solidFill>
                  <a:schemeClr val="lt2"/>
                </a:solidFill>
                <a:latin typeface="Candara"/>
                <a:ea typeface="Candara"/>
                <a:cs typeface="Candara"/>
                <a:sym typeface="Candara"/>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80" name="Shape 80"/>
          <p:cNvSpPr txBox="1">
            <a:spLocks noGrp="1"/>
          </p:cNvSpPr>
          <p:nvPr>
            <p:ph type="body" idx="1"/>
          </p:nvPr>
        </p:nvSpPr>
        <p:spPr>
          <a:xfrm>
            <a:off x="274319" y="1536191"/>
            <a:ext cx="2834640" cy="4712208"/>
          </a:xfrm>
          <a:prstGeom prst="rect">
            <a:avLst/>
          </a:prstGeom>
          <a:noFill/>
          <a:ln>
            <a:noFill/>
          </a:ln>
        </p:spPr>
        <p:txBody>
          <a:bodyPr lIns="91425" tIns="91425" rIns="91425" bIns="91425" anchor="t" anchorCtr="0"/>
          <a:lstStyle>
            <a:lvl1pPr marL="0" marR="0" lvl="0" indent="0" algn="l" rtl="0">
              <a:spcBef>
                <a:spcPts val="600"/>
              </a:spcBef>
              <a:spcAft>
                <a:spcPts val="0"/>
              </a:spcAft>
              <a:buClr>
                <a:schemeClr val="accent1"/>
              </a:buClr>
              <a:buFont typeface="Arial"/>
              <a:buNone/>
              <a:defRPr sz="1600" b="0" i="0" u="none" strike="noStrike" cap="none">
                <a:solidFill>
                  <a:schemeClr val="lt2"/>
                </a:solidFill>
                <a:latin typeface="Candara"/>
                <a:ea typeface="Candara"/>
                <a:cs typeface="Candara"/>
                <a:sym typeface="Candara"/>
              </a:defRPr>
            </a:lvl1pPr>
            <a:lvl2pPr marL="171450" marR="0" lvl="1" indent="-6350" algn="l" rtl="0">
              <a:spcBef>
                <a:spcPts val="600"/>
              </a:spcBef>
              <a:buClr>
                <a:schemeClr val="accent1"/>
              </a:buClr>
              <a:buFont typeface="Arial"/>
              <a:buNone/>
              <a:defRPr sz="2000" b="0" i="0" u="none" strike="noStrike" cap="none">
                <a:solidFill>
                  <a:schemeClr val="lt2"/>
                </a:solidFill>
                <a:latin typeface="Candara"/>
                <a:ea typeface="Candara"/>
                <a:cs typeface="Candara"/>
                <a:sym typeface="Candara"/>
              </a:defRPr>
            </a:lvl2pPr>
            <a:lvl3pPr marL="344488" marR="0" lvl="2" indent="-1588" algn="l" rtl="0">
              <a:spcBef>
                <a:spcPts val="600"/>
              </a:spcBef>
              <a:buClr>
                <a:schemeClr val="accent1"/>
              </a:buClr>
              <a:buFont typeface="Arial"/>
              <a:buNone/>
              <a:defRPr sz="1800" b="0" i="0" u="none" strike="noStrike" cap="none">
                <a:solidFill>
                  <a:schemeClr val="lt2"/>
                </a:solidFill>
                <a:latin typeface="Candara"/>
                <a:ea typeface="Candara"/>
                <a:cs typeface="Candara"/>
                <a:sym typeface="Candara"/>
              </a:defRPr>
            </a:lvl3pPr>
            <a:lvl4pPr marL="515938" marR="0" lvl="3" indent="-7937" algn="l" rtl="0">
              <a:spcBef>
                <a:spcPts val="600"/>
              </a:spcBef>
              <a:buClr>
                <a:schemeClr val="accent1"/>
              </a:buClr>
              <a:buFont typeface="Arial"/>
              <a:buNone/>
              <a:defRPr sz="1600" b="0" i="0" u="none" strike="noStrike" cap="none">
                <a:solidFill>
                  <a:schemeClr val="lt2"/>
                </a:solidFill>
                <a:latin typeface="Candara"/>
                <a:ea typeface="Candara"/>
                <a:cs typeface="Candara"/>
                <a:sym typeface="Candara"/>
              </a:defRPr>
            </a:lvl4pPr>
            <a:lvl5pPr marL="688975" marR="0" lvl="4" indent="-3175" algn="l" rtl="0">
              <a:spcBef>
                <a:spcPts val="600"/>
              </a:spcBef>
              <a:buClr>
                <a:schemeClr val="accent1"/>
              </a:buClr>
              <a:buFont typeface="Arial"/>
              <a:buNone/>
              <a:defRPr sz="1600" b="0" i="0" u="none" strike="noStrike" cap="none">
                <a:solidFill>
                  <a:schemeClr val="lt2"/>
                </a:solidFill>
                <a:latin typeface="Candara"/>
                <a:ea typeface="Candara"/>
                <a:cs typeface="Candara"/>
                <a:sym typeface="Candara"/>
              </a:defRPr>
            </a:lvl5pPr>
            <a:lvl6pPr marL="1051560" marR="0" lvl="5" indent="-86360" algn="l" rtl="0">
              <a:spcBef>
                <a:spcPts val="280"/>
              </a:spcBef>
              <a:buClr>
                <a:schemeClr val="accent1"/>
              </a:buClr>
              <a:buSzPct val="100000"/>
              <a:buFont typeface="Arial"/>
              <a:buChar char="•"/>
              <a:defRPr sz="1400" b="0" i="0" u="none" strike="noStrike" cap="none">
                <a:solidFill>
                  <a:schemeClr val="dk2"/>
                </a:solidFill>
                <a:latin typeface="Candara"/>
                <a:ea typeface="Candara"/>
                <a:cs typeface="Candara"/>
                <a:sym typeface="Candara"/>
              </a:defRPr>
            </a:lvl6pPr>
            <a:lvl7pPr marL="1234440" marR="0" lvl="6" indent="-91439" algn="l" rtl="0">
              <a:spcBef>
                <a:spcPts val="280"/>
              </a:spcBef>
              <a:buClr>
                <a:schemeClr val="accent1"/>
              </a:buClr>
              <a:buSzPct val="100000"/>
              <a:buFont typeface="Arial"/>
              <a:buChar char="•"/>
              <a:defRPr sz="1400" b="0" i="0" u="none" strike="noStrike" cap="none">
                <a:solidFill>
                  <a:schemeClr val="dk2"/>
                </a:solidFill>
                <a:latin typeface="Candara"/>
                <a:ea typeface="Candara"/>
                <a:cs typeface="Candara"/>
                <a:sym typeface="Candara"/>
              </a:defRPr>
            </a:lvl7pPr>
            <a:lvl8pPr marL="1417320" marR="0" lvl="7" indent="-96519" algn="l" rtl="0">
              <a:spcBef>
                <a:spcPts val="280"/>
              </a:spcBef>
              <a:buClr>
                <a:schemeClr val="accent1"/>
              </a:buClr>
              <a:buSzPct val="100000"/>
              <a:buFont typeface="Arial"/>
              <a:buChar char="•"/>
              <a:defRPr sz="1400" b="0" i="0" u="none" strike="noStrike" cap="none">
                <a:solidFill>
                  <a:schemeClr val="dk2"/>
                </a:solidFill>
                <a:latin typeface="Candara"/>
                <a:ea typeface="Candara"/>
                <a:cs typeface="Candara"/>
                <a:sym typeface="Candara"/>
              </a:defRPr>
            </a:lvl8pPr>
            <a:lvl9pPr marL="1600200" marR="0" lvl="8" indent="-88900" algn="l" rtl="0">
              <a:spcBef>
                <a:spcPts val="280"/>
              </a:spcBef>
              <a:buClr>
                <a:schemeClr val="accent1"/>
              </a:buClr>
              <a:buSzPct val="100000"/>
              <a:buFont typeface="Arial"/>
              <a:buChar char="•"/>
              <a:defRPr sz="1400" b="0" i="0" u="none" strike="noStrike" cap="none">
                <a:solidFill>
                  <a:schemeClr val="dk2"/>
                </a:solidFill>
                <a:latin typeface="Candara"/>
                <a:ea typeface="Candara"/>
                <a:cs typeface="Candara"/>
                <a:sym typeface="Candara"/>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EEDD"/>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276225" y="228601"/>
            <a:ext cx="8591550" cy="1066799"/>
          </a:xfrm>
          <a:prstGeom prst="rect">
            <a:avLst/>
          </a:prstGeom>
          <a:noFill/>
          <a:ln>
            <a:noFill/>
          </a:ln>
        </p:spPr>
        <p:txBody>
          <a:bodyPr lIns="91425" tIns="91425" rIns="91425" bIns="91425" anchor="b" anchorCtr="0"/>
          <a:lstStyle>
            <a:lvl1pPr marL="0" marR="0" lvl="0" indent="0" algn="l" rtl="0">
              <a:spcBef>
                <a:spcPts val="400"/>
              </a:spcBef>
              <a:buClr>
                <a:schemeClr val="dk2"/>
              </a:buClr>
              <a:buFont typeface="Candara"/>
              <a:buNone/>
              <a:defRPr sz="3600" b="0" i="0" u="none" strike="noStrike" cap="none">
                <a:solidFill>
                  <a:schemeClr val="dk2"/>
                </a:solidFill>
                <a:latin typeface="Candara"/>
                <a:ea typeface="Candara"/>
                <a:cs typeface="Candara"/>
                <a:sym typeface="Candara"/>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 name="Shape 11"/>
          <p:cNvSpPr txBox="1">
            <a:spLocks noGrp="1"/>
          </p:cNvSpPr>
          <p:nvPr>
            <p:ph type="body" idx="1"/>
          </p:nvPr>
        </p:nvSpPr>
        <p:spPr>
          <a:xfrm>
            <a:off x="276225" y="1295400"/>
            <a:ext cx="8591550" cy="4933948"/>
          </a:xfrm>
          <a:prstGeom prst="rect">
            <a:avLst/>
          </a:prstGeom>
          <a:noFill/>
          <a:ln>
            <a:noFill/>
          </a:ln>
        </p:spPr>
        <p:txBody>
          <a:bodyPr lIns="91425" tIns="91425" rIns="91425" bIns="91425" anchor="t" anchorCtr="0"/>
          <a:lstStyle>
            <a:lvl1pPr marL="171450" marR="0" lvl="0" indent="-31750" algn="l" rtl="0">
              <a:spcBef>
                <a:spcPts val="600"/>
              </a:spcBef>
              <a:spcAft>
                <a:spcPts val="0"/>
              </a:spcAft>
              <a:buClr>
                <a:schemeClr val="accent1"/>
              </a:buClr>
              <a:buSzPct val="100000"/>
              <a:buFont typeface="Arial"/>
              <a:buChar char="•"/>
              <a:defRPr sz="2200" b="0" i="0" u="none" strike="noStrike" cap="none">
                <a:solidFill>
                  <a:schemeClr val="dk2"/>
                </a:solidFill>
                <a:latin typeface="Candara"/>
                <a:ea typeface="Candara"/>
                <a:cs typeface="Candara"/>
                <a:sym typeface="Candara"/>
              </a:defRPr>
            </a:lvl1pPr>
            <a:lvl2pPr marL="344488" marR="0" lvl="1" indent="-52388" algn="l" rtl="0">
              <a:spcBef>
                <a:spcPts val="600"/>
              </a:spcBef>
              <a:buClr>
                <a:schemeClr val="accent1"/>
              </a:buClr>
              <a:buSzPct val="100000"/>
              <a:buFont typeface="Arial"/>
              <a:buChar char="•"/>
              <a:defRPr sz="2000" b="0" i="0" u="none" strike="noStrike" cap="none">
                <a:solidFill>
                  <a:schemeClr val="dk2"/>
                </a:solidFill>
                <a:latin typeface="Candara"/>
                <a:ea typeface="Candara"/>
                <a:cs typeface="Candara"/>
                <a:sym typeface="Candara"/>
              </a:defRPr>
            </a:lvl2pPr>
            <a:lvl3pPr marL="515938" marR="0" lvl="2" indent="-71437" algn="l" rtl="0">
              <a:spcBef>
                <a:spcPts val="600"/>
              </a:spcBef>
              <a:buClr>
                <a:schemeClr val="accent1"/>
              </a:buClr>
              <a:buSzPct val="100000"/>
              <a:buFont typeface="Arial"/>
              <a:buChar char="•"/>
              <a:defRPr sz="1800" b="0" i="0" u="none" strike="noStrike" cap="none">
                <a:solidFill>
                  <a:schemeClr val="dk2"/>
                </a:solidFill>
                <a:latin typeface="Candara"/>
                <a:ea typeface="Candara"/>
                <a:cs typeface="Candara"/>
                <a:sym typeface="Candara"/>
              </a:defRPr>
            </a:lvl3pPr>
            <a:lvl4pPr marL="688975" marR="0" lvl="3" indent="-79375" algn="l" rtl="0">
              <a:spcBef>
                <a:spcPts val="600"/>
              </a:spcBef>
              <a:buClr>
                <a:schemeClr val="accent1"/>
              </a:buClr>
              <a:buSzPct val="100000"/>
              <a:buFont typeface="Arial"/>
              <a:buChar char="•"/>
              <a:defRPr sz="1600" b="0" i="0" u="none" strike="noStrike" cap="none">
                <a:solidFill>
                  <a:schemeClr val="dk2"/>
                </a:solidFill>
                <a:latin typeface="Candara"/>
                <a:ea typeface="Candara"/>
                <a:cs typeface="Candara"/>
                <a:sym typeface="Candara"/>
              </a:defRPr>
            </a:lvl4pPr>
            <a:lvl5pPr marL="860425" marR="0" lvl="4" indent="-73025" algn="l" rtl="0">
              <a:spcBef>
                <a:spcPts val="600"/>
              </a:spcBef>
              <a:buClr>
                <a:schemeClr val="accent1"/>
              </a:buClr>
              <a:buSzPct val="100000"/>
              <a:buFont typeface="Arial"/>
              <a:buChar char="•"/>
              <a:defRPr sz="1600" b="0" i="0" u="none" strike="noStrike" cap="none">
                <a:solidFill>
                  <a:schemeClr val="dk2"/>
                </a:solidFill>
                <a:latin typeface="Candara"/>
                <a:ea typeface="Candara"/>
                <a:cs typeface="Candara"/>
                <a:sym typeface="Candara"/>
              </a:defRPr>
            </a:lvl5pPr>
            <a:lvl6pPr marL="1051560" marR="0" lvl="5" indent="-86360" algn="l" rtl="0">
              <a:spcBef>
                <a:spcPts val="280"/>
              </a:spcBef>
              <a:buClr>
                <a:schemeClr val="accent1"/>
              </a:buClr>
              <a:buSzPct val="100000"/>
              <a:buFont typeface="Arial"/>
              <a:buChar char="•"/>
              <a:defRPr sz="1400" b="0" i="0" u="none" strike="noStrike" cap="none">
                <a:solidFill>
                  <a:schemeClr val="dk2"/>
                </a:solidFill>
                <a:latin typeface="Candara"/>
                <a:ea typeface="Candara"/>
                <a:cs typeface="Candara"/>
                <a:sym typeface="Candara"/>
              </a:defRPr>
            </a:lvl6pPr>
            <a:lvl7pPr marL="1234440" marR="0" lvl="6" indent="-91439" algn="l" rtl="0">
              <a:spcBef>
                <a:spcPts val="280"/>
              </a:spcBef>
              <a:buClr>
                <a:schemeClr val="accent1"/>
              </a:buClr>
              <a:buSzPct val="100000"/>
              <a:buFont typeface="Arial"/>
              <a:buChar char="•"/>
              <a:defRPr sz="1400" b="0" i="0" u="none" strike="noStrike" cap="none">
                <a:solidFill>
                  <a:schemeClr val="dk2"/>
                </a:solidFill>
                <a:latin typeface="Candara"/>
                <a:ea typeface="Candara"/>
                <a:cs typeface="Candara"/>
                <a:sym typeface="Candara"/>
              </a:defRPr>
            </a:lvl7pPr>
            <a:lvl8pPr marL="1417320" marR="0" lvl="7" indent="-96519" algn="l" rtl="0">
              <a:spcBef>
                <a:spcPts val="280"/>
              </a:spcBef>
              <a:buClr>
                <a:schemeClr val="accent1"/>
              </a:buClr>
              <a:buSzPct val="100000"/>
              <a:buFont typeface="Arial"/>
              <a:buChar char="•"/>
              <a:defRPr sz="1400" b="0" i="0" u="none" strike="noStrike" cap="none">
                <a:solidFill>
                  <a:schemeClr val="dk2"/>
                </a:solidFill>
                <a:latin typeface="Candara"/>
                <a:ea typeface="Candara"/>
                <a:cs typeface="Candara"/>
                <a:sym typeface="Candara"/>
              </a:defRPr>
            </a:lvl8pPr>
            <a:lvl9pPr marL="1600200" marR="0" lvl="8" indent="-88900" algn="l" rtl="0">
              <a:spcBef>
                <a:spcPts val="280"/>
              </a:spcBef>
              <a:buClr>
                <a:schemeClr val="accent1"/>
              </a:buClr>
              <a:buSzPct val="100000"/>
              <a:buFont typeface="Arial"/>
              <a:buChar char="•"/>
              <a:defRPr sz="1400" b="0" i="0" u="none" strike="noStrike" cap="none">
                <a:solidFill>
                  <a:schemeClr val="dk2"/>
                </a:solidFill>
                <a:latin typeface="Candara"/>
                <a:ea typeface="Candara"/>
                <a:cs typeface="Candara"/>
                <a:sym typeface="Candara"/>
              </a:defRPr>
            </a:lvl9pPr>
          </a:lstStyle>
          <a:p>
            <a:endParaRPr/>
          </a:p>
        </p:txBody>
      </p:sp>
      <p:sp>
        <p:nvSpPr>
          <p:cNvPr id="12" name="Shape 12"/>
          <p:cNvSpPr txBox="1">
            <a:spLocks noGrp="1"/>
          </p:cNvSpPr>
          <p:nvPr>
            <p:ph type="dt" idx="10"/>
          </p:nvPr>
        </p:nvSpPr>
        <p:spPr>
          <a:xfrm>
            <a:off x="276225" y="6429375"/>
            <a:ext cx="2133599" cy="292100"/>
          </a:xfrm>
          <a:prstGeom prst="rect">
            <a:avLst/>
          </a:prstGeom>
          <a:noFill/>
          <a:ln>
            <a:noFill/>
          </a:ln>
        </p:spPr>
        <p:txBody>
          <a:bodyPr lIns="91425" tIns="91425" rIns="91425" bIns="91425" anchor="ctr" anchorCtr="0"/>
          <a:lstStyle>
            <a:lvl1pPr marL="0" marR="0" lvl="0" indent="0" algn="l" rtl="0">
              <a:spcBef>
                <a:spcPts val="0"/>
              </a:spcBef>
              <a:buNone/>
              <a:defRPr sz="1050" b="1" i="0" u="none" strike="noStrike" cap="none">
                <a:solidFill>
                  <a:schemeClr val="dk2"/>
                </a:solidFill>
                <a:latin typeface="Candara"/>
                <a:ea typeface="Candara"/>
                <a:cs typeface="Candara"/>
                <a:sym typeface="Candara"/>
              </a:defRPr>
            </a:lvl1pPr>
            <a:lvl2pPr marL="457200" marR="0" lvl="1" indent="0" algn="l" rtl="0">
              <a:spcBef>
                <a:spcPts val="0"/>
              </a:spcBef>
              <a:buNone/>
              <a:defRPr sz="1800" b="0" i="0" u="none" strike="noStrike" cap="none">
                <a:solidFill>
                  <a:schemeClr val="dk1"/>
                </a:solidFill>
                <a:latin typeface="Candara"/>
                <a:ea typeface="Candara"/>
                <a:cs typeface="Candara"/>
                <a:sym typeface="Candara"/>
              </a:defRPr>
            </a:lvl2pPr>
            <a:lvl3pPr marL="914400" marR="0" lvl="2" indent="0" algn="l" rtl="0">
              <a:spcBef>
                <a:spcPts val="0"/>
              </a:spcBef>
              <a:buNone/>
              <a:defRPr sz="1800" b="0" i="0" u="none" strike="noStrike" cap="none">
                <a:solidFill>
                  <a:schemeClr val="dk1"/>
                </a:solidFill>
                <a:latin typeface="Candara"/>
                <a:ea typeface="Candara"/>
                <a:cs typeface="Candara"/>
                <a:sym typeface="Candara"/>
              </a:defRPr>
            </a:lvl3pPr>
            <a:lvl4pPr marL="1371600" marR="0" lvl="3" indent="0" algn="l" rtl="0">
              <a:spcBef>
                <a:spcPts val="0"/>
              </a:spcBef>
              <a:buNone/>
              <a:defRPr sz="1800" b="0" i="0" u="none" strike="noStrike" cap="none">
                <a:solidFill>
                  <a:schemeClr val="dk1"/>
                </a:solidFill>
                <a:latin typeface="Candara"/>
                <a:ea typeface="Candara"/>
                <a:cs typeface="Candara"/>
                <a:sym typeface="Candara"/>
              </a:defRPr>
            </a:lvl4pPr>
            <a:lvl5pPr marL="1828800" marR="0" lvl="4" indent="0" algn="l" rtl="0">
              <a:spcBef>
                <a:spcPts val="0"/>
              </a:spcBef>
              <a:buNone/>
              <a:defRPr sz="1800" b="0" i="0" u="none" strike="noStrike" cap="none">
                <a:solidFill>
                  <a:schemeClr val="dk1"/>
                </a:solidFill>
                <a:latin typeface="Candara"/>
                <a:ea typeface="Candara"/>
                <a:cs typeface="Candara"/>
                <a:sym typeface="Candara"/>
              </a:defRPr>
            </a:lvl5pPr>
            <a:lvl6pPr marL="2286000" marR="0" lvl="5" indent="0" algn="l" rtl="0">
              <a:spcBef>
                <a:spcPts val="0"/>
              </a:spcBef>
              <a:buNone/>
              <a:defRPr sz="1800" b="0" i="0" u="none" strike="noStrike" cap="none">
                <a:solidFill>
                  <a:schemeClr val="dk1"/>
                </a:solidFill>
                <a:latin typeface="Candara"/>
                <a:ea typeface="Candara"/>
                <a:cs typeface="Candara"/>
                <a:sym typeface="Candara"/>
              </a:defRPr>
            </a:lvl6pPr>
            <a:lvl7pPr marL="2743200" marR="0" lvl="6" indent="0" algn="l" rtl="0">
              <a:spcBef>
                <a:spcPts val="0"/>
              </a:spcBef>
              <a:buNone/>
              <a:defRPr sz="1800" b="0" i="0" u="none" strike="noStrike" cap="none">
                <a:solidFill>
                  <a:schemeClr val="dk1"/>
                </a:solidFill>
                <a:latin typeface="Candara"/>
                <a:ea typeface="Candara"/>
                <a:cs typeface="Candara"/>
                <a:sym typeface="Candara"/>
              </a:defRPr>
            </a:lvl7pPr>
            <a:lvl8pPr marL="3200400" marR="0" lvl="7" indent="0" algn="l" rtl="0">
              <a:spcBef>
                <a:spcPts val="0"/>
              </a:spcBef>
              <a:buNone/>
              <a:defRPr sz="1800" b="0" i="0" u="none" strike="noStrike" cap="none">
                <a:solidFill>
                  <a:schemeClr val="dk1"/>
                </a:solidFill>
                <a:latin typeface="Candara"/>
                <a:ea typeface="Candara"/>
                <a:cs typeface="Candara"/>
                <a:sym typeface="Candara"/>
              </a:defRPr>
            </a:lvl8pPr>
            <a:lvl9pPr marL="3657600" marR="0" lvl="8" indent="0" algn="l" rtl="0">
              <a:spcBef>
                <a:spcPts val="0"/>
              </a:spcBef>
              <a:buNone/>
              <a:defRPr sz="1800" b="0" i="0" u="none" strike="noStrike" cap="none">
                <a:solidFill>
                  <a:schemeClr val="dk1"/>
                </a:solidFill>
                <a:latin typeface="Candara"/>
                <a:ea typeface="Candara"/>
                <a:cs typeface="Candara"/>
                <a:sym typeface="Candara"/>
              </a:defRPr>
            </a:lvl9pPr>
          </a:lstStyle>
          <a:p>
            <a:endParaRPr/>
          </a:p>
        </p:txBody>
      </p:sp>
      <p:sp>
        <p:nvSpPr>
          <p:cNvPr id="13" name="Shape 13"/>
          <p:cNvSpPr txBox="1">
            <a:spLocks noGrp="1"/>
          </p:cNvSpPr>
          <p:nvPr>
            <p:ph type="ftr" idx="11"/>
          </p:nvPr>
        </p:nvSpPr>
        <p:spPr>
          <a:xfrm>
            <a:off x="3743323" y="6429375"/>
            <a:ext cx="4086224" cy="292100"/>
          </a:xfrm>
          <a:prstGeom prst="rect">
            <a:avLst/>
          </a:prstGeom>
          <a:noFill/>
          <a:ln>
            <a:noFill/>
          </a:ln>
        </p:spPr>
        <p:txBody>
          <a:bodyPr lIns="91425" tIns="91425" rIns="91425" bIns="91425" anchor="ctr" anchorCtr="0"/>
          <a:lstStyle>
            <a:lvl1pPr marL="0" marR="0" lvl="0" indent="0" algn="l" rtl="0">
              <a:spcBef>
                <a:spcPts val="0"/>
              </a:spcBef>
              <a:buNone/>
              <a:defRPr sz="1050" b="1" i="0" u="none" strike="noStrike" cap="none">
                <a:solidFill>
                  <a:schemeClr val="dk2"/>
                </a:solidFill>
                <a:latin typeface="Candara"/>
                <a:ea typeface="Candara"/>
                <a:cs typeface="Candara"/>
                <a:sym typeface="Candara"/>
              </a:defRPr>
            </a:lvl1pPr>
            <a:lvl2pPr marL="457200" marR="0" lvl="1" indent="0" algn="l" rtl="0">
              <a:spcBef>
                <a:spcPts val="0"/>
              </a:spcBef>
              <a:buNone/>
              <a:defRPr sz="1800" b="0" i="0" u="none" strike="noStrike" cap="none">
                <a:solidFill>
                  <a:schemeClr val="dk1"/>
                </a:solidFill>
                <a:latin typeface="Candara"/>
                <a:ea typeface="Candara"/>
                <a:cs typeface="Candara"/>
                <a:sym typeface="Candara"/>
              </a:defRPr>
            </a:lvl2pPr>
            <a:lvl3pPr marL="914400" marR="0" lvl="2" indent="0" algn="l" rtl="0">
              <a:spcBef>
                <a:spcPts val="0"/>
              </a:spcBef>
              <a:buNone/>
              <a:defRPr sz="1800" b="0" i="0" u="none" strike="noStrike" cap="none">
                <a:solidFill>
                  <a:schemeClr val="dk1"/>
                </a:solidFill>
                <a:latin typeface="Candara"/>
                <a:ea typeface="Candara"/>
                <a:cs typeface="Candara"/>
                <a:sym typeface="Candara"/>
              </a:defRPr>
            </a:lvl3pPr>
            <a:lvl4pPr marL="1371600" marR="0" lvl="3" indent="0" algn="l" rtl="0">
              <a:spcBef>
                <a:spcPts val="0"/>
              </a:spcBef>
              <a:buNone/>
              <a:defRPr sz="1800" b="0" i="0" u="none" strike="noStrike" cap="none">
                <a:solidFill>
                  <a:schemeClr val="dk1"/>
                </a:solidFill>
                <a:latin typeface="Candara"/>
                <a:ea typeface="Candara"/>
                <a:cs typeface="Candara"/>
                <a:sym typeface="Candara"/>
              </a:defRPr>
            </a:lvl4pPr>
            <a:lvl5pPr marL="1828800" marR="0" lvl="4" indent="0" algn="l" rtl="0">
              <a:spcBef>
                <a:spcPts val="0"/>
              </a:spcBef>
              <a:buNone/>
              <a:defRPr sz="1800" b="0" i="0" u="none" strike="noStrike" cap="none">
                <a:solidFill>
                  <a:schemeClr val="dk1"/>
                </a:solidFill>
                <a:latin typeface="Candara"/>
                <a:ea typeface="Candara"/>
                <a:cs typeface="Candara"/>
                <a:sym typeface="Candara"/>
              </a:defRPr>
            </a:lvl5pPr>
            <a:lvl6pPr marL="2286000" marR="0" lvl="5" indent="0" algn="l" rtl="0">
              <a:spcBef>
                <a:spcPts val="0"/>
              </a:spcBef>
              <a:buNone/>
              <a:defRPr sz="1800" b="0" i="0" u="none" strike="noStrike" cap="none">
                <a:solidFill>
                  <a:schemeClr val="dk1"/>
                </a:solidFill>
                <a:latin typeface="Candara"/>
                <a:ea typeface="Candara"/>
                <a:cs typeface="Candara"/>
                <a:sym typeface="Candara"/>
              </a:defRPr>
            </a:lvl6pPr>
            <a:lvl7pPr marL="2743200" marR="0" lvl="6" indent="0" algn="l" rtl="0">
              <a:spcBef>
                <a:spcPts val="0"/>
              </a:spcBef>
              <a:buNone/>
              <a:defRPr sz="1800" b="0" i="0" u="none" strike="noStrike" cap="none">
                <a:solidFill>
                  <a:schemeClr val="dk1"/>
                </a:solidFill>
                <a:latin typeface="Candara"/>
                <a:ea typeface="Candara"/>
                <a:cs typeface="Candara"/>
                <a:sym typeface="Candara"/>
              </a:defRPr>
            </a:lvl7pPr>
            <a:lvl8pPr marL="3200400" marR="0" lvl="7" indent="0" algn="l" rtl="0">
              <a:spcBef>
                <a:spcPts val="0"/>
              </a:spcBef>
              <a:buNone/>
              <a:defRPr sz="1800" b="0" i="0" u="none" strike="noStrike" cap="none">
                <a:solidFill>
                  <a:schemeClr val="dk1"/>
                </a:solidFill>
                <a:latin typeface="Candara"/>
                <a:ea typeface="Candara"/>
                <a:cs typeface="Candara"/>
                <a:sym typeface="Candara"/>
              </a:defRPr>
            </a:lvl8pPr>
            <a:lvl9pPr marL="3657600" marR="0" lvl="8" indent="0" algn="l" rtl="0">
              <a:spcBef>
                <a:spcPts val="0"/>
              </a:spcBef>
              <a:buNone/>
              <a:defRPr sz="1800" b="0" i="0" u="none" strike="noStrike" cap="none">
                <a:solidFill>
                  <a:schemeClr val="dk1"/>
                </a:solidFill>
                <a:latin typeface="Candara"/>
                <a:ea typeface="Candara"/>
                <a:cs typeface="Candara"/>
                <a:sym typeface="Candara"/>
              </a:defRPr>
            </a:lvl9pPr>
          </a:lstStyle>
          <a:p>
            <a:endParaRPr/>
          </a:p>
        </p:txBody>
      </p:sp>
      <p:sp>
        <p:nvSpPr>
          <p:cNvPr id="14" name="Shape 14"/>
          <p:cNvSpPr txBox="1">
            <a:spLocks noGrp="1"/>
          </p:cNvSpPr>
          <p:nvPr>
            <p:ph type="sldNum" idx="12"/>
          </p:nvPr>
        </p:nvSpPr>
        <p:spPr>
          <a:xfrm>
            <a:off x="7991475" y="6429375"/>
            <a:ext cx="876300" cy="292100"/>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sk-SK" sz="1600" b="1" i="0" u="none" strike="noStrike" cap="none">
                <a:solidFill>
                  <a:schemeClr val="dk2"/>
                </a:solidFill>
                <a:latin typeface="Candara"/>
                <a:ea typeface="Candara"/>
                <a:cs typeface="Candara"/>
                <a:sym typeface="Candara"/>
              </a:rPr>
              <a:t>‹#›</a:t>
            </a:fld>
            <a:endParaRPr lang="sk-SK" sz="1600" b="1" i="0" u="none" strike="noStrike" cap="none">
              <a:solidFill>
                <a:schemeClr val="dk2"/>
              </a:solidFill>
              <a:latin typeface="Candara"/>
              <a:ea typeface="Candara"/>
              <a:cs typeface="Candara"/>
              <a:sym typeface="Candara"/>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5.jpg"/><Relationship Id="rId4" Type="http://schemas.openxmlformats.org/officeDocument/2006/relationships/image" Target="../media/image14.jpg"/></Relationships>
</file>

<file path=ppt/slides/_rels/slide14.xml.rels><?xml version="1.0" encoding="UTF-8" standalone="yes"?>
<Relationships xmlns="http://schemas.openxmlformats.org/package/2006/relationships"><Relationship Id="rId8" Type="http://schemas.openxmlformats.org/officeDocument/2006/relationships/image" Target="../media/image21.jpg"/><Relationship Id="rId3" Type="http://schemas.openxmlformats.org/officeDocument/2006/relationships/image" Target="../media/image16.jpg"/><Relationship Id="rId7" Type="http://schemas.openxmlformats.org/officeDocument/2006/relationships/image" Target="../media/image20.jp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image" Target="../media/image17.jpg"/></Relationships>
</file>

<file path=ppt/slides/_rels/slide15.xml.rels><?xml version="1.0" encoding="UTF-8" standalone="yes"?>
<Relationships xmlns="http://schemas.openxmlformats.org/package/2006/relationships"><Relationship Id="rId8" Type="http://schemas.openxmlformats.org/officeDocument/2006/relationships/image" Target="../media/image27.jpg"/><Relationship Id="rId3" Type="http://schemas.openxmlformats.org/officeDocument/2006/relationships/image" Target="../media/image22.jpg"/><Relationship Id="rId7" Type="http://schemas.openxmlformats.org/officeDocument/2006/relationships/image" Target="../media/image26.jp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5.jpg"/><Relationship Id="rId5" Type="http://schemas.openxmlformats.org/officeDocument/2006/relationships/image" Target="../media/image24.jpg"/><Relationship Id="rId4" Type="http://schemas.openxmlformats.org/officeDocument/2006/relationships/image" Target="../media/image23.jp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1.jpg"/><Relationship Id="rId5" Type="http://schemas.openxmlformats.org/officeDocument/2006/relationships/image" Target="../media/image30.jpg"/><Relationship Id="rId4" Type="http://schemas.openxmlformats.org/officeDocument/2006/relationships/image" Target="../media/image29.jp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34.jpg"/><Relationship Id="rId4" Type="http://schemas.openxmlformats.org/officeDocument/2006/relationships/image" Target="../media/image33.jpg"/></Relationships>
</file>

<file path=ppt/slides/_rels/slide2.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1.jpg"/><Relationship Id="rId7"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jpg"/><Relationship Id="rId5" Type="http://schemas.openxmlformats.org/officeDocument/2006/relationships/image" Target="../media/image3.jpg"/><Relationship Id="rId10" Type="http://schemas.openxmlformats.org/officeDocument/2006/relationships/image" Target="../media/image8.jpg"/><Relationship Id="rId4" Type="http://schemas.openxmlformats.org/officeDocument/2006/relationships/image" Target="../media/image2.jpg"/><Relationship Id="rId9" Type="http://schemas.openxmlformats.org/officeDocument/2006/relationships/image" Target="../media/image7.jpg"/></Relationships>
</file>

<file path=ppt/slides/_rels/slide20.xml.rels><?xml version="1.0" encoding="UTF-8" standalone="yes"?>
<Relationships xmlns="http://schemas.openxmlformats.org/package/2006/relationships"><Relationship Id="rId8" Type="http://schemas.openxmlformats.org/officeDocument/2006/relationships/image" Target="../media/image40.jpg"/><Relationship Id="rId3" Type="http://schemas.openxmlformats.org/officeDocument/2006/relationships/image" Target="../media/image35.jpg"/><Relationship Id="rId7" Type="http://schemas.openxmlformats.org/officeDocument/2006/relationships/image" Target="../media/image39.jp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8.jpg"/><Relationship Id="rId5" Type="http://schemas.openxmlformats.org/officeDocument/2006/relationships/image" Target="../media/image37.jpg"/><Relationship Id="rId4" Type="http://schemas.openxmlformats.org/officeDocument/2006/relationships/image" Target="../media/image36.jpg"/></Relationships>
</file>

<file path=ppt/slides/_rels/slide21.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44.jpg"/><Relationship Id="rId5" Type="http://schemas.openxmlformats.org/officeDocument/2006/relationships/image" Target="../media/image43.jpg"/><Relationship Id="rId4" Type="http://schemas.openxmlformats.org/officeDocument/2006/relationships/image" Target="../media/image42.jpg"/></Relationships>
</file>

<file path=ppt/slides/_rels/slide22.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6.jpg"/></Relationships>
</file>

<file path=ppt/slides/_rels/slide23.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49.jpg"/><Relationship Id="rId4" Type="http://schemas.openxmlformats.org/officeDocument/2006/relationships/image" Target="../media/image48.jp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55.jpg"/><Relationship Id="rId3" Type="http://schemas.openxmlformats.org/officeDocument/2006/relationships/image" Target="../media/image50.jpg"/><Relationship Id="rId7" Type="http://schemas.openxmlformats.org/officeDocument/2006/relationships/image" Target="../media/image54.jp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53.jpg"/><Relationship Id="rId5" Type="http://schemas.openxmlformats.org/officeDocument/2006/relationships/image" Target="../media/image52.jpg"/><Relationship Id="rId4" Type="http://schemas.openxmlformats.org/officeDocument/2006/relationships/image" Target="../media/image51.jp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60.jpg"/><Relationship Id="rId5" Type="http://schemas.openxmlformats.org/officeDocument/2006/relationships/image" Target="../media/image59.jpg"/><Relationship Id="rId4" Type="http://schemas.openxmlformats.org/officeDocument/2006/relationships/image" Target="../media/image58.jp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62.jpg"/></Relationships>
</file>

<file path=ppt/slides/_rels/slide31.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66.jpg"/><Relationship Id="rId5" Type="http://schemas.openxmlformats.org/officeDocument/2006/relationships/image" Target="../media/image65.jpg"/><Relationship Id="rId4" Type="http://schemas.openxmlformats.org/officeDocument/2006/relationships/image" Target="../media/image64.jp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70.jpg"/><Relationship Id="rId5" Type="http://schemas.openxmlformats.org/officeDocument/2006/relationships/image" Target="../media/image69.jpg"/><Relationship Id="rId4" Type="http://schemas.openxmlformats.org/officeDocument/2006/relationships/image" Target="../media/image68.jpg"/></Relationships>
</file>

<file path=ppt/slides/_rels/slide34.xml.rels><?xml version="1.0" encoding="UTF-8" standalone="yes"?>
<Relationships xmlns="http://schemas.openxmlformats.org/package/2006/relationships"><Relationship Id="rId3" Type="http://schemas.openxmlformats.org/officeDocument/2006/relationships/image" Target="../media/image71.jpg"/><Relationship Id="rId7" Type="http://schemas.openxmlformats.org/officeDocument/2006/relationships/image" Target="../media/image75.jp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74.jpg"/><Relationship Id="rId5" Type="http://schemas.openxmlformats.org/officeDocument/2006/relationships/image" Target="../media/image73.jpg"/><Relationship Id="rId4" Type="http://schemas.openxmlformats.org/officeDocument/2006/relationships/image" Target="../media/image72.jpg"/></Relationships>
</file>

<file path=ppt/slides/_rels/slide35.xml.rels><?xml version="1.0" encoding="UTF-8" standalone="yes"?>
<Relationships xmlns="http://schemas.openxmlformats.org/package/2006/relationships"><Relationship Id="rId8" Type="http://schemas.openxmlformats.org/officeDocument/2006/relationships/image" Target="../media/image81.jpg"/><Relationship Id="rId3" Type="http://schemas.openxmlformats.org/officeDocument/2006/relationships/image" Target="../media/image76.jpg"/><Relationship Id="rId7" Type="http://schemas.openxmlformats.org/officeDocument/2006/relationships/image" Target="../media/image80.jp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79.jpg"/><Relationship Id="rId5" Type="http://schemas.openxmlformats.org/officeDocument/2006/relationships/image" Target="../media/image78.jpg"/><Relationship Id="rId4" Type="http://schemas.openxmlformats.org/officeDocument/2006/relationships/image" Target="../media/image77.jpg"/></Relationships>
</file>

<file path=ppt/slides/_rels/slide36.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84.jpg"/><Relationship Id="rId4" Type="http://schemas.openxmlformats.org/officeDocument/2006/relationships/image" Target="../media/image83.jpg"/></Relationships>
</file>

<file path=ppt/slides/_rels/slide37.xml.rels><?xml version="1.0" encoding="UTF-8" standalone="yes"?>
<Relationships xmlns="http://schemas.openxmlformats.org/package/2006/relationships"><Relationship Id="rId3" Type="http://schemas.openxmlformats.org/officeDocument/2006/relationships/image" Target="../media/image85.jpg"/><Relationship Id="rId7" Type="http://schemas.openxmlformats.org/officeDocument/2006/relationships/image" Target="../media/image89.jp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88.jpg"/><Relationship Id="rId5" Type="http://schemas.openxmlformats.org/officeDocument/2006/relationships/image" Target="../media/image87.jpg"/><Relationship Id="rId4" Type="http://schemas.openxmlformats.org/officeDocument/2006/relationships/image" Target="../media/image86.jpg"/></Relationships>
</file>

<file path=ppt/slides/_rels/slide38.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91.jpg"/><Relationship Id="rId7" Type="http://schemas.openxmlformats.org/officeDocument/2006/relationships/image" Target="../media/image95.jp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94.jpg"/><Relationship Id="rId5" Type="http://schemas.openxmlformats.org/officeDocument/2006/relationships/image" Target="../media/image93.jpg"/><Relationship Id="rId4" Type="http://schemas.openxmlformats.org/officeDocument/2006/relationships/image" Target="../media/image92.jp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96.jpg"/><Relationship Id="rId7" Type="http://schemas.openxmlformats.org/officeDocument/2006/relationships/image" Target="../media/image100.jp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99.jpg"/><Relationship Id="rId5" Type="http://schemas.openxmlformats.org/officeDocument/2006/relationships/image" Target="../media/image98.jpg"/><Relationship Id="rId4" Type="http://schemas.openxmlformats.org/officeDocument/2006/relationships/image" Target="../media/image97.jpg"/></Relationships>
</file>

<file path=ppt/slides/_rels/slide41.xml.rels><?xml version="1.0" encoding="UTF-8" standalone="yes"?>
<Relationships xmlns="http://schemas.openxmlformats.org/package/2006/relationships"><Relationship Id="rId3" Type="http://schemas.openxmlformats.org/officeDocument/2006/relationships/image" Target="../media/image101.jpg"/><Relationship Id="rId7" Type="http://schemas.openxmlformats.org/officeDocument/2006/relationships/image" Target="../media/image105.jp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104.jpg"/><Relationship Id="rId5" Type="http://schemas.openxmlformats.org/officeDocument/2006/relationships/image" Target="../media/image103.jpg"/><Relationship Id="rId4" Type="http://schemas.openxmlformats.org/officeDocument/2006/relationships/image" Target="../media/image102.jpg"/></Relationships>
</file>

<file path=ppt/slides/_rels/slide42.xml.rels><?xml version="1.0" encoding="UTF-8" standalone="yes"?>
<Relationships xmlns="http://schemas.openxmlformats.org/package/2006/relationships"><Relationship Id="rId8" Type="http://schemas.openxmlformats.org/officeDocument/2006/relationships/image" Target="../media/image111.jpg"/><Relationship Id="rId3" Type="http://schemas.openxmlformats.org/officeDocument/2006/relationships/image" Target="../media/image106.jpg"/><Relationship Id="rId7" Type="http://schemas.openxmlformats.org/officeDocument/2006/relationships/image" Target="../media/image110.jp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109.jpg"/><Relationship Id="rId5" Type="http://schemas.openxmlformats.org/officeDocument/2006/relationships/image" Target="../media/image108.jpg"/><Relationship Id="rId4" Type="http://schemas.openxmlformats.org/officeDocument/2006/relationships/image" Target="../media/image107.jpg"/></Relationships>
</file>

<file path=ppt/slides/_rels/slide43.xml.rels><?xml version="1.0" encoding="UTF-8" standalone="yes"?>
<Relationships xmlns="http://schemas.openxmlformats.org/package/2006/relationships"><Relationship Id="rId3" Type="http://schemas.openxmlformats.org/officeDocument/2006/relationships/image" Target="../media/image112.jpg"/><Relationship Id="rId7" Type="http://schemas.openxmlformats.org/officeDocument/2006/relationships/image" Target="../media/image116.jp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115.jpg"/><Relationship Id="rId5" Type="http://schemas.openxmlformats.org/officeDocument/2006/relationships/image" Target="../media/image114.jpg"/><Relationship Id="rId4" Type="http://schemas.openxmlformats.org/officeDocument/2006/relationships/image" Target="../media/image113.jpg"/></Relationships>
</file>

<file path=ppt/slides/_rels/slide44.xml.rels><?xml version="1.0" encoding="UTF-8" standalone="yes"?>
<Relationships xmlns="http://schemas.openxmlformats.org/package/2006/relationships"><Relationship Id="rId8" Type="http://schemas.openxmlformats.org/officeDocument/2006/relationships/image" Target="../media/image122.jpg"/><Relationship Id="rId3" Type="http://schemas.openxmlformats.org/officeDocument/2006/relationships/image" Target="../media/image117.jpg"/><Relationship Id="rId7" Type="http://schemas.openxmlformats.org/officeDocument/2006/relationships/image" Target="../media/image121.jp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120.jpg"/><Relationship Id="rId5" Type="http://schemas.openxmlformats.org/officeDocument/2006/relationships/image" Target="../media/image119.jpg"/><Relationship Id="rId4" Type="http://schemas.openxmlformats.org/officeDocument/2006/relationships/image" Target="../media/image118.jp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23.jp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126.jpg"/><Relationship Id="rId5" Type="http://schemas.openxmlformats.org/officeDocument/2006/relationships/image" Target="../media/image125.jpg"/><Relationship Id="rId4" Type="http://schemas.openxmlformats.org/officeDocument/2006/relationships/image" Target="../media/image124.jpg"/></Relationships>
</file>

<file path=ppt/slides/_rels/slide47.xml.rels><?xml version="1.0" encoding="UTF-8" standalone="yes"?>
<Relationships xmlns="http://schemas.openxmlformats.org/package/2006/relationships"><Relationship Id="rId3" Type="http://schemas.openxmlformats.org/officeDocument/2006/relationships/image" Target="../media/image127.jp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128.jp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29.jp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30.jp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131.jpg"/></Relationships>
</file>

<file path=ppt/slides/_rels/slide52.xml.rels><?xml version="1.0" encoding="UTF-8" standalone="yes"?>
<Relationships xmlns="http://schemas.openxmlformats.org/package/2006/relationships"><Relationship Id="rId3" Type="http://schemas.openxmlformats.org/officeDocument/2006/relationships/image" Target="../media/image132.jpg"/><Relationship Id="rId7" Type="http://schemas.openxmlformats.org/officeDocument/2006/relationships/image" Target="../media/image136.jpg"/><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image" Target="../media/image135.jpg"/><Relationship Id="rId5" Type="http://schemas.openxmlformats.org/officeDocument/2006/relationships/image" Target="../media/image134.jpg"/><Relationship Id="rId4" Type="http://schemas.openxmlformats.org/officeDocument/2006/relationships/image" Target="../media/image133.jpg"/></Relationships>
</file>

<file path=ppt/slides/_rels/slide53.xml.rels><?xml version="1.0" encoding="UTF-8" standalone="yes"?>
<Relationships xmlns="http://schemas.openxmlformats.org/package/2006/relationships"><Relationship Id="rId3" Type="http://schemas.openxmlformats.org/officeDocument/2006/relationships/image" Target="../media/image138.jpg"/><Relationship Id="rId2" Type="http://schemas.openxmlformats.org/officeDocument/2006/relationships/image" Target="../media/image137.jpg"/><Relationship Id="rId1" Type="http://schemas.openxmlformats.org/officeDocument/2006/relationships/slideLayout" Target="../slideLayouts/slideLayout2.xml"/><Relationship Id="rId4" Type="http://schemas.openxmlformats.org/officeDocument/2006/relationships/image" Target="../media/image139.jp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Shape 97"/>
          <p:cNvSpPr txBox="1">
            <a:spLocks noGrp="1"/>
          </p:cNvSpPr>
          <p:nvPr>
            <p:ph type="title"/>
          </p:nvPr>
        </p:nvSpPr>
        <p:spPr>
          <a:xfrm>
            <a:off x="391325" y="2245384"/>
            <a:ext cx="8591700" cy="2839800"/>
          </a:xfrm>
          <a:prstGeom prst="rect">
            <a:avLst/>
          </a:prstGeom>
          <a:noFill/>
          <a:ln>
            <a:noFill/>
          </a:ln>
        </p:spPr>
        <p:txBody>
          <a:bodyPr lIns="91425" tIns="45700" rIns="91425" bIns="45700" anchor="b" anchorCtr="0">
            <a:noAutofit/>
          </a:bodyPr>
          <a:lstStyle/>
          <a:p>
            <a:pPr lvl="0" algn="ctr" rtl="0">
              <a:spcBef>
                <a:spcPts val="0"/>
              </a:spcBef>
              <a:buClr>
                <a:schemeClr val="dk2"/>
              </a:buClr>
              <a:buSzPct val="25000"/>
              <a:buFont typeface="Candara"/>
              <a:buNone/>
            </a:pPr>
            <a:r>
              <a:rPr lang="sk-SK" sz="5400" b="1" dirty="0" smtClean="0">
                <a:solidFill>
                  <a:srgbClr val="A64D79"/>
                </a:solidFill>
                <a:latin typeface="Georgia"/>
                <a:ea typeface="Georgia"/>
                <a:cs typeface="Georgia"/>
                <a:sym typeface="Georgia"/>
              </a:rPr>
              <a:t>ŽIVOT OLAŠSKÝCH RÓMOV</a:t>
            </a:r>
            <a:endParaRPr lang="sk-SK" sz="5400" b="1" dirty="0">
              <a:solidFill>
                <a:srgbClr val="A64D79"/>
              </a:solidFill>
              <a:latin typeface="Georgia"/>
              <a:ea typeface="Georgia"/>
              <a:cs typeface="Georgia"/>
              <a:sym typeface="Georgia"/>
            </a:endParaRPr>
          </a:p>
          <a:p>
            <a:pPr marL="171450" lvl="0" indent="-101600" algn="ctr" rtl="0">
              <a:spcBef>
                <a:spcPts val="600"/>
              </a:spcBef>
              <a:buClr>
                <a:schemeClr val="dk1"/>
              </a:buClr>
              <a:buSzPct val="39285"/>
              <a:buFont typeface="Arial"/>
              <a:buNone/>
            </a:pPr>
            <a:r>
              <a:rPr lang="sk-SK" sz="2800" dirty="0" smtClean="0">
                <a:solidFill>
                  <a:srgbClr val="4C1130"/>
                </a:solidFill>
                <a:latin typeface="Galdeano"/>
                <a:ea typeface="Galdeano"/>
                <a:cs typeface="Galdeano"/>
                <a:sym typeface="Galdeano"/>
              </a:rPr>
              <a:t/>
            </a:r>
            <a:br>
              <a:rPr lang="sk-SK" sz="2800" dirty="0" smtClean="0">
                <a:solidFill>
                  <a:srgbClr val="4C1130"/>
                </a:solidFill>
                <a:latin typeface="Galdeano"/>
                <a:ea typeface="Galdeano"/>
                <a:cs typeface="Galdeano"/>
                <a:sym typeface="Galdeano"/>
              </a:rPr>
            </a:br>
            <a:endParaRPr lang="sk-SK" sz="2800" dirty="0">
              <a:solidFill>
                <a:srgbClr val="4C1130"/>
              </a:solidFill>
              <a:latin typeface="Galdeano"/>
              <a:ea typeface="Galdeano"/>
              <a:cs typeface="Galdeano"/>
              <a:sym typeface="Galdeano"/>
            </a:endParaRPr>
          </a:p>
          <a:p>
            <a:pPr marL="171450" lvl="0" indent="-101600" algn="ctr" rtl="0">
              <a:spcBef>
                <a:spcPts val="600"/>
              </a:spcBef>
              <a:buClr>
                <a:schemeClr val="dk1"/>
              </a:buClr>
              <a:buSzPct val="39285"/>
              <a:buFont typeface="Arial"/>
              <a:buNone/>
            </a:pPr>
            <a:r>
              <a:rPr lang="sk-SK" sz="2800" dirty="0" smtClean="0">
                <a:solidFill>
                  <a:srgbClr val="4C1130"/>
                </a:solidFill>
                <a:latin typeface="Galdeano"/>
                <a:ea typeface="Galdeano"/>
                <a:cs typeface="Galdeano"/>
                <a:sym typeface="Galdeano"/>
              </a:rPr>
              <a:t>Ivana </a:t>
            </a:r>
            <a:r>
              <a:rPr lang="sk-SK" sz="2800" dirty="0" err="1" smtClean="0">
                <a:solidFill>
                  <a:srgbClr val="4C1130"/>
                </a:solidFill>
                <a:latin typeface="Galdeano"/>
                <a:ea typeface="Galdeano"/>
                <a:cs typeface="Galdeano"/>
                <a:sym typeface="Galdeano"/>
              </a:rPr>
              <a:t>Šusterová</a:t>
            </a:r>
            <a:r>
              <a:rPr lang="sk-SK" sz="2800" dirty="0" smtClean="0">
                <a:solidFill>
                  <a:srgbClr val="4C1130"/>
                </a:solidFill>
                <a:latin typeface="Galdeano"/>
                <a:ea typeface="Galdeano"/>
                <a:cs typeface="Galdeano"/>
                <a:sym typeface="Galdeano"/>
              </a:rPr>
              <a:t> (Ústav etnológie SAV)</a:t>
            </a:r>
            <a:br>
              <a:rPr lang="sk-SK" sz="2800" dirty="0" smtClean="0">
                <a:solidFill>
                  <a:srgbClr val="4C1130"/>
                </a:solidFill>
                <a:latin typeface="Galdeano"/>
                <a:ea typeface="Galdeano"/>
                <a:cs typeface="Galdeano"/>
                <a:sym typeface="Galdeano"/>
              </a:rPr>
            </a:br>
            <a:r>
              <a:rPr lang="sk-SK" sz="2800" dirty="0" smtClean="0">
                <a:solidFill>
                  <a:srgbClr val="4C1130"/>
                </a:solidFill>
                <a:latin typeface="Galdeano"/>
                <a:ea typeface="Galdeano"/>
                <a:cs typeface="Galdeano"/>
                <a:sym typeface="Galdeano"/>
              </a:rPr>
              <a:t>Brno, 18.04.2017</a:t>
            </a:r>
            <a:endParaRPr lang="sk-SK" sz="2800" dirty="0">
              <a:solidFill>
                <a:srgbClr val="4C1130"/>
              </a:solidFill>
              <a:latin typeface="Galdeano"/>
              <a:ea typeface="Galdeano"/>
              <a:cs typeface="Galdeano"/>
              <a:sym typeface="Galdeano"/>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Shape 159"/>
          <p:cNvSpPr txBox="1">
            <a:spLocks noGrp="1"/>
          </p:cNvSpPr>
          <p:nvPr>
            <p:ph type="title"/>
          </p:nvPr>
        </p:nvSpPr>
        <p:spPr>
          <a:xfrm>
            <a:off x="276225" y="0"/>
            <a:ext cx="8591700" cy="1066800"/>
          </a:xfrm>
          <a:prstGeom prst="rect">
            <a:avLst/>
          </a:prstGeom>
          <a:noFill/>
          <a:ln>
            <a:noFill/>
          </a:ln>
        </p:spPr>
        <p:txBody>
          <a:bodyPr lIns="91425" tIns="45700" rIns="91425" bIns="45700" anchor="b" anchorCtr="0">
            <a:noAutofit/>
          </a:bodyPr>
          <a:lstStyle/>
          <a:p>
            <a:pPr marL="0" marR="0" lvl="0" indent="0" algn="l" rtl="0">
              <a:spcBef>
                <a:spcPts val="0"/>
              </a:spcBef>
              <a:buClr>
                <a:schemeClr val="dk2"/>
              </a:buClr>
              <a:buSzPct val="25000"/>
              <a:buFont typeface="Candara"/>
              <a:buNone/>
            </a:pPr>
            <a:r>
              <a:rPr lang="sk-SK" sz="3600" b="0" i="0" u="none" strike="noStrike" cap="none">
                <a:solidFill>
                  <a:srgbClr val="A64D79"/>
                </a:solidFill>
                <a:latin typeface="Georgia"/>
                <a:ea typeface="Georgia"/>
                <a:cs typeface="Georgia"/>
                <a:sym typeface="Georgia"/>
              </a:rPr>
              <a:t>JAZYK + RÓMSKE MENÁ</a:t>
            </a:r>
          </a:p>
        </p:txBody>
      </p:sp>
      <p:sp>
        <p:nvSpPr>
          <p:cNvPr id="160" name="Shape 160"/>
          <p:cNvSpPr txBox="1">
            <a:spLocks noGrp="1"/>
          </p:cNvSpPr>
          <p:nvPr>
            <p:ph type="body" idx="1"/>
          </p:nvPr>
        </p:nvSpPr>
        <p:spPr>
          <a:xfrm>
            <a:off x="274325" y="1298450"/>
            <a:ext cx="8595300" cy="5559599"/>
          </a:xfrm>
          <a:prstGeom prst="rect">
            <a:avLst/>
          </a:prstGeom>
          <a:noFill/>
          <a:ln>
            <a:noFill/>
          </a:ln>
        </p:spPr>
        <p:txBody>
          <a:bodyPr lIns="91425" tIns="45700" rIns="91425" bIns="45700" anchor="t" anchorCtr="0">
            <a:noAutofit/>
          </a:bodyPr>
          <a:lstStyle/>
          <a:p>
            <a:pPr marL="171450" marR="0" lvl="0" indent="-171450" algn="just" rtl="0">
              <a:lnSpc>
                <a:spcPct val="90000"/>
              </a:lnSpc>
              <a:spcBef>
                <a:spcPts val="0"/>
              </a:spcBef>
              <a:spcAft>
                <a:spcPts val="0"/>
              </a:spcAft>
              <a:buClr>
                <a:srgbClr val="000000"/>
              </a:buClr>
              <a:buSzPct val="100000"/>
              <a:buFont typeface="Georgia"/>
              <a:buChar char="•"/>
            </a:pPr>
            <a:r>
              <a:rPr lang="sk-SK" sz="2200" b="0" i="0" u="none" strike="noStrike" cap="none">
                <a:solidFill>
                  <a:srgbClr val="000000"/>
                </a:solidFill>
                <a:latin typeface="Georgia"/>
                <a:ea typeface="Georgia"/>
                <a:cs typeface="Georgia"/>
                <a:sym typeface="Georgia"/>
              </a:rPr>
              <a:t>Olašský dialekt rómčiny</a:t>
            </a:r>
          </a:p>
          <a:p>
            <a:pPr marL="171450" marR="0" lvl="0" indent="-171450" algn="just" rtl="0">
              <a:lnSpc>
                <a:spcPct val="90000"/>
              </a:lnSpc>
              <a:spcBef>
                <a:spcPts val="600"/>
              </a:spcBef>
              <a:spcAft>
                <a:spcPts val="0"/>
              </a:spcAft>
              <a:buClr>
                <a:schemeClr val="accent1"/>
              </a:buClr>
              <a:buSzPct val="100000"/>
              <a:buFont typeface="Arial"/>
              <a:buNone/>
            </a:pPr>
            <a:endParaRPr sz="2200" b="0" i="0" u="none" strike="noStrike" cap="none">
              <a:solidFill>
                <a:srgbClr val="000000"/>
              </a:solidFill>
              <a:latin typeface="Georgia"/>
              <a:ea typeface="Georgia"/>
              <a:cs typeface="Georgia"/>
              <a:sym typeface="Georgia"/>
            </a:endParaRPr>
          </a:p>
          <a:p>
            <a:pPr marL="171450" marR="0" lvl="0" indent="-171450" algn="just" rtl="0">
              <a:lnSpc>
                <a:spcPct val="90000"/>
              </a:lnSpc>
              <a:spcBef>
                <a:spcPts val="600"/>
              </a:spcBef>
              <a:spcAft>
                <a:spcPts val="0"/>
              </a:spcAft>
              <a:buClr>
                <a:srgbClr val="000000"/>
              </a:buClr>
              <a:buSzPct val="100000"/>
              <a:buFont typeface="Georgia"/>
              <a:buChar char="•"/>
            </a:pPr>
            <a:r>
              <a:rPr lang="sk-SK" sz="2200" b="0" i="0" u="none" strike="noStrike" cap="none">
                <a:solidFill>
                  <a:srgbClr val="000000"/>
                </a:solidFill>
                <a:latin typeface="Georgia"/>
                <a:ea typeface="Georgia"/>
                <a:cs typeface="Georgia"/>
                <a:sym typeface="Georgia"/>
              </a:rPr>
              <a:t>Mužské mená:</a:t>
            </a:r>
          </a:p>
          <a:p>
            <a:pPr marL="344488" marR="0" lvl="1" indent="-179388" algn="just" rtl="0">
              <a:lnSpc>
                <a:spcPct val="90000"/>
              </a:lnSpc>
              <a:spcBef>
                <a:spcPts val="600"/>
              </a:spcBef>
              <a:spcAft>
                <a:spcPts val="0"/>
              </a:spcAft>
              <a:buClr>
                <a:srgbClr val="4C1130"/>
              </a:buClr>
              <a:buSzPct val="100000"/>
              <a:buFont typeface="Georgia"/>
              <a:buChar char="•"/>
            </a:pPr>
            <a:r>
              <a:rPr lang="sk-SK" sz="2000" b="0" i="0" u="none" strike="noStrike" cap="none">
                <a:solidFill>
                  <a:srgbClr val="4C1130"/>
                </a:solidFill>
                <a:latin typeface="Georgia"/>
                <a:ea typeface="Georgia"/>
                <a:cs typeface="Georgia"/>
                <a:sym typeface="Georgia"/>
              </a:rPr>
              <a:t>Bakro, Berci, Bogo, Boška, Citrom, Dodo, Ferkina, Groufo, Jarko, Jánoš, Jendo, Lacko, Láslo, Maco, Mamuko, Marci, Miláň, Vinco...</a:t>
            </a:r>
          </a:p>
          <a:p>
            <a:pPr marL="170752" marR="0" lvl="1" indent="-5652" algn="just" rtl="0">
              <a:lnSpc>
                <a:spcPct val="90000"/>
              </a:lnSpc>
              <a:spcBef>
                <a:spcPts val="600"/>
              </a:spcBef>
              <a:spcAft>
                <a:spcPts val="0"/>
              </a:spcAft>
              <a:buClr>
                <a:schemeClr val="accent1"/>
              </a:buClr>
              <a:buSzPct val="25000"/>
              <a:buFont typeface="Arial"/>
              <a:buNone/>
            </a:pPr>
            <a:endParaRPr sz="800" b="0" i="0" u="none" strike="noStrike" cap="none">
              <a:solidFill>
                <a:srgbClr val="000000"/>
              </a:solidFill>
              <a:latin typeface="Georgia"/>
              <a:ea typeface="Georgia"/>
              <a:cs typeface="Georgia"/>
              <a:sym typeface="Georgia"/>
            </a:endParaRPr>
          </a:p>
          <a:p>
            <a:pPr marL="171450" marR="0" lvl="0" indent="-171450" algn="just" rtl="0">
              <a:lnSpc>
                <a:spcPct val="90000"/>
              </a:lnSpc>
              <a:spcBef>
                <a:spcPts val="600"/>
              </a:spcBef>
              <a:spcAft>
                <a:spcPts val="0"/>
              </a:spcAft>
              <a:buClr>
                <a:srgbClr val="000000"/>
              </a:buClr>
              <a:buSzPct val="100000"/>
              <a:buFont typeface="Georgia"/>
              <a:buChar char="•"/>
            </a:pPr>
            <a:r>
              <a:rPr lang="sk-SK" sz="2200" b="0" i="0" u="none" strike="noStrike" cap="none">
                <a:solidFill>
                  <a:srgbClr val="000000"/>
                </a:solidFill>
                <a:latin typeface="Georgia"/>
                <a:ea typeface="Georgia"/>
                <a:cs typeface="Georgia"/>
                <a:sym typeface="Georgia"/>
              </a:rPr>
              <a:t>Ženské mená:</a:t>
            </a:r>
          </a:p>
          <a:p>
            <a:pPr marL="344488" marR="0" lvl="1" indent="-179388" algn="just" rtl="0">
              <a:lnSpc>
                <a:spcPct val="90000"/>
              </a:lnSpc>
              <a:spcBef>
                <a:spcPts val="600"/>
              </a:spcBef>
              <a:spcAft>
                <a:spcPts val="0"/>
              </a:spcAft>
              <a:buClr>
                <a:srgbClr val="4C1130"/>
              </a:buClr>
              <a:buSzPct val="100000"/>
              <a:buFont typeface="Georgia"/>
              <a:buChar char="•"/>
            </a:pPr>
            <a:r>
              <a:rPr lang="sk-SK" sz="2000" b="0" i="0" u="none" strike="noStrike" cap="none">
                <a:solidFill>
                  <a:srgbClr val="4C1130"/>
                </a:solidFill>
                <a:latin typeface="Georgia"/>
                <a:ea typeface="Georgia"/>
                <a:cs typeface="Georgia"/>
                <a:sym typeface="Georgia"/>
              </a:rPr>
              <a:t>Boja, Čaja, Falát, Groufa, Karolka, Luluď, Manci, Melonka, Mercedes, Momáň, Mundra, Patrin, Pinka, Pirožka, Ribizla, Róza, Rúža, Sedra, Šejinka...</a:t>
            </a:r>
          </a:p>
          <a:p>
            <a:pPr marL="170752" marR="0" lvl="1" indent="-5652" algn="just" rtl="0">
              <a:lnSpc>
                <a:spcPct val="90000"/>
              </a:lnSpc>
              <a:spcBef>
                <a:spcPts val="600"/>
              </a:spcBef>
              <a:spcAft>
                <a:spcPts val="0"/>
              </a:spcAft>
              <a:buClr>
                <a:schemeClr val="accent1"/>
              </a:buClr>
              <a:buSzPct val="25000"/>
              <a:buFont typeface="Arial"/>
              <a:buNone/>
            </a:pPr>
            <a:endParaRPr sz="800" b="0" i="0" u="none" strike="noStrike" cap="none">
              <a:solidFill>
                <a:srgbClr val="000000"/>
              </a:solidFill>
              <a:latin typeface="Georgia"/>
              <a:ea typeface="Georgia"/>
              <a:cs typeface="Georgia"/>
              <a:sym typeface="Georgia"/>
            </a:endParaRPr>
          </a:p>
          <a:p>
            <a:pPr marL="170752" marR="0" lvl="1" indent="-5652" algn="just" rtl="0">
              <a:lnSpc>
                <a:spcPct val="90000"/>
              </a:lnSpc>
              <a:spcBef>
                <a:spcPts val="600"/>
              </a:spcBef>
              <a:spcAft>
                <a:spcPts val="0"/>
              </a:spcAft>
              <a:buClr>
                <a:schemeClr val="accent1"/>
              </a:buClr>
              <a:buSzPct val="25000"/>
              <a:buFont typeface="Arial"/>
              <a:buNone/>
            </a:pPr>
            <a:r>
              <a:rPr lang="sk-SK" sz="2000" b="0" i="0" u="none" strike="noStrike" cap="none">
                <a:solidFill>
                  <a:srgbClr val="000000"/>
                </a:solidFill>
                <a:latin typeface="Georgia"/>
                <a:ea typeface="Georgia"/>
                <a:cs typeface="Georgia"/>
                <a:sym typeface="Georgia"/>
              </a:rPr>
              <a:t>+ prezývky</a:t>
            </a:r>
          </a:p>
          <a:p>
            <a:pPr marL="170751" marR="0" lvl="1" indent="-5651" algn="just" rtl="0">
              <a:lnSpc>
                <a:spcPct val="90000"/>
              </a:lnSpc>
              <a:spcBef>
                <a:spcPts val="600"/>
              </a:spcBef>
              <a:spcAft>
                <a:spcPts val="0"/>
              </a:spcAft>
              <a:buClr>
                <a:schemeClr val="accent1"/>
              </a:buClr>
              <a:buSzPct val="25000"/>
              <a:buFont typeface="Arial"/>
              <a:buNone/>
            </a:pPr>
            <a:r>
              <a:rPr lang="sk-SK" sz="2000" b="0" i="0" u="none" strike="noStrike" cap="none">
                <a:solidFill>
                  <a:srgbClr val="000000"/>
                </a:solidFill>
                <a:latin typeface="Georgia"/>
                <a:ea typeface="Georgia"/>
                <a:cs typeface="Georgia"/>
                <a:sym typeface="Georgia"/>
              </a:rPr>
              <a:t>napr: Richard (občianske meno) – Jendo (olašské meno) – Maco (prezývka)</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Shape 165"/>
          <p:cNvSpPr txBox="1">
            <a:spLocks noGrp="1"/>
          </p:cNvSpPr>
          <p:nvPr>
            <p:ph type="title"/>
          </p:nvPr>
        </p:nvSpPr>
        <p:spPr>
          <a:xfrm>
            <a:off x="276225" y="0"/>
            <a:ext cx="8591700" cy="1066800"/>
          </a:xfrm>
          <a:prstGeom prst="rect">
            <a:avLst/>
          </a:prstGeom>
          <a:noFill/>
          <a:ln>
            <a:noFill/>
          </a:ln>
        </p:spPr>
        <p:txBody>
          <a:bodyPr lIns="91425" tIns="45700" rIns="91425" bIns="45700" anchor="b" anchorCtr="0">
            <a:noAutofit/>
          </a:bodyPr>
          <a:lstStyle/>
          <a:p>
            <a:pPr marL="0" marR="0" lvl="0" indent="0" algn="l" rtl="0">
              <a:spcBef>
                <a:spcPts val="0"/>
              </a:spcBef>
              <a:buClr>
                <a:schemeClr val="dk2"/>
              </a:buClr>
              <a:buSzPct val="25000"/>
              <a:buFont typeface="Candara"/>
              <a:buNone/>
            </a:pPr>
            <a:r>
              <a:rPr lang="sk-SK" sz="3600" b="0" i="0" u="none" strike="noStrike" cap="none">
                <a:solidFill>
                  <a:srgbClr val="A64D79"/>
                </a:solidFill>
                <a:latin typeface="Georgia"/>
                <a:ea typeface="Georgia"/>
                <a:cs typeface="Georgia"/>
                <a:sym typeface="Georgia"/>
              </a:rPr>
              <a:t>JAZYK + RÓMSKE MENÁ</a:t>
            </a:r>
          </a:p>
        </p:txBody>
      </p:sp>
      <p:pic>
        <p:nvPicPr>
          <p:cNvPr id="166" name="Shape 166"/>
          <p:cNvPicPr preferRelativeResize="0">
            <a:picLocks noGrp="1"/>
          </p:cNvPicPr>
          <p:nvPr>
            <p:ph type="body" idx="1"/>
          </p:nvPr>
        </p:nvPicPr>
        <p:blipFill rotWithShape="1">
          <a:blip r:embed="rId3">
            <a:alphaModFix/>
          </a:blip>
          <a:srcRect/>
          <a:stretch/>
        </p:blipFill>
        <p:spPr>
          <a:xfrm>
            <a:off x="505568" y="1844824"/>
            <a:ext cx="8073203" cy="3816424"/>
          </a:xfrm>
          <a:prstGeom prst="rect">
            <a:avLst/>
          </a:prstGeom>
          <a:noFill/>
          <a:ln>
            <a:noFill/>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Shape 171"/>
          <p:cNvSpPr txBox="1">
            <a:spLocks noGrp="1"/>
          </p:cNvSpPr>
          <p:nvPr>
            <p:ph type="title"/>
          </p:nvPr>
        </p:nvSpPr>
        <p:spPr>
          <a:xfrm>
            <a:off x="276225" y="0"/>
            <a:ext cx="8591700" cy="1066800"/>
          </a:xfrm>
          <a:prstGeom prst="rect">
            <a:avLst/>
          </a:prstGeom>
          <a:noFill/>
          <a:ln>
            <a:noFill/>
          </a:ln>
        </p:spPr>
        <p:txBody>
          <a:bodyPr lIns="91425" tIns="45700" rIns="91425" bIns="45700" anchor="b" anchorCtr="0">
            <a:noAutofit/>
          </a:bodyPr>
          <a:lstStyle/>
          <a:p>
            <a:pPr marL="0" marR="0" lvl="0" indent="0" algn="l" rtl="0">
              <a:spcBef>
                <a:spcPts val="0"/>
              </a:spcBef>
              <a:buClr>
                <a:schemeClr val="dk2"/>
              </a:buClr>
              <a:buSzPct val="25000"/>
              <a:buFont typeface="Candara"/>
              <a:buNone/>
            </a:pPr>
            <a:r>
              <a:rPr lang="sk-SK" sz="3600" b="0" i="0" u="none" strike="noStrike" cap="none">
                <a:solidFill>
                  <a:srgbClr val="A64D79"/>
                </a:solidFill>
                <a:latin typeface="Georgia"/>
                <a:ea typeface="Georgia"/>
                <a:cs typeface="Georgia"/>
                <a:sym typeface="Georgia"/>
              </a:rPr>
              <a:t>VZDELANIE</a:t>
            </a:r>
          </a:p>
        </p:txBody>
      </p:sp>
      <p:sp>
        <p:nvSpPr>
          <p:cNvPr id="172" name="Shape 172"/>
          <p:cNvSpPr txBox="1">
            <a:spLocks noGrp="1"/>
          </p:cNvSpPr>
          <p:nvPr>
            <p:ph type="body" idx="1"/>
          </p:nvPr>
        </p:nvSpPr>
        <p:spPr>
          <a:xfrm>
            <a:off x="274319" y="1298448"/>
            <a:ext cx="8595359" cy="1626496"/>
          </a:xfrm>
          <a:prstGeom prst="rect">
            <a:avLst/>
          </a:prstGeom>
          <a:noFill/>
          <a:ln>
            <a:noFill/>
          </a:ln>
        </p:spPr>
        <p:txBody>
          <a:bodyPr lIns="91425" tIns="45700" rIns="91425" bIns="45700" anchor="t" anchorCtr="0">
            <a:noAutofit/>
          </a:bodyPr>
          <a:lstStyle/>
          <a:p>
            <a:pPr marL="171450" marR="0" lvl="0" indent="-171450" algn="just" rtl="0">
              <a:spcBef>
                <a:spcPts val="0"/>
              </a:spcBef>
              <a:spcAft>
                <a:spcPts val="0"/>
              </a:spcAft>
              <a:buClr>
                <a:srgbClr val="000000"/>
              </a:buClr>
              <a:buSzPct val="100000"/>
              <a:buFont typeface="Georgia"/>
              <a:buChar char="•"/>
            </a:pPr>
            <a:r>
              <a:rPr lang="sk-SK" sz="2000">
                <a:solidFill>
                  <a:srgbClr val="000000"/>
                </a:solidFill>
                <a:latin typeface="Georgia"/>
                <a:ea typeface="Georgia"/>
                <a:cs typeface="Georgia"/>
                <a:sym typeface="Georgia"/>
              </a:rPr>
              <a:t>v</a:t>
            </a:r>
            <a:r>
              <a:rPr lang="sk-SK" sz="2000" b="0" i="0" u="none" strike="noStrike" cap="none">
                <a:solidFill>
                  <a:srgbClr val="000000"/>
                </a:solidFill>
                <a:latin typeface="Georgia"/>
                <a:ea typeface="Georgia"/>
                <a:cs typeface="Georgia"/>
                <a:sym typeface="Georgia"/>
              </a:rPr>
              <a:t> živote Rómov je </a:t>
            </a:r>
            <a:r>
              <a:rPr lang="sk-SK" sz="2000" b="1" i="0" u="none" strike="noStrike" cap="none">
                <a:solidFill>
                  <a:srgbClr val="000000"/>
                </a:solidFill>
                <a:latin typeface="Georgia"/>
                <a:ea typeface="Georgia"/>
                <a:cs typeface="Georgia"/>
                <a:sym typeface="Georgia"/>
              </a:rPr>
              <a:t>dôležitá múdrosť</a:t>
            </a:r>
            <a:r>
              <a:rPr lang="sk-SK" sz="2000" b="0" i="0" u="none" strike="noStrike" cap="none">
                <a:solidFill>
                  <a:srgbClr val="000000"/>
                </a:solidFill>
                <a:latin typeface="Georgia"/>
                <a:ea typeface="Georgia"/>
                <a:cs typeface="Georgia"/>
                <a:sym typeface="Georgia"/>
              </a:rPr>
              <a:t> - v ponímaní olašských R. je ale chápaná inak ako v majoritnej spoločnosti a </a:t>
            </a:r>
            <a:r>
              <a:rPr lang="sk-SK" sz="2000" b="1" i="0" u="none" strike="noStrike" cap="none">
                <a:solidFill>
                  <a:srgbClr val="000000"/>
                </a:solidFill>
                <a:latin typeface="Georgia"/>
                <a:ea typeface="Georgia"/>
                <a:cs typeface="Georgia"/>
                <a:sym typeface="Georgia"/>
              </a:rPr>
              <a:t>nespája sa so školským vzdelaním</a:t>
            </a:r>
            <a:r>
              <a:rPr lang="sk-SK" sz="2000" b="0" i="0" u="none" strike="noStrike" cap="none">
                <a:solidFill>
                  <a:srgbClr val="000000"/>
                </a:solidFill>
                <a:latin typeface="Georgia"/>
                <a:ea typeface="Georgia"/>
                <a:cs typeface="Georgia"/>
                <a:sym typeface="Georgia"/>
              </a:rPr>
              <a:t> - olašskí R. sú v rámci komunity považovaní za múdrych, keď žijú podľa vnútorných nepísaných zákonov</a:t>
            </a:r>
          </a:p>
        </p:txBody>
      </p:sp>
      <p:sp>
        <p:nvSpPr>
          <p:cNvPr id="173" name="Shape 173"/>
          <p:cNvSpPr txBox="1"/>
          <p:nvPr/>
        </p:nvSpPr>
        <p:spPr>
          <a:xfrm>
            <a:off x="251525" y="2672925"/>
            <a:ext cx="6120600" cy="4185000"/>
          </a:xfrm>
          <a:prstGeom prst="rect">
            <a:avLst/>
          </a:prstGeom>
          <a:noFill/>
          <a:ln>
            <a:noFill/>
          </a:ln>
        </p:spPr>
        <p:txBody>
          <a:bodyPr lIns="91425" tIns="45700" rIns="91425" bIns="45700" anchor="t" anchorCtr="0">
            <a:noAutofit/>
          </a:bodyPr>
          <a:lstStyle/>
          <a:p>
            <a:pPr marL="170752" marR="0" lvl="1" indent="-5652" algn="just" rtl="0">
              <a:spcBef>
                <a:spcPts val="0"/>
              </a:spcBef>
              <a:buClr>
                <a:schemeClr val="accent1"/>
              </a:buClr>
              <a:buSzPct val="25000"/>
              <a:buFont typeface="Arial"/>
              <a:buNone/>
            </a:pPr>
            <a:r>
              <a:rPr lang="sk-SK" sz="2000" b="0" i="1" u="none" strike="noStrike" cap="none">
                <a:solidFill>
                  <a:srgbClr val="4C1130"/>
                </a:solidFill>
                <a:latin typeface="Georgia"/>
                <a:ea typeface="Georgia"/>
                <a:cs typeface="Georgia"/>
                <a:sym typeface="Georgia"/>
              </a:rPr>
              <a:t>„Gadžovskému, to je školnímu vzdělání, nepřipisují olašstí Romové velkou hodnotu. To neznamená, že Romové si nepřejí být moudří a že rodičům je jedno, zda jsou jejich děti hloupé, či nikoliv. Moudrost je v romské komunitě tradičně vysoce ceněna, avšak moudrost jinak získávaná a jinak projevovaná, nežli to, co gážové nazývají vzděláním nebo vzdělaností. Moudrost se v romské komunitě předává prostřednictvím vyprávění o zkušenostech starších... Školní, gážovská vzdělanost stojí na hodnotovém řebříčku u olašských Romů hluboko pod touhou získat co nejvíc peněz“ </a:t>
            </a:r>
            <a:r>
              <a:rPr lang="sk-SK" sz="2000" b="0" u="none" strike="noStrike" cap="none">
                <a:latin typeface="Georgia"/>
                <a:ea typeface="Georgia"/>
                <a:cs typeface="Georgia"/>
                <a:sym typeface="Georgia"/>
              </a:rPr>
              <a:t>(Lakatošová, 1994, s. 10)</a:t>
            </a:r>
            <a:r>
              <a:rPr lang="sk-SK" sz="2000" b="0" i="1" u="none" strike="noStrike" cap="none">
                <a:latin typeface="Georgia"/>
                <a:ea typeface="Georgia"/>
                <a:cs typeface="Georgia"/>
                <a:sym typeface="Georgia"/>
              </a:rPr>
              <a:t>.</a:t>
            </a:r>
          </a:p>
        </p:txBody>
      </p:sp>
      <p:pic>
        <p:nvPicPr>
          <p:cNvPr id="174" name="Shape 174"/>
          <p:cNvPicPr preferRelativeResize="0"/>
          <p:nvPr/>
        </p:nvPicPr>
        <p:blipFill rotWithShape="1">
          <a:blip r:embed="rId3">
            <a:alphaModFix/>
          </a:blip>
          <a:srcRect/>
          <a:stretch/>
        </p:blipFill>
        <p:spPr>
          <a:xfrm>
            <a:off x="6524600" y="2762925"/>
            <a:ext cx="2142900" cy="3816300"/>
          </a:xfrm>
          <a:prstGeom prst="rect">
            <a:avLst/>
          </a:prstGeom>
          <a:noFill/>
          <a:ln>
            <a:noFill/>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Shape 179"/>
          <p:cNvSpPr txBox="1">
            <a:spLocks noGrp="1"/>
          </p:cNvSpPr>
          <p:nvPr>
            <p:ph type="title"/>
          </p:nvPr>
        </p:nvSpPr>
        <p:spPr>
          <a:xfrm>
            <a:off x="276225" y="0"/>
            <a:ext cx="8591700" cy="1066800"/>
          </a:xfrm>
          <a:prstGeom prst="rect">
            <a:avLst/>
          </a:prstGeom>
          <a:noFill/>
          <a:ln>
            <a:noFill/>
          </a:ln>
        </p:spPr>
        <p:txBody>
          <a:bodyPr lIns="91425" tIns="45700" rIns="91425" bIns="45700" anchor="b" anchorCtr="0">
            <a:noAutofit/>
          </a:bodyPr>
          <a:lstStyle/>
          <a:p>
            <a:pPr marL="0" marR="0" lvl="0" indent="0" algn="l" rtl="0">
              <a:spcBef>
                <a:spcPts val="0"/>
              </a:spcBef>
              <a:buClr>
                <a:schemeClr val="dk2"/>
              </a:buClr>
              <a:buSzPct val="25000"/>
              <a:buFont typeface="Candara"/>
              <a:buNone/>
            </a:pPr>
            <a:r>
              <a:rPr lang="sk-SK" sz="3600" b="0" i="0" u="none" strike="noStrike" cap="none">
                <a:solidFill>
                  <a:srgbClr val="A64D79"/>
                </a:solidFill>
                <a:latin typeface="Georgia"/>
                <a:ea typeface="Georgia"/>
                <a:cs typeface="Georgia"/>
                <a:sym typeface="Georgia"/>
              </a:rPr>
              <a:t>PRÁCA</a:t>
            </a:r>
          </a:p>
        </p:txBody>
      </p:sp>
      <p:sp>
        <p:nvSpPr>
          <p:cNvPr id="180" name="Shape 180"/>
          <p:cNvSpPr txBox="1">
            <a:spLocks noGrp="1"/>
          </p:cNvSpPr>
          <p:nvPr>
            <p:ph type="body" idx="1"/>
          </p:nvPr>
        </p:nvSpPr>
        <p:spPr>
          <a:xfrm>
            <a:off x="274325" y="1298450"/>
            <a:ext cx="8705100" cy="3104400"/>
          </a:xfrm>
          <a:prstGeom prst="rect">
            <a:avLst/>
          </a:prstGeom>
          <a:noFill/>
          <a:ln>
            <a:noFill/>
          </a:ln>
        </p:spPr>
        <p:txBody>
          <a:bodyPr lIns="91425" tIns="45700" rIns="91425" bIns="45700" anchor="t" anchorCtr="0">
            <a:noAutofit/>
          </a:bodyPr>
          <a:lstStyle/>
          <a:p>
            <a:pPr marL="171450" marR="0" lvl="0" indent="-171450" algn="just" rtl="0">
              <a:spcBef>
                <a:spcPts val="0"/>
              </a:spcBef>
              <a:spcAft>
                <a:spcPts val="0"/>
              </a:spcAft>
              <a:buClr>
                <a:srgbClr val="000000"/>
              </a:buClr>
              <a:buSzPct val="100000"/>
              <a:buFont typeface="Georgia"/>
              <a:buChar char="•"/>
            </a:pPr>
            <a:r>
              <a:rPr lang="sk-SK" sz="2000" dirty="0">
                <a:solidFill>
                  <a:srgbClr val="000000"/>
                </a:solidFill>
                <a:latin typeface="Georgia"/>
                <a:ea typeface="Georgia"/>
                <a:cs typeface="Georgia"/>
                <a:sym typeface="Georgia"/>
              </a:rPr>
              <a:t>v</a:t>
            </a:r>
            <a:r>
              <a:rPr lang="sk-SK" sz="2000" b="0" i="0" u="none" strike="noStrike" cap="none" dirty="0">
                <a:solidFill>
                  <a:srgbClr val="000000"/>
                </a:solidFill>
                <a:latin typeface="Georgia"/>
                <a:ea typeface="Georgia"/>
                <a:cs typeface="Georgia"/>
                <a:sym typeface="Georgia"/>
              </a:rPr>
              <a:t> období </a:t>
            </a:r>
            <a:r>
              <a:rPr lang="sk-SK" sz="2000" dirty="0" smtClean="0">
                <a:solidFill>
                  <a:srgbClr val="000000"/>
                </a:solidFill>
                <a:latin typeface="Georgia"/>
                <a:ea typeface="Georgia"/>
                <a:cs typeface="Georgia"/>
                <a:sym typeface="Georgia"/>
              </a:rPr>
              <a:t>kočovania</a:t>
            </a:r>
            <a:r>
              <a:rPr lang="sk-SK" sz="2000" b="0" i="0" u="none" strike="noStrike" cap="none" dirty="0" smtClean="0">
                <a:solidFill>
                  <a:srgbClr val="000000"/>
                </a:solidFill>
                <a:latin typeface="Georgia"/>
                <a:ea typeface="Georgia"/>
                <a:cs typeface="Georgia"/>
                <a:sym typeface="Georgia"/>
              </a:rPr>
              <a:t> </a:t>
            </a:r>
            <a:r>
              <a:rPr lang="sk-SK" sz="2000" b="0" i="0" u="none" strike="noStrike" cap="none" dirty="0">
                <a:solidFill>
                  <a:srgbClr val="000000"/>
                </a:solidFill>
                <a:latin typeface="Georgia"/>
                <a:ea typeface="Georgia"/>
                <a:cs typeface="Georgia"/>
                <a:sym typeface="Georgia"/>
              </a:rPr>
              <a:t>sa </a:t>
            </a:r>
            <a:r>
              <a:rPr lang="sk-SK" sz="2000" b="0" i="0" u="none" strike="noStrike" cap="none" dirty="0" err="1">
                <a:solidFill>
                  <a:srgbClr val="000000"/>
                </a:solidFill>
                <a:latin typeface="Georgia"/>
                <a:ea typeface="Georgia"/>
                <a:cs typeface="Georgia"/>
                <a:sym typeface="Georgia"/>
              </a:rPr>
              <a:t>olašskí</a:t>
            </a:r>
            <a:r>
              <a:rPr lang="sk-SK" sz="2000" b="0" i="0" u="none" strike="noStrike" cap="none" dirty="0">
                <a:solidFill>
                  <a:srgbClr val="000000"/>
                </a:solidFill>
                <a:latin typeface="Georgia"/>
                <a:ea typeface="Georgia"/>
                <a:cs typeface="Georgia"/>
                <a:sym typeface="Georgia"/>
              </a:rPr>
              <a:t> R. živili najmä </a:t>
            </a:r>
            <a:r>
              <a:rPr lang="sk-SK" sz="2000" b="1" i="0" u="none" strike="noStrike" cap="none" dirty="0">
                <a:solidFill>
                  <a:srgbClr val="000000"/>
                </a:solidFill>
                <a:latin typeface="Georgia"/>
                <a:ea typeface="Georgia"/>
                <a:cs typeface="Georgia"/>
                <a:sym typeface="Georgia"/>
              </a:rPr>
              <a:t>obchodom</a:t>
            </a:r>
            <a:r>
              <a:rPr lang="sk-SK" sz="2000" b="0" i="0" u="none" strike="noStrike" cap="none" dirty="0">
                <a:solidFill>
                  <a:srgbClr val="000000"/>
                </a:solidFill>
                <a:latin typeface="Georgia"/>
                <a:ea typeface="Georgia"/>
                <a:cs typeface="Georgia"/>
                <a:sym typeface="Georgia"/>
              </a:rPr>
              <a:t> - </a:t>
            </a:r>
            <a:r>
              <a:rPr lang="sk-SK" sz="2000" b="0" i="0" u="none" strike="noStrike" cap="none" dirty="0" smtClean="0">
                <a:solidFill>
                  <a:srgbClr val="000000"/>
                </a:solidFill>
                <a:latin typeface="Georgia"/>
                <a:ea typeface="Georgia"/>
                <a:cs typeface="Georgia"/>
                <a:sym typeface="Georgia"/>
              </a:rPr>
              <a:t> </a:t>
            </a:r>
            <a:r>
              <a:rPr lang="sk-SK" sz="2000" b="0" i="0" u="none" strike="noStrike" cap="none" dirty="0">
                <a:solidFill>
                  <a:srgbClr val="000000"/>
                </a:solidFill>
                <a:latin typeface="Georgia"/>
                <a:ea typeface="Georgia"/>
                <a:cs typeface="Georgia"/>
                <a:sym typeface="Georgia"/>
              </a:rPr>
              <a:t>obchodovanie s koňmi, priekupníctvo, prípadne podomový predaj</a:t>
            </a:r>
          </a:p>
          <a:p>
            <a:pPr marL="171450" marR="0" lvl="0" indent="-171450" algn="just" rtl="0">
              <a:spcBef>
                <a:spcPts val="600"/>
              </a:spcBef>
              <a:spcAft>
                <a:spcPts val="0"/>
              </a:spcAft>
              <a:buClr>
                <a:srgbClr val="000000"/>
              </a:buClr>
              <a:buSzPct val="100000"/>
              <a:buFont typeface="Georgia"/>
              <a:buChar char="•"/>
            </a:pPr>
            <a:r>
              <a:rPr lang="sk-SK" sz="2000" b="1" dirty="0">
                <a:solidFill>
                  <a:srgbClr val="000000"/>
                </a:solidFill>
                <a:latin typeface="Georgia"/>
                <a:ea typeface="Georgia"/>
                <a:cs typeface="Georgia"/>
                <a:sym typeface="Georgia"/>
              </a:rPr>
              <a:t>v</a:t>
            </a:r>
            <a:r>
              <a:rPr lang="sk-SK" sz="2000" b="1" i="0" u="none" strike="noStrike" cap="none" dirty="0">
                <a:solidFill>
                  <a:srgbClr val="000000"/>
                </a:solidFill>
                <a:latin typeface="Georgia"/>
                <a:ea typeface="Georgia"/>
                <a:cs typeface="Georgia"/>
                <a:sym typeface="Georgia"/>
              </a:rPr>
              <a:t>ykonávanie ťažkej fyzickej práce bolo pre nich znamením neúspešnosti a nedostatku mentálnych schopností</a:t>
            </a:r>
            <a:r>
              <a:rPr lang="sk-SK" sz="2000" b="0" i="0" u="none" strike="noStrike" cap="none" dirty="0">
                <a:solidFill>
                  <a:srgbClr val="000000"/>
                </a:solidFill>
                <a:latin typeface="Georgia"/>
                <a:ea typeface="Georgia"/>
                <a:cs typeface="Georgia"/>
                <a:sym typeface="Georgia"/>
              </a:rPr>
              <a:t> – dodnes je cenené získavanie finančných prostriedkov činnosťami, ktoré vyžadujú viac zapojiť myslenie – rôzne obchodné aktivity</a:t>
            </a:r>
          </a:p>
          <a:p>
            <a:pPr marL="344488" marR="0" lvl="1" indent="-179388" algn="just" rtl="0">
              <a:spcBef>
                <a:spcPts val="600"/>
              </a:spcBef>
              <a:spcAft>
                <a:spcPts val="0"/>
              </a:spcAft>
              <a:buClr>
                <a:srgbClr val="000000"/>
              </a:buClr>
              <a:buSzPct val="100000"/>
              <a:buFont typeface="Georgia"/>
              <a:buChar char="•"/>
            </a:pPr>
            <a:r>
              <a:rPr lang="sk-SK" sz="1800" b="0" i="1" u="none" strike="noStrike" cap="none" dirty="0">
                <a:solidFill>
                  <a:srgbClr val="4C1130"/>
                </a:solidFill>
                <a:latin typeface="Georgia"/>
                <a:ea typeface="Georgia"/>
                <a:cs typeface="Georgia"/>
                <a:sym typeface="Georgia"/>
              </a:rPr>
              <a:t>„Podľa tej tradície, živiteľ rodiny je chlap. Ale kto by jej dal aj zarobiť? Ani my chlapi nedostaneme robotu...“</a:t>
            </a:r>
            <a:r>
              <a:rPr lang="sk-SK" sz="1800" b="0" i="0" u="none" strike="noStrike" cap="none" dirty="0">
                <a:solidFill>
                  <a:srgbClr val="000000"/>
                </a:solidFill>
                <a:latin typeface="Georgia"/>
                <a:ea typeface="Georgia"/>
                <a:cs typeface="Georgia"/>
                <a:sym typeface="Georgia"/>
              </a:rPr>
              <a:t> (muž, 51 r.)</a:t>
            </a:r>
          </a:p>
          <a:p>
            <a:pPr marL="344488" marR="0" lvl="1" indent="-179388" algn="just" rtl="0">
              <a:spcBef>
                <a:spcPts val="600"/>
              </a:spcBef>
              <a:buClr>
                <a:srgbClr val="000000"/>
              </a:buClr>
              <a:buSzPct val="100000"/>
              <a:buFont typeface="Georgia"/>
              <a:buChar char="•"/>
            </a:pPr>
            <a:r>
              <a:rPr lang="sk-SK" sz="1800" b="0" i="1" u="none" strike="noStrike" cap="none" dirty="0">
                <a:solidFill>
                  <a:srgbClr val="4C1130"/>
                </a:solidFill>
                <a:latin typeface="Georgia"/>
                <a:ea typeface="Georgia"/>
                <a:cs typeface="Georgia"/>
                <a:sym typeface="Georgia"/>
              </a:rPr>
              <a:t>„Nechodíme do práce, aby sme stíhali prať, variť, na deti dať pozor.“</a:t>
            </a:r>
            <a:r>
              <a:rPr lang="sk-SK" sz="1800" b="0" i="0" u="none" strike="noStrike" cap="none" dirty="0">
                <a:solidFill>
                  <a:srgbClr val="000000"/>
                </a:solidFill>
                <a:latin typeface="Georgia"/>
                <a:ea typeface="Georgia"/>
                <a:cs typeface="Georgia"/>
                <a:sym typeface="Georgia"/>
              </a:rPr>
              <a:t> (žena, 51 r)</a:t>
            </a:r>
          </a:p>
        </p:txBody>
      </p:sp>
      <p:pic>
        <p:nvPicPr>
          <p:cNvPr id="181" name="Shape 181"/>
          <p:cNvPicPr preferRelativeResize="0"/>
          <p:nvPr/>
        </p:nvPicPr>
        <p:blipFill rotWithShape="1">
          <a:blip r:embed="rId3">
            <a:alphaModFix/>
          </a:blip>
          <a:srcRect/>
          <a:stretch/>
        </p:blipFill>
        <p:spPr>
          <a:xfrm>
            <a:off x="6745271" y="4402851"/>
            <a:ext cx="1715160" cy="2286880"/>
          </a:xfrm>
          <a:prstGeom prst="rect">
            <a:avLst/>
          </a:prstGeom>
          <a:noFill/>
          <a:ln>
            <a:noFill/>
          </a:ln>
        </p:spPr>
      </p:pic>
      <p:pic>
        <p:nvPicPr>
          <p:cNvPr id="182" name="Shape 182"/>
          <p:cNvPicPr preferRelativeResize="0"/>
          <p:nvPr/>
        </p:nvPicPr>
        <p:blipFill rotWithShape="1">
          <a:blip r:embed="rId4">
            <a:alphaModFix/>
          </a:blip>
          <a:srcRect/>
          <a:stretch/>
        </p:blipFill>
        <p:spPr>
          <a:xfrm>
            <a:off x="5082655" y="4402850"/>
            <a:ext cx="1361553" cy="2286881"/>
          </a:xfrm>
          <a:prstGeom prst="rect">
            <a:avLst/>
          </a:prstGeom>
          <a:noFill/>
          <a:ln>
            <a:noFill/>
          </a:ln>
        </p:spPr>
      </p:pic>
      <p:pic>
        <p:nvPicPr>
          <p:cNvPr id="183" name="Shape 183"/>
          <p:cNvPicPr preferRelativeResize="0"/>
          <p:nvPr/>
        </p:nvPicPr>
        <p:blipFill rotWithShape="1">
          <a:blip r:embed="rId5">
            <a:alphaModFix/>
          </a:blip>
          <a:srcRect/>
          <a:stretch/>
        </p:blipFill>
        <p:spPr>
          <a:xfrm>
            <a:off x="609310" y="4402850"/>
            <a:ext cx="4178713" cy="2286881"/>
          </a:xfrm>
          <a:prstGeom prst="rect">
            <a:avLst/>
          </a:prstGeom>
          <a:noFill/>
          <a:ln>
            <a:noFill/>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Shape 188"/>
          <p:cNvSpPr txBox="1">
            <a:spLocks noGrp="1"/>
          </p:cNvSpPr>
          <p:nvPr>
            <p:ph type="title"/>
          </p:nvPr>
        </p:nvSpPr>
        <p:spPr>
          <a:xfrm>
            <a:off x="276225" y="0"/>
            <a:ext cx="8591700" cy="1066800"/>
          </a:xfrm>
          <a:prstGeom prst="rect">
            <a:avLst/>
          </a:prstGeom>
          <a:noFill/>
          <a:ln>
            <a:noFill/>
          </a:ln>
        </p:spPr>
        <p:txBody>
          <a:bodyPr lIns="91425" tIns="45700" rIns="91425" bIns="45700" anchor="b" anchorCtr="0">
            <a:noAutofit/>
          </a:bodyPr>
          <a:lstStyle/>
          <a:p>
            <a:pPr marL="0" marR="0" lvl="0" indent="0" algn="l" rtl="0">
              <a:spcBef>
                <a:spcPts val="0"/>
              </a:spcBef>
              <a:buClr>
                <a:schemeClr val="dk2"/>
              </a:buClr>
              <a:buSzPct val="25000"/>
              <a:buFont typeface="Candara"/>
              <a:buNone/>
            </a:pPr>
            <a:r>
              <a:rPr lang="sk-SK" sz="3600" b="0" i="0" u="none" strike="noStrike" cap="none">
                <a:solidFill>
                  <a:srgbClr val="A64D79"/>
                </a:solidFill>
                <a:latin typeface="Georgia"/>
                <a:ea typeface="Georgia"/>
                <a:cs typeface="Georgia"/>
                <a:sym typeface="Georgia"/>
              </a:rPr>
              <a:t>BÝVANIE</a:t>
            </a:r>
          </a:p>
        </p:txBody>
      </p:sp>
      <p:sp>
        <p:nvSpPr>
          <p:cNvPr id="189" name="Shape 189"/>
          <p:cNvSpPr txBox="1">
            <a:spLocks noGrp="1"/>
          </p:cNvSpPr>
          <p:nvPr>
            <p:ph type="body" idx="1"/>
          </p:nvPr>
        </p:nvSpPr>
        <p:spPr>
          <a:xfrm>
            <a:off x="274325" y="1298448"/>
            <a:ext cx="8595300" cy="1224600"/>
          </a:xfrm>
          <a:prstGeom prst="rect">
            <a:avLst/>
          </a:prstGeom>
          <a:noFill/>
          <a:ln>
            <a:noFill/>
          </a:ln>
        </p:spPr>
        <p:txBody>
          <a:bodyPr lIns="91425" tIns="45700" rIns="91425" bIns="45700" anchor="t" anchorCtr="0">
            <a:noAutofit/>
          </a:bodyPr>
          <a:lstStyle/>
          <a:p>
            <a:pPr marL="171450" marR="0" lvl="0" indent="-171450" algn="just" rtl="0">
              <a:spcBef>
                <a:spcPts val="0"/>
              </a:spcBef>
              <a:spcAft>
                <a:spcPts val="0"/>
              </a:spcAft>
              <a:buClr>
                <a:srgbClr val="000000"/>
              </a:buClr>
              <a:buSzPct val="100000"/>
              <a:buFont typeface="Georgia"/>
              <a:buChar char="•"/>
            </a:pPr>
            <a:r>
              <a:rPr lang="sk-SK">
                <a:solidFill>
                  <a:srgbClr val="000000"/>
                </a:solidFill>
                <a:latin typeface="Georgia"/>
                <a:ea typeface="Georgia"/>
                <a:cs typeface="Georgia"/>
                <a:sym typeface="Georgia"/>
              </a:rPr>
              <a:t>v</a:t>
            </a:r>
            <a:r>
              <a:rPr lang="sk-SK" sz="2200" b="0" i="0" u="none" strike="noStrike" cap="none">
                <a:solidFill>
                  <a:srgbClr val="000000"/>
                </a:solidFill>
                <a:latin typeface="Georgia"/>
                <a:ea typeface="Georgia"/>
                <a:cs typeface="Georgia"/>
                <a:sym typeface="Georgia"/>
              </a:rPr>
              <a:t>ozy ťahané koňmi – maringotky – staré železničné vagóny – bytovky / rodinné domy</a:t>
            </a:r>
          </a:p>
          <a:p>
            <a:pPr marL="171450" marR="0" lvl="0" indent="-171450" algn="just" rtl="0">
              <a:spcBef>
                <a:spcPts val="600"/>
              </a:spcBef>
              <a:spcAft>
                <a:spcPts val="0"/>
              </a:spcAft>
              <a:buClr>
                <a:srgbClr val="000000"/>
              </a:buClr>
              <a:buSzPct val="100000"/>
              <a:buFont typeface="Georgia"/>
              <a:buChar char="•"/>
            </a:pPr>
            <a:r>
              <a:rPr lang="sk-SK">
                <a:solidFill>
                  <a:srgbClr val="000000"/>
                </a:solidFill>
                <a:latin typeface="Georgia"/>
                <a:ea typeface="Georgia"/>
                <a:cs typeface="Georgia"/>
                <a:sym typeface="Georgia"/>
              </a:rPr>
              <a:t>k</a:t>
            </a:r>
            <a:r>
              <a:rPr lang="sk-SK" sz="2200" b="0" i="0" u="none" strike="noStrike" cap="none">
                <a:solidFill>
                  <a:srgbClr val="000000"/>
                </a:solidFill>
                <a:latin typeface="Georgia"/>
                <a:ea typeface="Georgia"/>
                <a:cs typeface="Georgia"/>
                <a:sym typeface="Georgia"/>
              </a:rPr>
              <a:t>očovanie – čiastočné usadenie – úplné usadenie</a:t>
            </a:r>
          </a:p>
        </p:txBody>
      </p:sp>
      <p:pic>
        <p:nvPicPr>
          <p:cNvPr id="190" name="Shape 190"/>
          <p:cNvPicPr preferRelativeResize="0"/>
          <p:nvPr/>
        </p:nvPicPr>
        <p:blipFill rotWithShape="1">
          <a:blip r:embed="rId3">
            <a:alphaModFix/>
          </a:blip>
          <a:srcRect/>
          <a:stretch/>
        </p:blipFill>
        <p:spPr>
          <a:xfrm>
            <a:off x="298328" y="2522971"/>
            <a:ext cx="2905520" cy="2274181"/>
          </a:xfrm>
          <a:prstGeom prst="rect">
            <a:avLst/>
          </a:prstGeom>
          <a:noFill/>
          <a:ln>
            <a:noFill/>
          </a:ln>
        </p:spPr>
      </p:pic>
      <p:pic>
        <p:nvPicPr>
          <p:cNvPr id="191" name="Shape 191"/>
          <p:cNvPicPr preferRelativeResize="0"/>
          <p:nvPr/>
        </p:nvPicPr>
        <p:blipFill rotWithShape="1">
          <a:blip r:embed="rId4">
            <a:alphaModFix/>
          </a:blip>
          <a:srcRect/>
          <a:stretch/>
        </p:blipFill>
        <p:spPr>
          <a:xfrm>
            <a:off x="3419871" y="2542533"/>
            <a:ext cx="2742730" cy="2254618"/>
          </a:xfrm>
          <a:prstGeom prst="rect">
            <a:avLst/>
          </a:prstGeom>
          <a:noFill/>
          <a:ln>
            <a:noFill/>
          </a:ln>
        </p:spPr>
      </p:pic>
      <p:pic>
        <p:nvPicPr>
          <p:cNvPr id="192" name="Shape 192"/>
          <p:cNvPicPr preferRelativeResize="0"/>
          <p:nvPr/>
        </p:nvPicPr>
        <p:blipFill rotWithShape="1">
          <a:blip r:embed="rId5">
            <a:alphaModFix/>
          </a:blip>
          <a:srcRect/>
          <a:stretch/>
        </p:blipFill>
        <p:spPr>
          <a:xfrm>
            <a:off x="297628" y="4922548"/>
            <a:ext cx="2906219" cy="1872407"/>
          </a:xfrm>
          <a:prstGeom prst="rect">
            <a:avLst/>
          </a:prstGeom>
          <a:noFill/>
          <a:ln>
            <a:noFill/>
          </a:ln>
        </p:spPr>
      </p:pic>
      <p:pic>
        <p:nvPicPr>
          <p:cNvPr id="193" name="Shape 193"/>
          <p:cNvPicPr preferRelativeResize="0"/>
          <p:nvPr/>
        </p:nvPicPr>
        <p:blipFill rotWithShape="1">
          <a:blip r:embed="rId6">
            <a:alphaModFix/>
          </a:blip>
          <a:srcRect/>
          <a:stretch/>
        </p:blipFill>
        <p:spPr>
          <a:xfrm>
            <a:off x="3419871" y="4922548"/>
            <a:ext cx="2345718" cy="1854851"/>
          </a:xfrm>
          <a:prstGeom prst="rect">
            <a:avLst/>
          </a:prstGeom>
          <a:noFill/>
          <a:ln>
            <a:noFill/>
          </a:ln>
        </p:spPr>
      </p:pic>
      <p:pic>
        <p:nvPicPr>
          <p:cNvPr id="194" name="Shape 194"/>
          <p:cNvPicPr preferRelativeResize="0"/>
          <p:nvPr/>
        </p:nvPicPr>
        <p:blipFill rotWithShape="1">
          <a:blip r:embed="rId7">
            <a:alphaModFix/>
          </a:blip>
          <a:srcRect/>
          <a:stretch/>
        </p:blipFill>
        <p:spPr>
          <a:xfrm>
            <a:off x="6012160" y="4922546"/>
            <a:ext cx="2971723" cy="1854851"/>
          </a:xfrm>
          <a:prstGeom prst="rect">
            <a:avLst/>
          </a:prstGeom>
          <a:noFill/>
          <a:ln>
            <a:noFill/>
          </a:ln>
        </p:spPr>
      </p:pic>
      <p:pic>
        <p:nvPicPr>
          <p:cNvPr id="195" name="Shape 195"/>
          <p:cNvPicPr preferRelativeResize="0"/>
          <p:nvPr/>
        </p:nvPicPr>
        <p:blipFill rotWithShape="1">
          <a:blip r:embed="rId8">
            <a:alphaModFix/>
          </a:blip>
          <a:srcRect/>
          <a:stretch/>
        </p:blipFill>
        <p:spPr>
          <a:xfrm>
            <a:off x="6407253" y="2852935"/>
            <a:ext cx="2576631" cy="1933537"/>
          </a:xfrm>
          <a:prstGeom prst="rect">
            <a:avLst/>
          </a:prstGeom>
          <a:noFill/>
          <a:ln>
            <a:noFill/>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Shape 200"/>
          <p:cNvSpPr txBox="1">
            <a:spLocks noGrp="1"/>
          </p:cNvSpPr>
          <p:nvPr>
            <p:ph type="title"/>
          </p:nvPr>
        </p:nvSpPr>
        <p:spPr>
          <a:xfrm>
            <a:off x="276225" y="0"/>
            <a:ext cx="8591700" cy="1066800"/>
          </a:xfrm>
          <a:prstGeom prst="rect">
            <a:avLst/>
          </a:prstGeom>
          <a:noFill/>
          <a:ln>
            <a:noFill/>
          </a:ln>
        </p:spPr>
        <p:txBody>
          <a:bodyPr lIns="91425" tIns="45700" rIns="91425" bIns="45700" anchor="b" anchorCtr="0">
            <a:noAutofit/>
          </a:bodyPr>
          <a:lstStyle/>
          <a:p>
            <a:pPr marL="0" marR="0" lvl="0" indent="0" algn="l" rtl="0">
              <a:spcBef>
                <a:spcPts val="0"/>
              </a:spcBef>
              <a:buClr>
                <a:schemeClr val="dk2"/>
              </a:buClr>
              <a:buSzPct val="25000"/>
              <a:buFont typeface="Candara"/>
              <a:buNone/>
            </a:pPr>
            <a:r>
              <a:rPr lang="sk-SK" sz="3600" b="0" i="0" u="none" strike="noStrike" cap="none">
                <a:solidFill>
                  <a:srgbClr val="A64D79"/>
                </a:solidFill>
                <a:latin typeface="Georgia"/>
                <a:ea typeface="Georgia"/>
                <a:cs typeface="Georgia"/>
                <a:sym typeface="Georgia"/>
              </a:rPr>
              <a:t>BÝVANIE</a:t>
            </a:r>
          </a:p>
        </p:txBody>
      </p:sp>
      <p:pic>
        <p:nvPicPr>
          <p:cNvPr id="201" name="Shape 201"/>
          <p:cNvPicPr preferRelativeResize="0">
            <a:picLocks noGrp="1"/>
          </p:cNvPicPr>
          <p:nvPr>
            <p:ph type="body" idx="1"/>
          </p:nvPr>
        </p:nvPicPr>
        <p:blipFill rotWithShape="1">
          <a:blip r:embed="rId3">
            <a:alphaModFix/>
          </a:blip>
          <a:srcRect/>
          <a:stretch/>
        </p:blipFill>
        <p:spPr>
          <a:xfrm>
            <a:off x="395536" y="4005064"/>
            <a:ext cx="2592287" cy="2592287"/>
          </a:xfrm>
          <a:prstGeom prst="rect">
            <a:avLst/>
          </a:prstGeom>
          <a:noFill/>
          <a:ln>
            <a:noFill/>
          </a:ln>
        </p:spPr>
      </p:pic>
      <p:pic>
        <p:nvPicPr>
          <p:cNvPr id="202" name="Shape 202"/>
          <p:cNvPicPr preferRelativeResize="0"/>
          <p:nvPr/>
        </p:nvPicPr>
        <p:blipFill rotWithShape="1">
          <a:blip r:embed="rId4">
            <a:alphaModFix/>
          </a:blip>
          <a:srcRect/>
          <a:stretch/>
        </p:blipFill>
        <p:spPr>
          <a:xfrm>
            <a:off x="3851919" y="1529262"/>
            <a:ext cx="3389582" cy="2256897"/>
          </a:xfrm>
          <a:prstGeom prst="rect">
            <a:avLst/>
          </a:prstGeom>
          <a:noFill/>
          <a:ln>
            <a:noFill/>
          </a:ln>
        </p:spPr>
      </p:pic>
      <p:pic>
        <p:nvPicPr>
          <p:cNvPr id="203" name="Shape 203"/>
          <p:cNvPicPr preferRelativeResize="0"/>
          <p:nvPr/>
        </p:nvPicPr>
        <p:blipFill rotWithShape="1">
          <a:blip r:embed="rId5">
            <a:alphaModFix/>
          </a:blip>
          <a:srcRect/>
          <a:stretch/>
        </p:blipFill>
        <p:spPr>
          <a:xfrm>
            <a:off x="323528" y="1529262"/>
            <a:ext cx="3389584" cy="2256897"/>
          </a:xfrm>
          <a:prstGeom prst="rect">
            <a:avLst/>
          </a:prstGeom>
          <a:noFill/>
          <a:ln>
            <a:noFill/>
          </a:ln>
        </p:spPr>
      </p:pic>
      <p:pic>
        <p:nvPicPr>
          <p:cNvPr id="204" name="Shape 204"/>
          <p:cNvPicPr preferRelativeResize="0"/>
          <p:nvPr/>
        </p:nvPicPr>
        <p:blipFill rotWithShape="1">
          <a:blip r:embed="rId6">
            <a:alphaModFix/>
          </a:blip>
          <a:srcRect/>
          <a:stretch/>
        </p:blipFill>
        <p:spPr>
          <a:xfrm>
            <a:off x="3121425" y="3998060"/>
            <a:ext cx="1738606" cy="2607910"/>
          </a:xfrm>
          <a:prstGeom prst="rect">
            <a:avLst/>
          </a:prstGeom>
          <a:noFill/>
          <a:ln>
            <a:noFill/>
          </a:ln>
        </p:spPr>
      </p:pic>
      <p:pic>
        <p:nvPicPr>
          <p:cNvPr id="205" name="Shape 205"/>
          <p:cNvPicPr preferRelativeResize="0"/>
          <p:nvPr/>
        </p:nvPicPr>
        <p:blipFill rotWithShape="1">
          <a:blip r:embed="rId7">
            <a:alphaModFix/>
          </a:blip>
          <a:srcRect/>
          <a:stretch/>
        </p:blipFill>
        <p:spPr>
          <a:xfrm>
            <a:off x="7411317" y="1529262"/>
            <a:ext cx="1504598" cy="2256897"/>
          </a:xfrm>
          <a:prstGeom prst="rect">
            <a:avLst/>
          </a:prstGeom>
          <a:noFill/>
          <a:ln>
            <a:noFill/>
          </a:ln>
        </p:spPr>
      </p:pic>
      <p:pic>
        <p:nvPicPr>
          <p:cNvPr id="206" name="Shape 206"/>
          <p:cNvPicPr preferRelativeResize="0"/>
          <p:nvPr/>
        </p:nvPicPr>
        <p:blipFill rotWithShape="1">
          <a:blip r:embed="rId8">
            <a:alphaModFix/>
          </a:blip>
          <a:srcRect/>
          <a:stretch/>
        </p:blipFill>
        <p:spPr>
          <a:xfrm>
            <a:off x="5004048" y="3998060"/>
            <a:ext cx="3911867" cy="2607910"/>
          </a:xfrm>
          <a:prstGeom prst="rect">
            <a:avLst/>
          </a:prstGeom>
          <a:noFill/>
          <a:ln>
            <a:noFill/>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Shape 211"/>
          <p:cNvSpPr txBox="1">
            <a:spLocks noGrp="1"/>
          </p:cNvSpPr>
          <p:nvPr>
            <p:ph type="title"/>
          </p:nvPr>
        </p:nvSpPr>
        <p:spPr>
          <a:xfrm>
            <a:off x="276225" y="0"/>
            <a:ext cx="8591700" cy="1066800"/>
          </a:xfrm>
          <a:prstGeom prst="rect">
            <a:avLst/>
          </a:prstGeom>
          <a:noFill/>
          <a:ln>
            <a:noFill/>
          </a:ln>
        </p:spPr>
        <p:txBody>
          <a:bodyPr lIns="91425" tIns="45700" rIns="91425" bIns="45700" anchor="b" anchorCtr="0">
            <a:noAutofit/>
          </a:bodyPr>
          <a:lstStyle/>
          <a:p>
            <a:pPr marL="0" marR="0" lvl="0" indent="0" algn="l" rtl="0">
              <a:spcBef>
                <a:spcPts val="0"/>
              </a:spcBef>
              <a:buClr>
                <a:schemeClr val="dk2"/>
              </a:buClr>
              <a:buSzPct val="25000"/>
              <a:buFont typeface="Candara"/>
              <a:buNone/>
            </a:pPr>
            <a:r>
              <a:rPr lang="sk-SK" sz="3600" b="0" i="0" u="none" strike="noStrike" cap="none">
                <a:solidFill>
                  <a:srgbClr val="A64D79"/>
                </a:solidFill>
                <a:latin typeface="Georgia"/>
                <a:ea typeface="Georgia"/>
                <a:cs typeface="Georgia"/>
                <a:sym typeface="Georgia"/>
              </a:rPr>
              <a:t>STRAVA</a:t>
            </a:r>
          </a:p>
        </p:txBody>
      </p:sp>
      <p:sp>
        <p:nvSpPr>
          <p:cNvPr id="212" name="Shape 212"/>
          <p:cNvSpPr txBox="1">
            <a:spLocks noGrp="1"/>
          </p:cNvSpPr>
          <p:nvPr>
            <p:ph type="body" idx="1"/>
          </p:nvPr>
        </p:nvSpPr>
        <p:spPr>
          <a:xfrm>
            <a:off x="274325" y="1298450"/>
            <a:ext cx="8595300" cy="5559599"/>
          </a:xfrm>
          <a:prstGeom prst="rect">
            <a:avLst/>
          </a:prstGeom>
          <a:noFill/>
          <a:ln>
            <a:noFill/>
          </a:ln>
        </p:spPr>
        <p:txBody>
          <a:bodyPr lIns="91425" tIns="45700" rIns="91425" bIns="45700" anchor="t" anchorCtr="0">
            <a:noAutofit/>
          </a:bodyPr>
          <a:lstStyle/>
          <a:p>
            <a:pPr marL="171450" marR="0" lvl="0" indent="-171450" algn="just" rtl="0">
              <a:lnSpc>
                <a:spcPct val="90000"/>
              </a:lnSpc>
              <a:spcBef>
                <a:spcPts val="0"/>
              </a:spcBef>
              <a:spcAft>
                <a:spcPts val="0"/>
              </a:spcAft>
              <a:buClr>
                <a:srgbClr val="000000"/>
              </a:buClr>
              <a:buSzPct val="101750"/>
              <a:buFont typeface="Georgia"/>
              <a:buChar char="•"/>
            </a:pPr>
            <a:r>
              <a:rPr lang="sk-SK" sz="2035" b="0" i="0" u="none" strike="noStrike" cap="none" dirty="0">
                <a:solidFill>
                  <a:srgbClr val="000000"/>
                </a:solidFill>
                <a:latin typeface="Georgia"/>
                <a:ea typeface="Georgia"/>
                <a:cs typeface="Georgia"/>
                <a:sym typeface="Georgia"/>
              </a:rPr>
              <a:t>skladbu stravy a stravovacie návyky Rómov ovplyvňoval ich spôsob </a:t>
            </a:r>
            <a:r>
              <a:rPr lang="sk-SK" sz="2035" b="0" i="0" u="none" strike="noStrike" cap="none" dirty="0" smtClean="0">
                <a:solidFill>
                  <a:srgbClr val="000000"/>
                </a:solidFill>
                <a:latin typeface="Georgia"/>
                <a:ea typeface="Georgia"/>
                <a:cs typeface="Georgia"/>
                <a:sym typeface="Georgia"/>
              </a:rPr>
              <a:t>života</a:t>
            </a:r>
            <a:endParaRPr lang="sk-SK" sz="2035" b="0" i="0" u="none" strike="noStrike" cap="none" dirty="0">
              <a:solidFill>
                <a:srgbClr val="000000"/>
              </a:solidFill>
              <a:latin typeface="Georgia"/>
              <a:ea typeface="Georgia"/>
              <a:cs typeface="Georgia"/>
              <a:sym typeface="Georgia"/>
            </a:endParaRPr>
          </a:p>
          <a:p>
            <a:pPr marL="171450" marR="0" lvl="0" indent="-171450" algn="just" rtl="0">
              <a:lnSpc>
                <a:spcPct val="90000"/>
              </a:lnSpc>
              <a:spcBef>
                <a:spcPts val="600"/>
              </a:spcBef>
              <a:spcAft>
                <a:spcPts val="0"/>
              </a:spcAft>
              <a:buClr>
                <a:srgbClr val="000000"/>
              </a:buClr>
              <a:buSzPct val="101750"/>
              <a:buFont typeface="Georgia"/>
              <a:buChar char="•"/>
            </a:pPr>
            <a:r>
              <a:rPr lang="sk-SK" sz="2035" b="0" i="0" u="none" strike="noStrike" cap="none" dirty="0">
                <a:solidFill>
                  <a:srgbClr val="000000"/>
                </a:solidFill>
                <a:latin typeface="Georgia"/>
                <a:ea typeface="Georgia"/>
                <a:cs typeface="Georgia"/>
                <a:sym typeface="Georgia"/>
              </a:rPr>
              <a:t>rómska kuchyňa vychádza zo skromných a chudobných pomerov, jednoduchý kuchynský inventár</a:t>
            </a:r>
          </a:p>
          <a:p>
            <a:pPr marL="171450" marR="0" lvl="0" indent="-171450" algn="just" rtl="0">
              <a:lnSpc>
                <a:spcPct val="90000"/>
              </a:lnSpc>
              <a:spcBef>
                <a:spcPts val="600"/>
              </a:spcBef>
              <a:spcAft>
                <a:spcPts val="0"/>
              </a:spcAft>
              <a:buClr>
                <a:srgbClr val="000000"/>
              </a:buClr>
              <a:buSzPct val="101750"/>
              <a:buFont typeface="Georgia"/>
              <a:buChar char="•"/>
            </a:pPr>
            <a:r>
              <a:rPr lang="sk-SK" sz="2035" b="0" i="0" u="none" strike="noStrike" cap="none" dirty="0">
                <a:solidFill>
                  <a:srgbClr val="000000"/>
                </a:solidFill>
                <a:latin typeface="Georgia"/>
                <a:ea typeface="Georgia"/>
                <a:cs typeface="Georgia"/>
                <a:sym typeface="Georgia"/>
              </a:rPr>
              <a:t>Rómovia neboli chovateľmi, ani pestovateľmi - pasívni konzumenti, odkázaní na produkciu ostatného obyvateľstva</a:t>
            </a:r>
          </a:p>
          <a:p>
            <a:pPr marL="171450" marR="0" lvl="0" indent="-171450" algn="just" rtl="0">
              <a:lnSpc>
                <a:spcPct val="90000"/>
              </a:lnSpc>
              <a:spcBef>
                <a:spcPts val="600"/>
              </a:spcBef>
              <a:spcAft>
                <a:spcPts val="0"/>
              </a:spcAft>
              <a:buClr>
                <a:srgbClr val="000000"/>
              </a:buClr>
              <a:buSzPct val="101750"/>
              <a:buFont typeface="Georgia"/>
              <a:buChar char="•"/>
            </a:pPr>
            <a:r>
              <a:rPr lang="sk-SK" sz="2035" b="0" i="0" u="none" strike="noStrike" cap="none" dirty="0">
                <a:solidFill>
                  <a:srgbClr val="000000"/>
                </a:solidFill>
                <a:latin typeface="Georgia"/>
                <a:ea typeface="Georgia"/>
                <a:cs typeface="Georgia"/>
                <a:sym typeface="Georgia"/>
              </a:rPr>
              <a:t>jedenie sa neriadilo časom</a:t>
            </a:r>
          </a:p>
          <a:p>
            <a:pPr marL="171450" marR="0" lvl="0" indent="-171450" algn="just" rtl="0">
              <a:lnSpc>
                <a:spcPct val="90000"/>
              </a:lnSpc>
              <a:spcBef>
                <a:spcPts val="600"/>
              </a:spcBef>
              <a:spcAft>
                <a:spcPts val="0"/>
              </a:spcAft>
              <a:buClr>
                <a:srgbClr val="000000"/>
              </a:buClr>
              <a:buSzPct val="101750"/>
              <a:buFont typeface="Georgia"/>
              <a:buChar char="•"/>
            </a:pPr>
            <a:r>
              <a:rPr lang="sk-SK" sz="2035" b="0" i="0" u="none" strike="noStrike" cap="none" dirty="0">
                <a:solidFill>
                  <a:srgbClr val="000000"/>
                </a:solidFill>
                <a:latin typeface="Georgia"/>
                <a:ea typeface="Georgia"/>
                <a:cs typeface="Georgia"/>
                <a:sym typeface="Georgia"/>
              </a:rPr>
              <a:t>absencia obradových jedál – dôležitý bol dostatok jedla</a:t>
            </a:r>
          </a:p>
          <a:p>
            <a:pPr marL="171450" marR="0" lvl="0" indent="-171450" algn="just" rtl="0">
              <a:lnSpc>
                <a:spcPct val="90000"/>
              </a:lnSpc>
              <a:spcBef>
                <a:spcPts val="600"/>
              </a:spcBef>
              <a:spcAft>
                <a:spcPts val="0"/>
              </a:spcAft>
              <a:buClr>
                <a:srgbClr val="000000"/>
              </a:buClr>
              <a:buSzPct val="101750"/>
              <a:buFont typeface="Georgia"/>
              <a:buChar char="•"/>
            </a:pPr>
            <a:r>
              <a:rPr lang="sk-SK" sz="2035" b="0" i="0" u="none" strike="noStrike" cap="none" dirty="0">
                <a:solidFill>
                  <a:srgbClr val="000000"/>
                </a:solidFill>
                <a:latin typeface="Georgia"/>
                <a:ea typeface="Georgia"/>
                <a:cs typeface="Georgia"/>
                <a:sym typeface="Georgia"/>
              </a:rPr>
              <a:t>špecifiká stolovania</a:t>
            </a:r>
          </a:p>
          <a:p>
            <a:pPr marL="171450" marR="0" lvl="0" indent="-171450" algn="just" rtl="0">
              <a:lnSpc>
                <a:spcPct val="90000"/>
              </a:lnSpc>
              <a:spcBef>
                <a:spcPts val="600"/>
              </a:spcBef>
              <a:spcAft>
                <a:spcPts val="0"/>
              </a:spcAft>
              <a:buClr>
                <a:schemeClr val="accent1"/>
              </a:buClr>
              <a:buSzPct val="254375"/>
              <a:buFont typeface="Arial"/>
              <a:buNone/>
            </a:pPr>
            <a:endParaRPr sz="800" b="0" i="0" u="none" strike="noStrike" cap="none" dirty="0">
              <a:solidFill>
                <a:srgbClr val="000000"/>
              </a:solidFill>
              <a:latin typeface="Georgia"/>
              <a:ea typeface="Georgia"/>
              <a:cs typeface="Georgia"/>
              <a:sym typeface="Georgia"/>
            </a:endParaRPr>
          </a:p>
          <a:p>
            <a:pPr marL="171450" marR="0" lvl="0" indent="-171450" algn="just" rtl="0">
              <a:lnSpc>
                <a:spcPct val="90000"/>
              </a:lnSpc>
              <a:spcBef>
                <a:spcPts val="600"/>
              </a:spcBef>
              <a:spcAft>
                <a:spcPts val="0"/>
              </a:spcAft>
              <a:buClr>
                <a:srgbClr val="000000"/>
              </a:buClr>
              <a:buSzPct val="101750"/>
              <a:buFont typeface="Georgia"/>
              <a:buChar char="•"/>
            </a:pPr>
            <a:r>
              <a:rPr lang="sk-SK" sz="2035" b="0" i="1" u="none" strike="noStrike" cap="none" dirty="0">
                <a:solidFill>
                  <a:srgbClr val="4C1130"/>
                </a:solidFill>
                <a:latin typeface="Georgia"/>
                <a:ea typeface="Georgia"/>
                <a:cs typeface="Georgia"/>
                <a:sym typeface="Georgia"/>
              </a:rPr>
              <a:t>„Okrem bohatších skupín Rómov (remeselníkov i obchodníkov), ktorí si zarábali peniaze a mohli si životné potreby kúpiť, časť olašských a </a:t>
            </a:r>
            <a:r>
              <a:rPr lang="sk-SK" sz="2035" b="0" i="1" u="none" strike="noStrike" cap="none" dirty="0" err="1">
                <a:solidFill>
                  <a:srgbClr val="4C1130"/>
                </a:solidFill>
                <a:latin typeface="Georgia"/>
                <a:ea typeface="Georgia"/>
                <a:cs typeface="Georgia"/>
                <a:sym typeface="Georgia"/>
              </a:rPr>
              <a:t>sintských</a:t>
            </a:r>
            <a:r>
              <a:rPr lang="sk-SK" sz="2035" b="0" i="1" u="none" strike="noStrike" cap="none" dirty="0">
                <a:solidFill>
                  <a:srgbClr val="4C1130"/>
                </a:solidFill>
                <a:latin typeface="Georgia"/>
                <a:ea typeface="Georgia"/>
                <a:cs typeface="Georgia"/>
                <a:sym typeface="Georgia"/>
              </a:rPr>
              <a:t> skupín bola na svojich cestách odkázaná len na potraviny darované, či ukradnuté. Preto ich potrava a spôsob stravovania boli vždy odlišné od stravy usadených Rómov. Ich výživa bola veľmi jednostranná a nedostatočná, najmä v zime“</a:t>
            </a:r>
            <a:r>
              <a:rPr lang="sk-SK" sz="2035" b="0" i="0" u="none" strike="noStrike" cap="none" dirty="0">
                <a:solidFill>
                  <a:srgbClr val="000000"/>
                </a:solidFill>
                <a:latin typeface="Georgia"/>
                <a:ea typeface="Georgia"/>
                <a:cs typeface="Georgia"/>
                <a:sym typeface="Georgia"/>
              </a:rPr>
              <a:t> (</a:t>
            </a:r>
            <a:r>
              <a:rPr lang="sk-SK" sz="2035" b="0" i="0" u="none" strike="noStrike" cap="none" dirty="0" err="1">
                <a:solidFill>
                  <a:srgbClr val="000000"/>
                </a:solidFill>
                <a:latin typeface="Georgia"/>
                <a:ea typeface="Georgia"/>
                <a:cs typeface="Georgia"/>
                <a:sym typeface="Georgia"/>
              </a:rPr>
              <a:t>Davidová</a:t>
            </a:r>
            <a:r>
              <a:rPr lang="sk-SK" sz="2035" b="0" i="0" u="none" strike="noStrike" cap="none" dirty="0">
                <a:solidFill>
                  <a:srgbClr val="000000"/>
                </a:solidFill>
                <a:latin typeface="Georgia"/>
                <a:ea typeface="Georgia"/>
                <a:cs typeface="Georgia"/>
                <a:sym typeface="Georgia"/>
              </a:rPr>
              <a:t>, 2004</a:t>
            </a:r>
            <a:r>
              <a:rPr lang="sk-SK" sz="2035" b="0" i="0" u="none" strike="noStrike" cap="none" dirty="0" smtClean="0">
                <a:solidFill>
                  <a:srgbClr val="000000"/>
                </a:solidFill>
                <a:latin typeface="Georgia"/>
                <a:ea typeface="Georgia"/>
                <a:cs typeface="Georgia"/>
                <a:sym typeface="Georgia"/>
              </a:rPr>
              <a:t>).</a:t>
            </a:r>
            <a:endParaRPr lang="sk-SK" sz="2035" b="0" i="0" u="none" strike="noStrike" cap="none" dirty="0">
              <a:solidFill>
                <a:srgbClr val="000000"/>
              </a:solidFill>
              <a:latin typeface="Georgia"/>
              <a:ea typeface="Georgia"/>
              <a:cs typeface="Georgia"/>
              <a:sym typeface="Georgia"/>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pic>
        <p:nvPicPr>
          <p:cNvPr id="217" name="Shape 217"/>
          <p:cNvPicPr preferRelativeResize="0"/>
          <p:nvPr/>
        </p:nvPicPr>
        <p:blipFill rotWithShape="1">
          <a:blip r:embed="rId3">
            <a:alphaModFix/>
          </a:blip>
          <a:srcRect/>
          <a:stretch/>
        </p:blipFill>
        <p:spPr>
          <a:xfrm>
            <a:off x="4475162" y="332656"/>
            <a:ext cx="4345309" cy="2720162"/>
          </a:xfrm>
          <a:prstGeom prst="rect">
            <a:avLst/>
          </a:prstGeom>
          <a:noFill/>
          <a:ln w="9525" cap="flat" cmpd="sng">
            <a:solidFill>
              <a:schemeClr val="dk2"/>
            </a:solidFill>
            <a:prstDash val="solid"/>
            <a:round/>
            <a:headEnd type="none" w="med" len="med"/>
            <a:tailEnd type="none" w="med" len="med"/>
          </a:ln>
        </p:spPr>
      </p:pic>
      <p:pic>
        <p:nvPicPr>
          <p:cNvPr id="218" name="Shape 218"/>
          <p:cNvPicPr preferRelativeResize="0"/>
          <p:nvPr/>
        </p:nvPicPr>
        <p:blipFill rotWithShape="1">
          <a:blip r:embed="rId4">
            <a:alphaModFix/>
          </a:blip>
          <a:srcRect/>
          <a:stretch/>
        </p:blipFill>
        <p:spPr>
          <a:xfrm>
            <a:off x="4428407" y="3356992"/>
            <a:ext cx="4425603" cy="2952328"/>
          </a:xfrm>
          <a:prstGeom prst="rect">
            <a:avLst/>
          </a:prstGeom>
          <a:noFill/>
          <a:ln w="9525" cap="flat" cmpd="sng">
            <a:solidFill>
              <a:schemeClr val="dk2"/>
            </a:solidFill>
            <a:prstDash val="solid"/>
            <a:round/>
            <a:headEnd type="none" w="med" len="med"/>
            <a:tailEnd type="none" w="med" len="med"/>
          </a:ln>
        </p:spPr>
      </p:pic>
      <p:pic>
        <p:nvPicPr>
          <p:cNvPr id="219" name="Shape 219"/>
          <p:cNvPicPr preferRelativeResize="0"/>
          <p:nvPr/>
        </p:nvPicPr>
        <p:blipFill rotWithShape="1">
          <a:blip r:embed="rId5">
            <a:alphaModFix/>
          </a:blip>
          <a:srcRect/>
          <a:stretch/>
        </p:blipFill>
        <p:spPr>
          <a:xfrm>
            <a:off x="298131" y="332656"/>
            <a:ext cx="4004347" cy="2736303"/>
          </a:xfrm>
          <a:prstGeom prst="rect">
            <a:avLst/>
          </a:prstGeom>
          <a:noFill/>
          <a:ln w="9525" cap="flat" cmpd="sng">
            <a:solidFill>
              <a:schemeClr val="dk2"/>
            </a:solidFill>
            <a:prstDash val="solid"/>
            <a:round/>
            <a:headEnd type="none" w="med" len="med"/>
            <a:tailEnd type="none" w="med" len="med"/>
          </a:ln>
        </p:spPr>
      </p:pic>
      <p:pic>
        <p:nvPicPr>
          <p:cNvPr id="220" name="Shape 220"/>
          <p:cNvPicPr preferRelativeResize="0"/>
          <p:nvPr/>
        </p:nvPicPr>
        <p:blipFill rotWithShape="1">
          <a:blip r:embed="rId6">
            <a:alphaModFix/>
          </a:blip>
          <a:srcRect/>
          <a:stretch/>
        </p:blipFill>
        <p:spPr>
          <a:xfrm>
            <a:off x="282125" y="3338300"/>
            <a:ext cx="4020353" cy="3187044"/>
          </a:xfrm>
          <a:prstGeom prst="rect">
            <a:avLst/>
          </a:prstGeom>
          <a:noFill/>
          <a:ln w="9525" cap="flat" cmpd="sng">
            <a:solidFill>
              <a:schemeClr val="dk2"/>
            </a:solidFill>
            <a:prstDash val="solid"/>
            <a:round/>
            <a:headEnd type="none" w="med" len="med"/>
            <a:tailEnd type="none" w="med" len="me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Shape 267"/>
          <p:cNvSpPr txBox="1">
            <a:spLocks noGrp="1"/>
          </p:cNvSpPr>
          <p:nvPr>
            <p:ph type="title"/>
          </p:nvPr>
        </p:nvSpPr>
        <p:spPr>
          <a:xfrm>
            <a:off x="276225" y="0"/>
            <a:ext cx="8591700" cy="1066800"/>
          </a:xfrm>
          <a:prstGeom prst="rect">
            <a:avLst/>
          </a:prstGeom>
          <a:noFill/>
          <a:ln>
            <a:noFill/>
          </a:ln>
        </p:spPr>
        <p:txBody>
          <a:bodyPr lIns="91425" tIns="45700" rIns="91425" bIns="45700" anchor="b" anchorCtr="0">
            <a:noAutofit/>
          </a:bodyPr>
          <a:lstStyle/>
          <a:p>
            <a:pPr marL="0" marR="0" lvl="0" indent="0" algn="l" rtl="0">
              <a:spcBef>
                <a:spcPts val="0"/>
              </a:spcBef>
              <a:buClr>
                <a:schemeClr val="dk2"/>
              </a:buClr>
              <a:buSzPct val="25000"/>
              <a:buFont typeface="Candara"/>
              <a:buNone/>
            </a:pPr>
            <a:r>
              <a:rPr lang="sk-SK" sz="3600" b="0" i="0" u="none" strike="noStrike" cap="none">
                <a:solidFill>
                  <a:srgbClr val="A64D79"/>
                </a:solidFill>
                <a:latin typeface="Georgia"/>
                <a:ea typeface="Georgia"/>
                <a:cs typeface="Georgia"/>
                <a:sym typeface="Georgia"/>
              </a:rPr>
              <a:t>STRAVA</a:t>
            </a:r>
          </a:p>
        </p:txBody>
      </p:sp>
      <p:sp>
        <p:nvSpPr>
          <p:cNvPr id="268" name="Shape 268"/>
          <p:cNvSpPr txBox="1">
            <a:spLocks noGrp="1"/>
          </p:cNvSpPr>
          <p:nvPr>
            <p:ph type="body" idx="1"/>
          </p:nvPr>
        </p:nvSpPr>
        <p:spPr>
          <a:xfrm>
            <a:off x="274325" y="1298450"/>
            <a:ext cx="8595300" cy="5559599"/>
          </a:xfrm>
          <a:prstGeom prst="rect">
            <a:avLst/>
          </a:prstGeom>
          <a:noFill/>
          <a:ln>
            <a:noFill/>
          </a:ln>
        </p:spPr>
        <p:txBody>
          <a:bodyPr lIns="91425" tIns="45700" rIns="91425" bIns="45700" anchor="t" anchorCtr="0">
            <a:noAutofit/>
          </a:bodyPr>
          <a:lstStyle/>
          <a:p>
            <a:pPr marL="171450" marR="0" lvl="0" indent="-171450" algn="just" rtl="0">
              <a:lnSpc>
                <a:spcPct val="80000"/>
              </a:lnSpc>
              <a:spcBef>
                <a:spcPts val="0"/>
              </a:spcBef>
              <a:spcAft>
                <a:spcPts val="0"/>
              </a:spcAft>
              <a:buClr>
                <a:srgbClr val="000000"/>
              </a:buClr>
              <a:buSzPct val="101750"/>
              <a:buFont typeface="Georgia"/>
              <a:buChar char="•"/>
            </a:pPr>
            <a:r>
              <a:rPr lang="sk-SK" sz="2035" b="1">
                <a:solidFill>
                  <a:srgbClr val="000000"/>
                </a:solidFill>
                <a:latin typeface="Georgia"/>
                <a:ea typeface="Georgia"/>
                <a:cs typeface="Georgia"/>
                <a:sym typeface="Georgia"/>
              </a:rPr>
              <a:t>s</a:t>
            </a:r>
            <a:r>
              <a:rPr lang="sk-SK" sz="2035" b="1" i="0" u="none" strike="noStrike" cap="none">
                <a:solidFill>
                  <a:srgbClr val="000000"/>
                </a:solidFill>
                <a:latin typeface="Georgia"/>
                <a:ea typeface="Georgia"/>
                <a:cs typeface="Georgia"/>
                <a:sym typeface="Georgia"/>
              </a:rPr>
              <a:t>tolovanie</a:t>
            </a:r>
          </a:p>
          <a:p>
            <a:pPr marL="344488" marR="0" lvl="1" indent="-179388" algn="just" rtl="0">
              <a:lnSpc>
                <a:spcPct val="80000"/>
              </a:lnSpc>
              <a:spcBef>
                <a:spcPts val="600"/>
              </a:spcBef>
              <a:spcAft>
                <a:spcPts val="0"/>
              </a:spcAft>
              <a:buClr>
                <a:srgbClr val="000000"/>
              </a:buClr>
              <a:buSzPct val="97368"/>
              <a:buFont typeface="Georgia"/>
              <a:buChar char="•"/>
            </a:pPr>
            <a:r>
              <a:rPr lang="sk-SK" sz="1850" b="0" i="1" u="none" strike="noStrike" cap="none">
                <a:solidFill>
                  <a:srgbClr val="4C1130"/>
                </a:solidFill>
                <a:latin typeface="Georgia"/>
                <a:ea typeface="Georgia"/>
                <a:cs typeface="Georgia"/>
                <a:sym typeface="Georgia"/>
              </a:rPr>
              <a:t>„Volakedy, čo sa ja pamätám na mojich nebohých rodičov, keď sme mali obed a sme sedeli za stolom, tak nevesta nemohla sedeť. Nevesta jako nemohla jesť pri svokre. Normálne jej mama dala tanier a išla si do izby alebo nabok to zjesť. Za stolom nemohla. Neviem, prečo to je, to si ja nepamätám, ale to je tradícia. “</a:t>
            </a:r>
            <a:r>
              <a:rPr lang="sk-SK" sz="1850" b="0" i="0" u="none" strike="noStrike" cap="none">
                <a:solidFill>
                  <a:srgbClr val="000000"/>
                </a:solidFill>
                <a:latin typeface="Georgia"/>
                <a:ea typeface="Georgia"/>
                <a:cs typeface="Georgia"/>
                <a:sym typeface="Georgia"/>
              </a:rPr>
              <a:t> (muž, 47 r.)</a:t>
            </a:r>
          </a:p>
          <a:p>
            <a:pPr marL="344488" marR="0" lvl="1" indent="-179388" algn="just" rtl="0">
              <a:lnSpc>
                <a:spcPct val="80000"/>
              </a:lnSpc>
              <a:spcBef>
                <a:spcPts val="600"/>
              </a:spcBef>
              <a:spcAft>
                <a:spcPts val="0"/>
              </a:spcAft>
              <a:buClr>
                <a:schemeClr val="accent1"/>
              </a:buClr>
              <a:buSzPct val="231250"/>
              <a:buFont typeface="Arial"/>
              <a:buNone/>
            </a:pPr>
            <a:endParaRPr sz="800" b="0" i="0" u="none" strike="noStrike" cap="none">
              <a:solidFill>
                <a:srgbClr val="000000"/>
              </a:solidFill>
              <a:latin typeface="Georgia"/>
              <a:ea typeface="Georgia"/>
              <a:cs typeface="Georgia"/>
              <a:sym typeface="Georgia"/>
            </a:endParaRPr>
          </a:p>
          <a:p>
            <a:pPr marL="171450" marR="0" lvl="0" indent="-171450" algn="just" rtl="0">
              <a:lnSpc>
                <a:spcPct val="80000"/>
              </a:lnSpc>
              <a:spcBef>
                <a:spcPts val="600"/>
              </a:spcBef>
              <a:spcAft>
                <a:spcPts val="0"/>
              </a:spcAft>
              <a:buClr>
                <a:srgbClr val="000000"/>
              </a:buClr>
              <a:buSzPct val="101750"/>
              <a:buFont typeface="Georgia"/>
              <a:buChar char="•"/>
            </a:pPr>
            <a:r>
              <a:rPr lang="sk-SK" sz="2035" b="1">
                <a:solidFill>
                  <a:srgbClr val="000000"/>
                </a:solidFill>
                <a:latin typeface="Georgia"/>
                <a:ea typeface="Georgia"/>
                <a:cs typeface="Georgia"/>
                <a:sym typeface="Georgia"/>
              </a:rPr>
              <a:t>p</a:t>
            </a:r>
            <a:r>
              <a:rPr lang="sk-SK" sz="2035" b="1" i="0" u="none" strike="noStrike" cap="none">
                <a:solidFill>
                  <a:srgbClr val="000000"/>
                </a:solidFill>
                <a:latin typeface="Georgia"/>
                <a:ea typeface="Georgia"/>
                <a:cs typeface="Georgia"/>
                <a:sym typeface="Georgia"/>
              </a:rPr>
              <a:t>ríprava jedla – doména žien</a:t>
            </a:r>
          </a:p>
          <a:p>
            <a:pPr marL="344488" marR="0" lvl="1" indent="-179388" algn="just" rtl="0">
              <a:lnSpc>
                <a:spcPct val="80000"/>
              </a:lnSpc>
              <a:spcBef>
                <a:spcPts val="600"/>
              </a:spcBef>
              <a:spcAft>
                <a:spcPts val="0"/>
              </a:spcAft>
              <a:buClr>
                <a:srgbClr val="000000"/>
              </a:buClr>
              <a:buSzPct val="97368"/>
              <a:buFont typeface="Georgia"/>
              <a:buChar char="•"/>
            </a:pPr>
            <a:r>
              <a:rPr lang="sk-SK" sz="1850" b="0" i="1" u="none" strike="noStrike" cap="none">
                <a:solidFill>
                  <a:srgbClr val="4C1130"/>
                </a:solidFill>
                <a:latin typeface="Georgia"/>
                <a:ea typeface="Georgia"/>
                <a:cs typeface="Georgia"/>
                <a:sym typeface="Georgia"/>
              </a:rPr>
              <a:t>„Muž rozhoduje! A žena sa každé ráno pýta, že čo ti mám navariť a on odpovedá, toto, toto, toto a keby sa varilo druhé, tak nezje ništ.“</a:t>
            </a:r>
            <a:r>
              <a:rPr lang="sk-SK" sz="1850" b="0" i="0" u="none" strike="noStrike" cap="none">
                <a:solidFill>
                  <a:srgbClr val="000000"/>
                </a:solidFill>
                <a:latin typeface="Georgia"/>
                <a:ea typeface="Georgia"/>
                <a:cs typeface="Georgia"/>
                <a:sym typeface="Georgia"/>
              </a:rPr>
              <a:t> (žena, 50 r.)</a:t>
            </a:r>
          </a:p>
          <a:p>
            <a:pPr marL="344488" marR="0" lvl="1" indent="-179388" algn="just" rtl="0">
              <a:lnSpc>
                <a:spcPct val="80000"/>
              </a:lnSpc>
              <a:spcBef>
                <a:spcPts val="1200"/>
              </a:spcBef>
              <a:spcAft>
                <a:spcPts val="0"/>
              </a:spcAft>
              <a:buClr>
                <a:srgbClr val="000000"/>
              </a:buClr>
              <a:buSzPct val="97368"/>
              <a:buFont typeface="Georgia"/>
              <a:buChar char="•"/>
            </a:pPr>
            <a:r>
              <a:rPr lang="sk-SK" sz="1850" b="0" i="1" u="none" strike="noStrike" cap="none">
                <a:solidFill>
                  <a:srgbClr val="4C1130"/>
                </a:solidFill>
                <a:latin typeface="Georgia"/>
                <a:ea typeface="Georgia"/>
                <a:cs typeface="Georgia"/>
                <a:sym typeface="Georgia"/>
              </a:rPr>
              <a:t>„Každý deň pravidelne varím. Teplá strava u nás každý deň musí byť. V sobotu som robila kotlíkový guláš a v nedeľu už pýtali odo mňa druhé jedlo. A pritom zostalo tam. Jako poví chlap, tak mosí byť.“</a:t>
            </a:r>
            <a:r>
              <a:rPr lang="sk-SK" sz="1850" b="0" i="0" u="none" strike="noStrike" cap="none">
                <a:solidFill>
                  <a:srgbClr val="000000"/>
                </a:solidFill>
                <a:latin typeface="Georgia"/>
                <a:ea typeface="Georgia"/>
                <a:cs typeface="Georgia"/>
                <a:sym typeface="Georgia"/>
              </a:rPr>
              <a:t> (žena, 34 r.)</a:t>
            </a:r>
          </a:p>
          <a:p>
            <a:pPr marL="344488" marR="0" lvl="1" indent="-179388" algn="just" rtl="0">
              <a:lnSpc>
                <a:spcPct val="80000"/>
              </a:lnSpc>
              <a:spcBef>
                <a:spcPts val="600"/>
              </a:spcBef>
              <a:spcAft>
                <a:spcPts val="0"/>
              </a:spcAft>
              <a:buClr>
                <a:schemeClr val="accent1"/>
              </a:buClr>
              <a:buSzPct val="231250"/>
              <a:buFont typeface="Arial"/>
              <a:buNone/>
            </a:pPr>
            <a:endParaRPr sz="800" b="0" i="0" u="none" strike="noStrike" cap="none">
              <a:solidFill>
                <a:srgbClr val="000000"/>
              </a:solidFill>
              <a:latin typeface="Georgia"/>
              <a:ea typeface="Georgia"/>
              <a:cs typeface="Georgia"/>
              <a:sym typeface="Georgia"/>
            </a:endParaRPr>
          </a:p>
          <a:p>
            <a:pPr marL="171450" marR="0" lvl="0" indent="-171450" algn="just" rtl="0">
              <a:lnSpc>
                <a:spcPct val="80000"/>
              </a:lnSpc>
              <a:spcBef>
                <a:spcPts val="600"/>
              </a:spcBef>
              <a:spcAft>
                <a:spcPts val="0"/>
              </a:spcAft>
              <a:buClr>
                <a:srgbClr val="000000"/>
              </a:buClr>
              <a:buSzPct val="101750"/>
              <a:buFont typeface="Georgia"/>
              <a:buChar char="•"/>
            </a:pPr>
            <a:r>
              <a:rPr lang="sk-SK" sz="2035" b="1">
                <a:solidFill>
                  <a:srgbClr val="000000"/>
                </a:solidFill>
                <a:latin typeface="Georgia"/>
                <a:ea typeface="Georgia"/>
                <a:cs typeface="Georgia"/>
                <a:sym typeface="Georgia"/>
              </a:rPr>
              <a:t>z</a:t>
            </a:r>
            <a:r>
              <a:rPr lang="sk-SK" sz="2035" b="1" i="0" u="none" strike="noStrike" cap="none">
                <a:solidFill>
                  <a:srgbClr val="000000"/>
                </a:solidFill>
                <a:latin typeface="Georgia"/>
                <a:ea typeface="Georgia"/>
                <a:cs typeface="Georgia"/>
                <a:sym typeface="Georgia"/>
              </a:rPr>
              <a:t>dravie</a:t>
            </a:r>
          </a:p>
          <a:p>
            <a:pPr marL="344488" marR="0" lvl="1" indent="-179388" algn="just" rtl="0">
              <a:lnSpc>
                <a:spcPct val="80000"/>
              </a:lnSpc>
              <a:spcBef>
                <a:spcPts val="600"/>
              </a:spcBef>
              <a:spcAft>
                <a:spcPts val="0"/>
              </a:spcAft>
              <a:buClr>
                <a:srgbClr val="000000"/>
              </a:buClr>
              <a:buSzPct val="97368"/>
              <a:buFont typeface="Georgia"/>
              <a:buChar char="•"/>
            </a:pPr>
            <a:r>
              <a:rPr lang="sk-SK" sz="1850" b="0" i="0" u="none" strike="noStrike" cap="none">
                <a:solidFill>
                  <a:srgbClr val="000000"/>
                </a:solidFill>
                <a:latin typeface="Georgia"/>
                <a:ea typeface="Georgia"/>
                <a:cs typeface="Georgia"/>
                <a:sym typeface="Georgia"/>
              </a:rPr>
              <a:t>nezdravá strava – nadváha, vysoký krvný tlak, cholesterol, diabetes</a:t>
            </a:r>
          </a:p>
          <a:p>
            <a:pPr marL="344487" marR="0" lvl="1" indent="-179387" algn="just" rtl="0">
              <a:lnSpc>
                <a:spcPct val="80000"/>
              </a:lnSpc>
              <a:spcBef>
                <a:spcPts val="600"/>
              </a:spcBef>
              <a:spcAft>
                <a:spcPts val="0"/>
              </a:spcAft>
              <a:buClr>
                <a:srgbClr val="000000"/>
              </a:buClr>
              <a:buSzPct val="97368"/>
              <a:buFont typeface="Georgia"/>
              <a:buChar char="•"/>
            </a:pPr>
            <a:r>
              <a:rPr lang="sk-SK" sz="1850" b="0" i="0" u="none" strike="noStrike" cap="none">
                <a:solidFill>
                  <a:srgbClr val="000000"/>
                </a:solidFill>
                <a:latin typeface="Georgia"/>
                <a:ea typeface="Georgia"/>
                <a:cs typeface="Georgia"/>
                <a:sym typeface="Georgia"/>
              </a:rPr>
              <a:t>fajčenie</a:t>
            </a:r>
            <a:r>
              <a:rPr lang="sk-SK">
                <a:solidFill>
                  <a:srgbClr val="000000"/>
                </a:solidFill>
                <a:latin typeface="Georgia"/>
                <a:ea typeface="Georgia"/>
                <a:cs typeface="Georgia"/>
                <a:sym typeface="Georgia"/>
              </a:rPr>
              <a:t> + </a:t>
            </a:r>
            <a:r>
              <a:rPr lang="sk-SK" sz="1850" b="0" i="0" u="none" strike="noStrike" cap="none">
                <a:solidFill>
                  <a:srgbClr val="000000"/>
                </a:solidFill>
                <a:latin typeface="Georgia"/>
                <a:ea typeface="Georgia"/>
                <a:cs typeface="Georgia"/>
                <a:sym typeface="Georgia"/>
              </a:rPr>
              <a:t>sladkosti</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Shape 239"/>
          <p:cNvSpPr txBox="1">
            <a:spLocks noGrp="1"/>
          </p:cNvSpPr>
          <p:nvPr>
            <p:ph type="title"/>
          </p:nvPr>
        </p:nvSpPr>
        <p:spPr>
          <a:xfrm>
            <a:off x="276225" y="0"/>
            <a:ext cx="8591700" cy="1066800"/>
          </a:xfrm>
          <a:prstGeom prst="rect">
            <a:avLst/>
          </a:prstGeom>
          <a:noFill/>
          <a:ln>
            <a:noFill/>
          </a:ln>
        </p:spPr>
        <p:txBody>
          <a:bodyPr lIns="91425" tIns="45700" rIns="91425" bIns="45700" anchor="b" anchorCtr="0">
            <a:noAutofit/>
          </a:bodyPr>
          <a:lstStyle/>
          <a:p>
            <a:pPr marL="0" marR="0" lvl="0" indent="0" algn="l" rtl="0">
              <a:spcBef>
                <a:spcPts val="0"/>
              </a:spcBef>
              <a:buClr>
                <a:schemeClr val="dk2"/>
              </a:buClr>
              <a:buSzPct val="25000"/>
              <a:buFont typeface="Candara"/>
              <a:buNone/>
            </a:pPr>
            <a:r>
              <a:rPr lang="sk-SK" sz="3600" b="0" i="0" u="none" strike="noStrike" cap="none">
                <a:solidFill>
                  <a:srgbClr val="A64D79"/>
                </a:solidFill>
                <a:latin typeface="Georgia"/>
                <a:ea typeface="Georgia"/>
                <a:cs typeface="Georgia"/>
                <a:sym typeface="Georgia"/>
              </a:rPr>
              <a:t>STRAVA</a:t>
            </a:r>
          </a:p>
        </p:txBody>
      </p:sp>
      <p:sp>
        <p:nvSpPr>
          <p:cNvPr id="240" name="Shape 240"/>
          <p:cNvSpPr txBox="1">
            <a:spLocks noGrp="1"/>
          </p:cNvSpPr>
          <p:nvPr>
            <p:ph type="body" idx="1"/>
          </p:nvPr>
        </p:nvSpPr>
        <p:spPr>
          <a:xfrm>
            <a:off x="274325" y="1298450"/>
            <a:ext cx="8595300" cy="2812500"/>
          </a:xfrm>
          <a:prstGeom prst="rect">
            <a:avLst/>
          </a:prstGeom>
          <a:noFill/>
          <a:ln>
            <a:noFill/>
          </a:ln>
        </p:spPr>
        <p:txBody>
          <a:bodyPr lIns="91425" tIns="45700" rIns="91425" bIns="45700" anchor="t" anchorCtr="0">
            <a:noAutofit/>
          </a:bodyPr>
          <a:lstStyle/>
          <a:p>
            <a:pPr marL="173038" marR="0" lvl="1" indent="-173038" algn="just" rtl="0">
              <a:spcBef>
                <a:spcPts val="0"/>
              </a:spcBef>
              <a:spcAft>
                <a:spcPts val="0"/>
              </a:spcAft>
              <a:buClr>
                <a:srgbClr val="000000"/>
              </a:buClr>
              <a:buSzPct val="100000"/>
              <a:buFont typeface="Georgia"/>
              <a:buChar char="•"/>
            </a:pPr>
            <a:r>
              <a:rPr lang="sk-SK" b="1" dirty="0">
                <a:solidFill>
                  <a:srgbClr val="000000"/>
                </a:solidFill>
                <a:latin typeface="Georgia"/>
                <a:ea typeface="Georgia"/>
                <a:cs typeface="Georgia"/>
                <a:sym typeface="Georgia"/>
              </a:rPr>
              <a:t>s</a:t>
            </a:r>
            <a:r>
              <a:rPr lang="sk-SK" sz="2000" b="1" i="0" u="none" strike="noStrike" cap="none" dirty="0">
                <a:solidFill>
                  <a:srgbClr val="000000"/>
                </a:solidFill>
                <a:latin typeface="Georgia"/>
                <a:ea typeface="Georgia"/>
                <a:cs typeface="Georgia"/>
                <a:sym typeface="Georgia"/>
              </a:rPr>
              <a:t>viatočná a obradová strava</a:t>
            </a:r>
          </a:p>
          <a:p>
            <a:pPr marL="344488" marR="0" lvl="1" indent="-179388" algn="just" rtl="0">
              <a:spcBef>
                <a:spcPts val="600"/>
              </a:spcBef>
              <a:spcAft>
                <a:spcPts val="0"/>
              </a:spcAft>
              <a:buClr>
                <a:srgbClr val="000000"/>
              </a:buClr>
              <a:buSzPct val="100000"/>
              <a:buFont typeface="Georgia"/>
              <a:buChar char="•"/>
            </a:pPr>
            <a:r>
              <a:rPr lang="sk-SK" sz="2000" b="0" i="0" u="none" strike="noStrike" cap="none" dirty="0">
                <a:solidFill>
                  <a:srgbClr val="000000"/>
                </a:solidFill>
                <a:latin typeface="Georgia"/>
                <a:ea typeface="Georgia"/>
                <a:cs typeface="Georgia"/>
                <a:sym typeface="Georgia"/>
              </a:rPr>
              <a:t>v minulosti nič špeciálne – dôležitý bol iba dostatok jedla, aj pitia – dodnes vnímané ako prejav úcty voči rodine, hosťom</a:t>
            </a:r>
          </a:p>
          <a:p>
            <a:pPr marL="344488" marR="0" lvl="1" indent="-179388" algn="just" rtl="0">
              <a:spcBef>
                <a:spcPts val="600"/>
              </a:spcBef>
              <a:spcAft>
                <a:spcPts val="0"/>
              </a:spcAft>
              <a:buClr>
                <a:srgbClr val="000000"/>
              </a:buClr>
              <a:buSzPct val="100000"/>
              <a:buFont typeface="Georgia"/>
              <a:buChar char="•"/>
            </a:pPr>
            <a:r>
              <a:rPr lang="sk-SK" sz="2000" b="0" i="0" u="none" strike="noStrike" cap="none" dirty="0">
                <a:solidFill>
                  <a:srgbClr val="000000"/>
                </a:solidFill>
                <a:latin typeface="Georgia"/>
                <a:ea typeface="Georgia"/>
                <a:cs typeface="Georgia"/>
                <a:sym typeface="Georgia"/>
              </a:rPr>
              <a:t> v súčasnosti – perkelt, domáca hydina, drahý alkohol, štrúdle, zákusky...</a:t>
            </a:r>
          </a:p>
          <a:p>
            <a:pPr marL="0" marR="0" lvl="1" indent="0" algn="just" rtl="0">
              <a:spcBef>
                <a:spcPts val="600"/>
              </a:spcBef>
              <a:spcAft>
                <a:spcPts val="0"/>
              </a:spcAft>
              <a:buClr>
                <a:srgbClr val="000000"/>
              </a:buClr>
              <a:buSzPct val="100000"/>
              <a:buNone/>
            </a:pPr>
            <a:endParaRPr lang="sk-SK" sz="2000" b="1" i="0" u="none" strike="noStrike" cap="none" dirty="0">
              <a:solidFill>
                <a:srgbClr val="000000"/>
              </a:solidFill>
              <a:latin typeface="Georgia"/>
              <a:ea typeface="Georgia"/>
              <a:cs typeface="Georgia"/>
              <a:sym typeface="Georgia"/>
            </a:endParaRPr>
          </a:p>
        </p:txBody>
      </p:sp>
      <p:pic>
        <p:nvPicPr>
          <p:cNvPr id="241" name="Shape 241"/>
          <p:cNvPicPr preferRelativeResize="0"/>
          <p:nvPr/>
        </p:nvPicPr>
        <p:blipFill rotWithShape="1">
          <a:blip r:embed="rId3">
            <a:alphaModFix/>
          </a:blip>
          <a:srcRect/>
          <a:stretch/>
        </p:blipFill>
        <p:spPr>
          <a:xfrm>
            <a:off x="634579" y="4005064"/>
            <a:ext cx="3649500" cy="2432700"/>
          </a:xfrm>
          <a:prstGeom prst="rect">
            <a:avLst/>
          </a:prstGeom>
          <a:noFill/>
          <a:ln w="9525" cap="flat" cmpd="sng">
            <a:solidFill>
              <a:schemeClr val="dk2"/>
            </a:solidFill>
            <a:prstDash val="solid"/>
            <a:round/>
            <a:headEnd type="none" w="med" len="med"/>
            <a:tailEnd type="none" w="med" len="med"/>
          </a:ln>
        </p:spPr>
      </p:pic>
      <p:pic>
        <p:nvPicPr>
          <p:cNvPr id="242" name="Shape 242"/>
          <p:cNvPicPr preferRelativeResize="0"/>
          <p:nvPr/>
        </p:nvPicPr>
        <p:blipFill rotWithShape="1">
          <a:blip r:embed="rId4">
            <a:alphaModFix/>
          </a:blip>
          <a:srcRect/>
          <a:stretch/>
        </p:blipFill>
        <p:spPr>
          <a:xfrm>
            <a:off x="4619757" y="4005064"/>
            <a:ext cx="1824600" cy="2432699"/>
          </a:xfrm>
          <a:prstGeom prst="rect">
            <a:avLst/>
          </a:prstGeom>
          <a:noFill/>
          <a:ln w="9525" cap="flat" cmpd="sng">
            <a:solidFill>
              <a:schemeClr val="dk2"/>
            </a:solidFill>
            <a:prstDash val="solid"/>
            <a:round/>
            <a:headEnd type="none" w="med" len="med"/>
            <a:tailEnd type="none" w="med" len="med"/>
          </a:ln>
        </p:spPr>
      </p:pic>
      <p:pic>
        <p:nvPicPr>
          <p:cNvPr id="243" name="Shape 243"/>
          <p:cNvPicPr preferRelativeResize="0"/>
          <p:nvPr/>
        </p:nvPicPr>
        <p:blipFill rotWithShape="1">
          <a:blip r:embed="rId5">
            <a:alphaModFix/>
          </a:blip>
          <a:srcRect/>
          <a:stretch/>
        </p:blipFill>
        <p:spPr>
          <a:xfrm>
            <a:off x="6777743" y="4005064"/>
            <a:ext cx="1610700" cy="2415900"/>
          </a:xfrm>
          <a:prstGeom prst="rect">
            <a:avLst/>
          </a:prstGeom>
          <a:noFill/>
          <a:ln w="9525" cap="flat" cmpd="sng">
            <a:solidFill>
              <a:schemeClr val="dk2"/>
            </a:solidFill>
            <a:prstDash val="solid"/>
            <a:round/>
            <a:headEnd type="none" w="med" len="med"/>
            <a:tailEnd type="none" w="med" len="me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pic>
        <p:nvPicPr>
          <p:cNvPr id="102" name="Shape 102"/>
          <p:cNvPicPr preferRelativeResize="0"/>
          <p:nvPr/>
        </p:nvPicPr>
        <p:blipFill rotWithShape="1">
          <a:blip r:embed="rId3">
            <a:alphaModFix/>
          </a:blip>
          <a:srcRect/>
          <a:stretch/>
        </p:blipFill>
        <p:spPr>
          <a:xfrm>
            <a:off x="2483767" y="260648"/>
            <a:ext cx="2657531" cy="4320479"/>
          </a:xfrm>
          <a:prstGeom prst="rect">
            <a:avLst/>
          </a:prstGeom>
          <a:noFill/>
          <a:ln>
            <a:noFill/>
          </a:ln>
        </p:spPr>
      </p:pic>
      <p:pic>
        <p:nvPicPr>
          <p:cNvPr id="103" name="Shape 103"/>
          <p:cNvPicPr preferRelativeResize="0"/>
          <p:nvPr/>
        </p:nvPicPr>
        <p:blipFill rotWithShape="1">
          <a:blip r:embed="rId4">
            <a:alphaModFix/>
          </a:blip>
          <a:srcRect/>
          <a:stretch/>
        </p:blipFill>
        <p:spPr>
          <a:xfrm>
            <a:off x="261042" y="260647"/>
            <a:ext cx="2143125" cy="5095874"/>
          </a:xfrm>
          <a:prstGeom prst="rect">
            <a:avLst/>
          </a:prstGeom>
          <a:noFill/>
          <a:ln>
            <a:noFill/>
          </a:ln>
        </p:spPr>
      </p:pic>
      <p:pic>
        <p:nvPicPr>
          <p:cNvPr id="104" name="Shape 104"/>
          <p:cNvPicPr preferRelativeResize="0"/>
          <p:nvPr/>
        </p:nvPicPr>
        <p:blipFill rotWithShape="1">
          <a:blip r:embed="rId5">
            <a:alphaModFix/>
          </a:blip>
          <a:srcRect/>
          <a:stretch/>
        </p:blipFill>
        <p:spPr>
          <a:xfrm>
            <a:off x="5245207" y="2069100"/>
            <a:ext cx="3792877" cy="1129415"/>
          </a:xfrm>
          <a:prstGeom prst="rect">
            <a:avLst/>
          </a:prstGeom>
          <a:noFill/>
          <a:ln>
            <a:noFill/>
          </a:ln>
        </p:spPr>
      </p:pic>
      <p:pic>
        <p:nvPicPr>
          <p:cNvPr id="105" name="Shape 105"/>
          <p:cNvPicPr preferRelativeResize="0"/>
          <p:nvPr/>
        </p:nvPicPr>
        <p:blipFill rotWithShape="1">
          <a:blip r:embed="rId6">
            <a:alphaModFix/>
          </a:blip>
          <a:srcRect/>
          <a:stretch/>
        </p:blipFill>
        <p:spPr>
          <a:xfrm>
            <a:off x="5243785" y="1153736"/>
            <a:ext cx="3794297" cy="796259"/>
          </a:xfrm>
          <a:prstGeom prst="rect">
            <a:avLst/>
          </a:prstGeom>
          <a:noFill/>
          <a:ln>
            <a:noFill/>
          </a:ln>
        </p:spPr>
      </p:pic>
      <p:pic>
        <p:nvPicPr>
          <p:cNvPr id="106" name="Shape 106"/>
          <p:cNvPicPr preferRelativeResize="0"/>
          <p:nvPr/>
        </p:nvPicPr>
        <p:blipFill rotWithShape="1">
          <a:blip r:embed="rId7">
            <a:alphaModFix/>
          </a:blip>
          <a:srcRect/>
          <a:stretch/>
        </p:blipFill>
        <p:spPr>
          <a:xfrm>
            <a:off x="261042" y="5733255"/>
            <a:ext cx="4880257" cy="809729"/>
          </a:xfrm>
          <a:prstGeom prst="rect">
            <a:avLst/>
          </a:prstGeom>
          <a:noFill/>
          <a:ln>
            <a:noFill/>
          </a:ln>
        </p:spPr>
      </p:pic>
      <p:pic>
        <p:nvPicPr>
          <p:cNvPr id="107" name="Shape 107"/>
          <p:cNvPicPr preferRelativeResize="0"/>
          <p:nvPr/>
        </p:nvPicPr>
        <p:blipFill rotWithShape="1">
          <a:blip r:embed="rId8">
            <a:alphaModFix/>
          </a:blip>
          <a:srcRect/>
          <a:stretch/>
        </p:blipFill>
        <p:spPr>
          <a:xfrm>
            <a:off x="5243785" y="3318658"/>
            <a:ext cx="3794297" cy="3363127"/>
          </a:xfrm>
          <a:prstGeom prst="rect">
            <a:avLst/>
          </a:prstGeom>
          <a:noFill/>
          <a:ln>
            <a:noFill/>
          </a:ln>
        </p:spPr>
      </p:pic>
      <p:pic>
        <p:nvPicPr>
          <p:cNvPr id="108" name="Shape 108"/>
          <p:cNvPicPr preferRelativeResize="0"/>
          <p:nvPr/>
        </p:nvPicPr>
        <p:blipFill rotWithShape="1">
          <a:blip r:embed="rId9">
            <a:alphaModFix/>
          </a:blip>
          <a:srcRect/>
          <a:stretch/>
        </p:blipFill>
        <p:spPr>
          <a:xfrm>
            <a:off x="2483768" y="4653135"/>
            <a:ext cx="2657531" cy="974682"/>
          </a:xfrm>
          <a:prstGeom prst="rect">
            <a:avLst/>
          </a:prstGeom>
          <a:noFill/>
          <a:ln>
            <a:noFill/>
          </a:ln>
        </p:spPr>
      </p:pic>
      <p:pic>
        <p:nvPicPr>
          <p:cNvPr id="109" name="Shape 109"/>
          <p:cNvPicPr preferRelativeResize="0"/>
          <p:nvPr/>
        </p:nvPicPr>
        <p:blipFill rotWithShape="1">
          <a:blip r:embed="rId10">
            <a:alphaModFix/>
          </a:blip>
          <a:srcRect/>
          <a:stretch/>
        </p:blipFill>
        <p:spPr>
          <a:xfrm>
            <a:off x="5243787" y="260648"/>
            <a:ext cx="2595346" cy="795906"/>
          </a:xfrm>
          <a:prstGeom prst="rect">
            <a:avLst/>
          </a:prstGeom>
          <a:noFill/>
          <a:ln>
            <a:noFill/>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pic>
        <p:nvPicPr>
          <p:cNvPr id="248" name="Shape 248"/>
          <p:cNvPicPr preferRelativeResize="0"/>
          <p:nvPr/>
        </p:nvPicPr>
        <p:blipFill rotWithShape="1">
          <a:blip r:embed="rId3">
            <a:alphaModFix/>
          </a:blip>
          <a:srcRect/>
          <a:stretch/>
        </p:blipFill>
        <p:spPr>
          <a:xfrm>
            <a:off x="361856" y="485056"/>
            <a:ext cx="2430300" cy="3240300"/>
          </a:xfrm>
          <a:prstGeom prst="rect">
            <a:avLst/>
          </a:prstGeom>
          <a:noFill/>
          <a:ln w="9525" cap="flat" cmpd="sng">
            <a:solidFill>
              <a:schemeClr val="dk2"/>
            </a:solidFill>
            <a:prstDash val="solid"/>
            <a:round/>
            <a:headEnd type="none" w="med" len="med"/>
            <a:tailEnd type="none" w="med" len="med"/>
          </a:ln>
        </p:spPr>
      </p:pic>
      <p:pic>
        <p:nvPicPr>
          <p:cNvPr id="249" name="Shape 249"/>
          <p:cNvPicPr preferRelativeResize="0"/>
          <p:nvPr/>
        </p:nvPicPr>
        <p:blipFill rotWithShape="1">
          <a:blip r:embed="rId4">
            <a:alphaModFix/>
          </a:blip>
          <a:srcRect/>
          <a:stretch/>
        </p:blipFill>
        <p:spPr>
          <a:xfrm>
            <a:off x="3293857" y="485056"/>
            <a:ext cx="2430300" cy="3240300"/>
          </a:xfrm>
          <a:prstGeom prst="rect">
            <a:avLst/>
          </a:prstGeom>
          <a:noFill/>
          <a:ln w="9525" cap="flat" cmpd="sng">
            <a:solidFill>
              <a:schemeClr val="dk2"/>
            </a:solidFill>
            <a:prstDash val="solid"/>
            <a:round/>
            <a:headEnd type="none" w="med" len="med"/>
            <a:tailEnd type="none" w="med" len="med"/>
          </a:ln>
        </p:spPr>
      </p:pic>
      <p:pic>
        <p:nvPicPr>
          <p:cNvPr id="250" name="Shape 250"/>
          <p:cNvPicPr preferRelativeResize="0"/>
          <p:nvPr/>
        </p:nvPicPr>
        <p:blipFill rotWithShape="1">
          <a:blip r:embed="rId5">
            <a:alphaModFix/>
          </a:blip>
          <a:srcRect/>
          <a:stretch/>
        </p:blipFill>
        <p:spPr>
          <a:xfrm>
            <a:off x="6300192" y="485056"/>
            <a:ext cx="2433600" cy="3244500"/>
          </a:xfrm>
          <a:prstGeom prst="rect">
            <a:avLst/>
          </a:prstGeom>
          <a:noFill/>
          <a:ln w="9525" cap="flat" cmpd="sng">
            <a:solidFill>
              <a:schemeClr val="dk2"/>
            </a:solidFill>
            <a:prstDash val="solid"/>
            <a:round/>
            <a:headEnd type="none" w="med" len="med"/>
            <a:tailEnd type="none" w="med" len="med"/>
          </a:ln>
        </p:spPr>
      </p:pic>
      <p:pic>
        <p:nvPicPr>
          <p:cNvPr id="251" name="Shape 251"/>
          <p:cNvPicPr preferRelativeResize="0"/>
          <p:nvPr/>
        </p:nvPicPr>
        <p:blipFill rotWithShape="1">
          <a:blip r:embed="rId6">
            <a:alphaModFix/>
          </a:blip>
          <a:srcRect/>
          <a:stretch/>
        </p:blipFill>
        <p:spPr>
          <a:xfrm>
            <a:off x="361856" y="4068687"/>
            <a:ext cx="3096300" cy="2322300"/>
          </a:xfrm>
          <a:prstGeom prst="rect">
            <a:avLst/>
          </a:prstGeom>
          <a:noFill/>
          <a:ln w="9525" cap="flat" cmpd="sng">
            <a:solidFill>
              <a:schemeClr val="dk2"/>
            </a:solidFill>
            <a:prstDash val="solid"/>
            <a:round/>
            <a:headEnd type="none" w="med" len="med"/>
            <a:tailEnd type="none" w="med" len="med"/>
          </a:ln>
        </p:spPr>
      </p:pic>
      <p:pic>
        <p:nvPicPr>
          <p:cNvPr id="252" name="Shape 252"/>
          <p:cNvPicPr preferRelativeResize="0"/>
          <p:nvPr/>
        </p:nvPicPr>
        <p:blipFill rotWithShape="1">
          <a:blip r:embed="rId7">
            <a:alphaModFix/>
          </a:blip>
          <a:srcRect/>
          <a:stretch/>
        </p:blipFill>
        <p:spPr>
          <a:xfrm>
            <a:off x="5637312" y="4068687"/>
            <a:ext cx="3096299" cy="2322300"/>
          </a:xfrm>
          <a:prstGeom prst="rect">
            <a:avLst/>
          </a:prstGeom>
          <a:noFill/>
          <a:ln w="9525" cap="flat" cmpd="sng">
            <a:solidFill>
              <a:schemeClr val="dk2"/>
            </a:solidFill>
            <a:prstDash val="solid"/>
            <a:round/>
            <a:headEnd type="none" w="med" len="med"/>
            <a:tailEnd type="none" w="med" len="med"/>
          </a:ln>
        </p:spPr>
      </p:pic>
      <p:pic>
        <p:nvPicPr>
          <p:cNvPr id="253" name="Shape 253"/>
          <p:cNvPicPr preferRelativeResize="0"/>
          <p:nvPr/>
        </p:nvPicPr>
        <p:blipFill rotWithShape="1">
          <a:blip r:embed="rId8">
            <a:alphaModFix/>
          </a:blip>
          <a:srcRect/>
          <a:stretch/>
        </p:blipFill>
        <p:spPr>
          <a:xfrm>
            <a:off x="3699823" y="4075917"/>
            <a:ext cx="1736400" cy="2315100"/>
          </a:xfrm>
          <a:prstGeom prst="rect">
            <a:avLst/>
          </a:prstGeom>
          <a:noFill/>
          <a:ln w="9525" cap="flat" cmpd="sng">
            <a:solidFill>
              <a:schemeClr val="dk2"/>
            </a:solidFill>
            <a:prstDash val="solid"/>
            <a:round/>
            <a:headEnd type="none" w="med" len="med"/>
            <a:tailEnd type="none" w="med" len="me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pic>
        <p:nvPicPr>
          <p:cNvPr id="259" name="Shape 259"/>
          <p:cNvPicPr preferRelativeResize="0"/>
          <p:nvPr/>
        </p:nvPicPr>
        <p:blipFill rotWithShape="1">
          <a:blip r:embed="rId3">
            <a:alphaModFix/>
          </a:blip>
          <a:srcRect/>
          <a:stretch/>
        </p:blipFill>
        <p:spPr>
          <a:xfrm>
            <a:off x="323528" y="3645023"/>
            <a:ext cx="4105587" cy="2736303"/>
          </a:xfrm>
          <a:prstGeom prst="rect">
            <a:avLst/>
          </a:prstGeom>
          <a:noFill/>
          <a:ln w="9525" cap="flat" cmpd="sng">
            <a:solidFill>
              <a:schemeClr val="dk2"/>
            </a:solidFill>
            <a:prstDash val="solid"/>
            <a:round/>
            <a:headEnd type="none" w="med" len="med"/>
            <a:tailEnd type="none" w="med" len="med"/>
          </a:ln>
        </p:spPr>
      </p:pic>
      <p:pic>
        <p:nvPicPr>
          <p:cNvPr id="260" name="Shape 260"/>
          <p:cNvPicPr preferRelativeResize="0"/>
          <p:nvPr/>
        </p:nvPicPr>
        <p:blipFill rotWithShape="1">
          <a:blip r:embed="rId4">
            <a:alphaModFix/>
          </a:blip>
          <a:srcRect/>
          <a:stretch/>
        </p:blipFill>
        <p:spPr>
          <a:xfrm>
            <a:off x="4705062" y="3645023"/>
            <a:ext cx="4104456" cy="2735348"/>
          </a:xfrm>
          <a:prstGeom prst="rect">
            <a:avLst/>
          </a:prstGeom>
          <a:noFill/>
          <a:ln w="9525" cap="flat" cmpd="sng">
            <a:solidFill>
              <a:schemeClr val="dk2"/>
            </a:solidFill>
            <a:prstDash val="solid"/>
            <a:round/>
            <a:headEnd type="none" w="med" len="med"/>
            <a:tailEnd type="none" w="med" len="med"/>
          </a:ln>
        </p:spPr>
      </p:pic>
      <p:pic>
        <p:nvPicPr>
          <p:cNvPr id="261" name="Shape 261"/>
          <p:cNvPicPr preferRelativeResize="0"/>
          <p:nvPr/>
        </p:nvPicPr>
        <p:blipFill rotWithShape="1">
          <a:blip r:embed="rId5">
            <a:alphaModFix/>
          </a:blip>
          <a:srcRect/>
          <a:stretch/>
        </p:blipFill>
        <p:spPr>
          <a:xfrm>
            <a:off x="323528" y="360303"/>
            <a:ext cx="4105587" cy="3079190"/>
          </a:xfrm>
          <a:prstGeom prst="rect">
            <a:avLst/>
          </a:prstGeom>
          <a:noFill/>
          <a:ln w="9525" cap="flat" cmpd="sng">
            <a:solidFill>
              <a:schemeClr val="dk2"/>
            </a:solidFill>
            <a:prstDash val="solid"/>
            <a:round/>
            <a:headEnd type="none" w="med" len="med"/>
            <a:tailEnd type="none" w="med" len="med"/>
          </a:ln>
        </p:spPr>
      </p:pic>
      <p:pic>
        <p:nvPicPr>
          <p:cNvPr id="262" name="Shape 262"/>
          <p:cNvPicPr preferRelativeResize="0"/>
          <p:nvPr/>
        </p:nvPicPr>
        <p:blipFill rotWithShape="1">
          <a:blip r:embed="rId6">
            <a:alphaModFix/>
          </a:blip>
          <a:srcRect/>
          <a:stretch/>
        </p:blipFill>
        <p:spPr>
          <a:xfrm>
            <a:off x="4705062" y="386238"/>
            <a:ext cx="4057017" cy="3042761"/>
          </a:xfrm>
          <a:prstGeom prst="rect">
            <a:avLst/>
          </a:prstGeom>
          <a:noFill/>
          <a:ln w="9525" cap="flat" cmpd="sng">
            <a:solidFill>
              <a:schemeClr val="dk2"/>
            </a:solidFill>
            <a:prstDash val="solid"/>
            <a:round/>
            <a:headEnd type="none" w="med" len="med"/>
            <a:tailEnd type="none" w="med" len="me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pic>
        <p:nvPicPr>
          <p:cNvPr id="273" name="Shape 273"/>
          <p:cNvPicPr preferRelativeResize="0"/>
          <p:nvPr/>
        </p:nvPicPr>
        <p:blipFill rotWithShape="1">
          <a:blip r:embed="rId3">
            <a:alphaModFix/>
          </a:blip>
          <a:srcRect/>
          <a:stretch/>
        </p:blipFill>
        <p:spPr>
          <a:xfrm>
            <a:off x="251519" y="404663"/>
            <a:ext cx="3991768" cy="3744415"/>
          </a:xfrm>
          <a:prstGeom prst="rect">
            <a:avLst/>
          </a:prstGeom>
          <a:noFill/>
          <a:ln w="9525" cap="flat" cmpd="sng">
            <a:solidFill>
              <a:schemeClr val="accent1"/>
            </a:solidFill>
            <a:prstDash val="solid"/>
            <a:round/>
            <a:headEnd type="none" w="med" len="med"/>
            <a:tailEnd type="none" w="med" len="med"/>
          </a:ln>
        </p:spPr>
      </p:pic>
      <p:pic>
        <p:nvPicPr>
          <p:cNvPr id="274" name="Shape 274"/>
          <p:cNvPicPr preferRelativeResize="0"/>
          <p:nvPr/>
        </p:nvPicPr>
        <p:blipFill rotWithShape="1">
          <a:blip r:embed="rId4">
            <a:alphaModFix/>
          </a:blip>
          <a:srcRect/>
          <a:stretch/>
        </p:blipFill>
        <p:spPr>
          <a:xfrm>
            <a:off x="4516298" y="2780927"/>
            <a:ext cx="4304172" cy="3744415"/>
          </a:xfrm>
          <a:prstGeom prst="rect">
            <a:avLst/>
          </a:prstGeom>
          <a:noFill/>
          <a:ln w="9525" cap="flat" cmpd="sng">
            <a:solidFill>
              <a:schemeClr val="accent1"/>
            </a:solidFill>
            <a:prstDash val="solid"/>
            <a:round/>
            <a:headEnd type="none" w="med" len="med"/>
            <a:tailEnd type="none" w="med" len="me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pic>
        <p:nvPicPr>
          <p:cNvPr id="279" name="Shape 279"/>
          <p:cNvPicPr preferRelativeResize="0"/>
          <p:nvPr/>
        </p:nvPicPr>
        <p:blipFill rotWithShape="1">
          <a:blip r:embed="rId3">
            <a:alphaModFix/>
          </a:blip>
          <a:srcRect/>
          <a:stretch/>
        </p:blipFill>
        <p:spPr>
          <a:xfrm>
            <a:off x="251519" y="980728"/>
            <a:ext cx="4320480" cy="4778078"/>
          </a:xfrm>
          <a:prstGeom prst="rect">
            <a:avLst/>
          </a:prstGeom>
          <a:noFill/>
          <a:ln w="9525" cap="flat" cmpd="sng">
            <a:solidFill>
              <a:schemeClr val="accent1"/>
            </a:solidFill>
            <a:prstDash val="solid"/>
            <a:round/>
            <a:headEnd type="none" w="med" len="med"/>
            <a:tailEnd type="none" w="med" len="med"/>
          </a:ln>
        </p:spPr>
      </p:pic>
      <p:pic>
        <p:nvPicPr>
          <p:cNvPr id="280" name="Shape 280"/>
          <p:cNvPicPr preferRelativeResize="0"/>
          <p:nvPr/>
        </p:nvPicPr>
        <p:blipFill rotWithShape="1">
          <a:blip r:embed="rId4">
            <a:alphaModFix/>
          </a:blip>
          <a:srcRect/>
          <a:stretch/>
        </p:blipFill>
        <p:spPr>
          <a:xfrm>
            <a:off x="4788025" y="260648"/>
            <a:ext cx="3748068" cy="4104456"/>
          </a:xfrm>
          <a:prstGeom prst="rect">
            <a:avLst/>
          </a:prstGeom>
          <a:noFill/>
          <a:ln w="9525" cap="flat" cmpd="sng">
            <a:solidFill>
              <a:schemeClr val="accent1"/>
            </a:solidFill>
            <a:prstDash val="solid"/>
            <a:round/>
            <a:headEnd type="none" w="med" len="med"/>
            <a:tailEnd type="none" w="med" len="med"/>
          </a:ln>
        </p:spPr>
      </p:pic>
      <p:pic>
        <p:nvPicPr>
          <p:cNvPr id="281" name="Shape 281"/>
          <p:cNvPicPr preferRelativeResize="0"/>
          <p:nvPr/>
        </p:nvPicPr>
        <p:blipFill rotWithShape="1">
          <a:blip r:embed="rId5">
            <a:alphaModFix/>
          </a:blip>
          <a:srcRect t="7873" r="10536"/>
          <a:stretch/>
        </p:blipFill>
        <p:spPr>
          <a:xfrm rot="-5400000">
            <a:off x="5638393" y="3732030"/>
            <a:ext cx="2047334" cy="3748067"/>
          </a:xfrm>
          <a:prstGeom prst="rect">
            <a:avLst/>
          </a:prstGeom>
          <a:noFill/>
          <a:ln w="9525" cap="flat" cmpd="sng">
            <a:solidFill>
              <a:schemeClr val="accent1"/>
            </a:solidFill>
            <a:prstDash val="solid"/>
            <a:round/>
            <a:headEnd type="none" w="med" len="med"/>
            <a:tailEnd type="none" w="med" len="me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Shape 286"/>
          <p:cNvSpPr txBox="1">
            <a:spLocks noGrp="1"/>
          </p:cNvSpPr>
          <p:nvPr>
            <p:ph type="title"/>
          </p:nvPr>
        </p:nvSpPr>
        <p:spPr>
          <a:xfrm>
            <a:off x="276225" y="228601"/>
            <a:ext cx="8591700" cy="824100"/>
          </a:xfrm>
          <a:prstGeom prst="rect">
            <a:avLst/>
          </a:prstGeom>
          <a:noFill/>
          <a:ln>
            <a:noFill/>
          </a:ln>
        </p:spPr>
        <p:txBody>
          <a:bodyPr lIns="91425" tIns="45700" rIns="91425" bIns="45700" anchor="b" anchorCtr="0">
            <a:noAutofit/>
          </a:bodyPr>
          <a:lstStyle/>
          <a:p>
            <a:pPr marL="0" marR="0" lvl="0" indent="0" rtl="0">
              <a:spcBef>
                <a:spcPts val="0"/>
              </a:spcBef>
              <a:buClr>
                <a:schemeClr val="dk2"/>
              </a:buClr>
              <a:buSzPct val="25000"/>
              <a:buFont typeface="Candara"/>
              <a:buNone/>
            </a:pPr>
            <a:r>
              <a:rPr lang="sk-SK" sz="4000" b="0" i="0" u="none" strike="noStrike" cap="none">
                <a:solidFill>
                  <a:srgbClr val="A64D79"/>
                </a:solidFill>
                <a:latin typeface="Georgia"/>
                <a:ea typeface="Georgia"/>
                <a:cs typeface="Georgia"/>
                <a:sym typeface="Georgia"/>
              </a:rPr>
              <a:t>ODEV A ŠPERKY</a:t>
            </a:r>
          </a:p>
        </p:txBody>
      </p:sp>
      <p:sp>
        <p:nvSpPr>
          <p:cNvPr id="287" name="Shape 287"/>
          <p:cNvSpPr txBox="1">
            <a:spLocks noGrp="1"/>
          </p:cNvSpPr>
          <p:nvPr>
            <p:ph type="body" idx="1"/>
          </p:nvPr>
        </p:nvSpPr>
        <p:spPr>
          <a:xfrm>
            <a:off x="274319" y="1298448"/>
            <a:ext cx="8595359" cy="4937760"/>
          </a:xfrm>
          <a:prstGeom prst="rect">
            <a:avLst/>
          </a:prstGeom>
          <a:noFill/>
          <a:ln>
            <a:noFill/>
          </a:ln>
        </p:spPr>
        <p:txBody>
          <a:bodyPr lIns="91425" tIns="45700" rIns="91425" bIns="45700" anchor="t" anchorCtr="0">
            <a:noAutofit/>
          </a:bodyPr>
          <a:lstStyle/>
          <a:p>
            <a:pPr marL="171450" marR="0" lvl="0" indent="-184150" algn="just" rtl="0">
              <a:spcBef>
                <a:spcPts val="0"/>
              </a:spcBef>
              <a:spcAft>
                <a:spcPts val="0"/>
              </a:spcAft>
              <a:buClr>
                <a:srgbClr val="000000"/>
              </a:buClr>
              <a:buSzPct val="100000"/>
              <a:buFont typeface="Georgia"/>
              <a:buChar char="•"/>
            </a:pPr>
            <a:r>
              <a:rPr lang="sk-SK" sz="2400">
                <a:solidFill>
                  <a:srgbClr val="000000"/>
                </a:solidFill>
                <a:latin typeface="Georgia"/>
                <a:ea typeface="Georgia"/>
                <a:cs typeface="Georgia"/>
                <a:sym typeface="Georgia"/>
              </a:rPr>
              <a:t>o</a:t>
            </a:r>
            <a:r>
              <a:rPr lang="sk-SK" sz="2400" b="0" i="0" u="none" strike="noStrike" cap="none">
                <a:solidFill>
                  <a:srgbClr val="000000"/>
                </a:solidFill>
                <a:latin typeface="Georgia"/>
                <a:ea typeface="Georgia"/>
                <a:cs typeface="Georgia"/>
                <a:sym typeface="Georgia"/>
              </a:rPr>
              <a:t>lašskí Rómovia bývajú v médiách prezentovaní a verejnosťou vnímaní skrz šperky a odev</a:t>
            </a:r>
          </a:p>
          <a:p>
            <a:pPr marL="0" marR="0" lvl="0" indent="0" algn="just" rtl="0">
              <a:spcBef>
                <a:spcPts val="0"/>
              </a:spcBef>
              <a:spcAft>
                <a:spcPts val="0"/>
              </a:spcAft>
              <a:buNone/>
            </a:pPr>
            <a:endParaRPr sz="800">
              <a:solidFill>
                <a:srgbClr val="000000"/>
              </a:solidFill>
              <a:latin typeface="Georgia"/>
              <a:ea typeface="Georgia"/>
              <a:cs typeface="Georgia"/>
              <a:sym typeface="Georgia"/>
            </a:endParaRPr>
          </a:p>
          <a:p>
            <a:pPr marL="171450" marR="0" lvl="0" indent="-184150" algn="just" rtl="0">
              <a:spcBef>
                <a:spcPts val="600"/>
              </a:spcBef>
              <a:spcAft>
                <a:spcPts val="0"/>
              </a:spcAft>
              <a:buClr>
                <a:srgbClr val="000000"/>
              </a:buClr>
              <a:buSzPct val="100000"/>
              <a:buFont typeface="Georgia"/>
              <a:buChar char="•"/>
            </a:pPr>
            <a:r>
              <a:rPr lang="sk-SK" sz="2400">
                <a:solidFill>
                  <a:srgbClr val="000000"/>
                </a:solidFill>
                <a:latin typeface="Georgia"/>
                <a:ea typeface="Georgia"/>
                <a:cs typeface="Georgia"/>
                <a:sym typeface="Georgia"/>
              </a:rPr>
              <a:t>o</a:t>
            </a:r>
            <a:r>
              <a:rPr lang="sk-SK" sz="2400" b="0" i="0" u="none" strike="noStrike" cap="none">
                <a:solidFill>
                  <a:srgbClr val="000000"/>
                </a:solidFill>
                <a:latin typeface="Georgia"/>
                <a:ea typeface="Georgia"/>
                <a:cs typeface="Georgia"/>
                <a:sym typeface="Georgia"/>
              </a:rPr>
              <a:t>dráža majetkové pomery nositeľa</a:t>
            </a:r>
          </a:p>
          <a:p>
            <a:pPr marL="0" marR="0" lvl="0" indent="0" algn="just" rtl="0">
              <a:spcBef>
                <a:spcPts val="600"/>
              </a:spcBef>
              <a:spcAft>
                <a:spcPts val="0"/>
              </a:spcAft>
              <a:buNone/>
            </a:pPr>
            <a:endParaRPr sz="800">
              <a:solidFill>
                <a:srgbClr val="000000"/>
              </a:solidFill>
              <a:latin typeface="Georgia"/>
              <a:ea typeface="Georgia"/>
              <a:cs typeface="Georgia"/>
              <a:sym typeface="Georgia"/>
            </a:endParaRPr>
          </a:p>
          <a:p>
            <a:pPr marL="171450" marR="0" lvl="0" indent="-184150" algn="just" rtl="0">
              <a:spcBef>
                <a:spcPts val="600"/>
              </a:spcBef>
              <a:spcAft>
                <a:spcPts val="0"/>
              </a:spcAft>
              <a:buClr>
                <a:srgbClr val="000000"/>
              </a:buClr>
              <a:buSzPct val="100000"/>
              <a:buFont typeface="Georgia"/>
              <a:buChar char="•"/>
            </a:pPr>
            <a:r>
              <a:rPr lang="sk-SK" sz="2400">
                <a:solidFill>
                  <a:srgbClr val="000000"/>
                </a:solidFill>
                <a:latin typeface="Georgia"/>
                <a:ea typeface="Georgia"/>
                <a:cs typeface="Georgia"/>
                <a:sym typeface="Georgia"/>
              </a:rPr>
              <a:t>s</a:t>
            </a:r>
            <a:r>
              <a:rPr lang="sk-SK" sz="2400" b="0" i="0" u="none" strike="noStrike" cap="none">
                <a:solidFill>
                  <a:srgbClr val="000000"/>
                </a:solidFill>
                <a:latin typeface="Georgia"/>
                <a:ea typeface="Georgia"/>
                <a:cs typeface="Georgia"/>
                <a:sym typeface="Georgia"/>
              </a:rPr>
              <a:t>trohé informácie v odb. literatúre + nesprávne pomenovanie jednotlivých odevných súčiastok – absencia rozlišovania odevu jednotlivých rómskych skupín</a:t>
            </a:r>
          </a:p>
          <a:p>
            <a:pPr marL="0" marR="0" lvl="0" indent="0" algn="just" rtl="0">
              <a:spcBef>
                <a:spcPts val="600"/>
              </a:spcBef>
              <a:spcAft>
                <a:spcPts val="0"/>
              </a:spcAft>
              <a:buNone/>
            </a:pPr>
            <a:endParaRPr sz="800">
              <a:solidFill>
                <a:srgbClr val="000000"/>
              </a:solidFill>
              <a:latin typeface="Georgia"/>
              <a:ea typeface="Georgia"/>
              <a:cs typeface="Georgia"/>
              <a:sym typeface="Georgia"/>
            </a:endParaRPr>
          </a:p>
          <a:p>
            <a:pPr marL="171450" marR="0" lvl="0" indent="-184150" algn="just" rtl="0">
              <a:spcBef>
                <a:spcPts val="600"/>
              </a:spcBef>
              <a:spcAft>
                <a:spcPts val="0"/>
              </a:spcAft>
              <a:buClr>
                <a:srgbClr val="000000"/>
              </a:buClr>
              <a:buSzPct val="100000"/>
              <a:buFont typeface="Georgia"/>
              <a:buChar char="•"/>
            </a:pPr>
            <a:r>
              <a:rPr lang="sk-SK" sz="2400" b="0" i="0" u="none" strike="noStrike" cap="none">
                <a:solidFill>
                  <a:srgbClr val="000000"/>
                </a:solidFill>
                <a:latin typeface="Georgia"/>
                <a:ea typeface="Georgia"/>
                <a:cs typeface="Georgia"/>
                <a:sym typeface="Georgia"/>
              </a:rPr>
              <a:t>„rómsky kroj“</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Shape 292"/>
          <p:cNvSpPr txBox="1">
            <a:spLocks noGrp="1"/>
          </p:cNvSpPr>
          <p:nvPr>
            <p:ph type="title"/>
          </p:nvPr>
        </p:nvSpPr>
        <p:spPr>
          <a:xfrm>
            <a:off x="276225" y="0"/>
            <a:ext cx="8591700" cy="1066800"/>
          </a:xfrm>
          <a:prstGeom prst="rect">
            <a:avLst/>
          </a:prstGeom>
          <a:noFill/>
          <a:ln>
            <a:noFill/>
          </a:ln>
        </p:spPr>
        <p:txBody>
          <a:bodyPr lIns="91425" tIns="45700" rIns="91425" bIns="45700" anchor="b" anchorCtr="0">
            <a:noAutofit/>
          </a:bodyPr>
          <a:lstStyle/>
          <a:p>
            <a:pPr marL="0" marR="0" lvl="0" indent="0" algn="l" rtl="0">
              <a:spcBef>
                <a:spcPts val="0"/>
              </a:spcBef>
              <a:buClr>
                <a:schemeClr val="dk2"/>
              </a:buClr>
              <a:buSzPct val="25000"/>
              <a:buFont typeface="Candara"/>
              <a:buNone/>
            </a:pPr>
            <a:r>
              <a:rPr lang="sk-SK" sz="3600" b="0" i="0" u="none" strike="noStrike" cap="none">
                <a:solidFill>
                  <a:srgbClr val="A64D79"/>
                </a:solidFill>
                <a:latin typeface="Georgia"/>
                <a:ea typeface="Georgia"/>
                <a:cs typeface="Georgia"/>
                <a:sym typeface="Georgia"/>
              </a:rPr>
              <a:t>ODEV</a:t>
            </a:r>
          </a:p>
        </p:txBody>
      </p:sp>
      <p:pic>
        <p:nvPicPr>
          <p:cNvPr id="293" name="Shape 293"/>
          <p:cNvPicPr preferRelativeResize="0">
            <a:picLocks noGrp="1"/>
          </p:cNvPicPr>
          <p:nvPr>
            <p:ph type="body" idx="1"/>
          </p:nvPr>
        </p:nvPicPr>
        <p:blipFill rotWithShape="1">
          <a:blip r:embed="rId3">
            <a:alphaModFix/>
          </a:blip>
          <a:srcRect/>
          <a:stretch/>
        </p:blipFill>
        <p:spPr>
          <a:xfrm>
            <a:off x="323528" y="4077071"/>
            <a:ext cx="4272893" cy="2574031"/>
          </a:xfrm>
          <a:prstGeom prst="rect">
            <a:avLst/>
          </a:prstGeom>
          <a:noFill/>
          <a:ln>
            <a:noFill/>
          </a:ln>
        </p:spPr>
      </p:pic>
      <p:pic>
        <p:nvPicPr>
          <p:cNvPr id="294" name="Shape 294"/>
          <p:cNvPicPr preferRelativeResize="0"/>
          <p:nvPr/>
        </p:nvPicPr>
        <p:blipFill rotWithShape="1">
          <a:blip r:embed="rId4">
            <a:alphaModFix/>
          </a:blip>
          <a:srcRect/>
          <a:stretch/>
        </p:blipFill>
        <p:spPr>
          <a:xfrm>
            <a:off x="6695657" y="1268759"/>
            <a:ext cx="1692766" cy="2662259"/>
          </a:xfrm>
          <a:prstGeom prst="rect">
            <a:avLst/>
          </a:prstGeom>
          <a:noFill/>
          <a:ln>
            <a:noFill/>
          </a:ln>
        </p:spPr>
      </p:pic>
      <p:pic>
        <p:nvPicPr>
          <p:cNvPr id="295" name="Shape 295"/>
          <p:cNvPicPr preferRelativeResize="0"/>
          <p:nvPr/>
        </p:nvPicPr>
        <p:blipFill rotWithShape="1">
          <a:blip r:embed="rId5">
            <a:alphaModFix/>
          </a:blip>
          <a:srcRect/>
          <a:stretch/>
        </p:blipFill>
        <p:spPr>
          <a:xfrm>
            <a:off x="6836913" y="4077071"/>
            <a:ext cx="1623518" cy="2557841"/>
          </a:xfrm>
          <a:prstGeom prst="rect">
            <a:avLst/>
          </a:prstGeom>
          <a:noFill/>
          <a:ln>
            <a:noFill/>
          </a:ln>
        </p:spPr>
      </p:pic>
      <p:pic>
        <p:nvPicPr>
          <p:cNvPr id="296" name="Shape 296"/>
          <p:cNvPicPr preferRelativeResize="0"/>
          <p:nvPr/>
        </p:nvPicPr>
        <p:blipFill rotWithShape="1">
          <a:blip r:embed="rId6">
            <a:alphaModFix/>
          </a:blip>
          <a:srcRect/>
          <a:stretch/>
        </p:blipFill>
        <p:spPr>
          <a:xfrm>
            <a:off x="324209" y="1268759"/>
            <a:ext cx="4269688" cy="2662259"/>
          </a:xfrm>
          <a:prstGeom prst="rect">
            <a:avLst/>
          </a:prstGeom>
          <a:noFill/>
          <a:ln>
            <a:noFill/>
          </a:ln>
        </p:spPr>
      </p:pic>
      <p:pic>
        <p:nvPicPr>
          <p:cNvPr id="297" name="Shape 297"/>
          <p:cNvPicPr preferRelativeResize="0"/>
          <p:nvPr/>
        </p:nvPicPr>
        <p:blipFill rotWithShape="1">
          <a:blip r:embed="rId7">
            <a:alphaModFix/>
          </a:blip>
          <a:srcRect/>
          <a:stretch/>
        </p:blipFill>
        <p:spPr>
          <a:xfrm>
            <a:off x="4704623" y="1268759"/>
            <a:ext cx="1892358" cy="2675833"/>
          </a:xfrm>
          <a:prstGeom prst="rect">
            <a:avLst/>
          </a:prstGeom>
          <a:noFill/>
          <a:ln>
            <a:noFill/>
          </a:ln>
        </p:spPr>
      </p:pic>
      <p:pic>
        <p:nvPicPr>
          <p:cNvPr id="298" name="Shape 298"/>
          <p:cNvPicPr preferRelativeResize="0"/>
          <p:nvPr/>
        </p:nvPicPr>
        <p:blipFill rotWithShape="1">
          <a:blip r:embed="rId8">
            <a:alphaModFix/>
          </a:blip>
          <a:srcRect/>
          <a:stretch/>
        </p:blipFill>
        <p:spPr>
          <a:xfrm>
            <a:off x="4693958" y="4077071"/>
            <a:ext cx="2038281" cy="2557843"/>
          </a:xfrm>
          <a:prstGeom prst="rect">
            <a:avLst/>
          </a:prstGeom>
          <a:noFill/>
          <a:ln>
            <a:noFill/>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Shape 303"/>
          <p:cNvSpPr txBox="1">
            <a:spLocks noGrp="1"/>
          </p:cNvSpPr>
          <p:nvPr>
            <p:ph type="title"/>
          </p:nvPr>
        </p:nvSpPr>
        <p:spPr>
          <a:xfrm>
            <a:off x="276225" y="0"/>
            <a:ext cx="8591700" cy="1066800"/>
          </a:xfrm>
          <a:prstGeom prst="rect">
            <a:avLst/>
          </a:prstGeom>
          <a:noFill/>
          <a:ln>
            <a:noFill/>
          </a:ln>
        </p:spPr>
        <p:txBody>
          <a:bodyPr lIns="91425" tIns="45700" rIns="91425" bIns="45700" anchor="b" anchorCtr="0">
            <a:noAutofit/>
          </a:bodyPr>
          <a:lstStyle/>
          <a:p>
            <a:pPr marL="0" marR="0" lvl="0" indent="0" algn="l" rtl="0">
              <a:spcBef>
                <a:spcPts val="0"/>
              </a:spcBef>
              <a:buClr>
                <a:schemeClr val="dk2"/>
              </a:buClr>
              <a:buSzPct val="25000"/>
              <a:buFont typeface="Candara"/>
              <a:buNone/>
            </a:pPr>
            <a:r>
              <a:rPr lang="sk-SK" sz="3600" b="0" i="0" u="none" strike="noStrike" cap="none">
                <a:solidFill>
                  <a:srgbClr val="A64D79"/>
                </a:solidFill>
                <a:latin typeface="Georgia"/>
                <a:ea typeface="Georgia"/>
                <a:cs typeface="Georgia"/>
                <a:sym typeface="Georgia"/>
              </a:rPr>
              <a:t>ODEV ŽIEN</a:t>
            </a:r>
          </a:p>
        </p:txBody>
      </p:sp>
      <p:sp>
        <p:nvSpPr>
          <p:cNvPr id="304" name="Shape 304"/>
          <p:cNvSpPr txBox="1">
            <a:spLocks noGrp="1"/>
          </p:cNvSpPr>
          <p:nvPr>
            <p:ph type="body" idx="1"/>
          </p:nvPr>
        </p:nvSpPr>
        <p:spPr>
          <a:xfrm>
            <a:off x="274325" y="1298450"/>
            <a:ext cx="8595300" cy="5559600"/>
          </a:xfrm>
          <a:prstGeom prst="rect">
            <a:avLst/>
          </a:prstGeom>
          <a:noFill/>
          <a:ln>
            <a:noFill/>
          </a:ln>
        </p:spPr>
        <p:txBody>
          <a:bodyPr lIns="91425" tIns="45700" rIns="91425" bIns="45700" anchor="t" anchorCtr="0">
            <a:noAutofit/>
          </a:bodyPr>
          <a:lstStyle/>
          <a:p>
            <a:pPr marL="171450" marR="0" lvl="0" indent="-171450" algn="just" rtl="0">
              <a:lnSpc>
                <a:spcPct val="90000"/>
              </a:lnSpc>
              <a:spcBef>
                <a:spcPts val="0"/>
              </a:spcBef>
              <a:spcAft>
                <a:spcPts val="0"/>
              </a:spcAft>
              <a:buClr>
                <a:srgbClr val="000000"/>
              </a:buClr>
              <a:buSzPct val="100000"/>
              <a:buFont typeface="Georgia"/>
              <a:buChar char="•"/>
            </a:pPr>
            <a:r>
              <a:rPr lang="sk-SK" sz="2400" b="1" dirty="0">
                <a:solidFill>
                  <a:srgbClr val="000000"/>
                </a:solidFill>
                <a:latin typeface="Georgia"/>
                <a:ea typeface="Georgia"/>
                <a:cs typeface="Georgia"/>
                <a:sym typeface="Georgia"/>
              </a:rPr>
              <a:t>m</a:t>
            </a:r>
            <a:r>
              <a:rPr lang="sk-SK" sz="2400" b="1" i="0" u="none" strike="noStrike" cap="none" dirty="0">
                <a:solidFill>
                  <a:srgbClr val="000000"/>
                </a:solidFill>
                <a:latin typeface="Georgia"/>
                <a:ea typeface="Georgia"/>
                <a:cs typeface="Georgia"/>
                <a:sym typeface="Georgia"/>
              </a:rPr>
              <a:t>ateriál a zadováženie odevu</a:t>
            </a:r>
          </a:p>
          <a:p>
            <a:pPr marL="344488" marR="0" lvl="1" indent="-179388" algn="just" rtl="0">
              <a:lnSpc>
                <a:spcPct val="90000"/>
              </a:lnSpc>
              <a:spcBef>
                <a:spcPts val="600"/>
              </a:spcBef>
              <a:spcAft>
                <a:spcPts val="0"/>
              </a:spcAft>
              <a:buClr>
                <a:srgbClr val="000000"/>
              </a:buClr>
              <a:buSzPct val="100000"/>
              <a:buFont typeface="Georgia"/>
              <a:buChar char="•"/>
            </a:pPr>
            <a:r>
              <a:rPr lang="sk-SK" sz="2400" dirty="0">
                <a:solidFill>
                  <a:srgbClr val="000000"/>
                </a:solidFill>
                <a:latin typeface="Georgia"/>
                <a:ea typeface="Georgia"/>
                <a:cs typeface="Georgia"/>
                <a:sym typeface="Georgia"/>
              </a:rPr>
              <a:t>c</a:t>
            </a:r>
            <a:r>
              <a:rPr lang="sk-SK" sz="2400" b="0" i="0" u="none" strike="noStrike" cap="none" dirty="0">
                <a:solidFill>
                  <a:srgbClr val="000000"/>
                </a:solidFill>
                <a:latin typeface="Georgia"/>
                <a:ea typeface="Georgia"/>
                <a:cs typeface="Georgia"/>
                <a:sym typeface="Georgia"/>
              </a:rPr>
              <a:t>elkový vzhľad odevu do určitej miery závisí aj od materiálu použitého na jeho výrobu</a:t>
            </a:r>
          </a:p>
          <a:p>
            <a:pPr marL="344488" marR="0" lvl="1" indent="-179388" algn="just" rtl="0">
              <a:lnSpc>
                <a:spcPct val="90000"/>
              </a:lnSpc>
              <a:spcBef>
                <a:spcPts val="600"/>
              </a:spcBef>
              <a:spcAft>
                <a:spcPts val="0"/>
              </a:spcAft>
              <a:buClr>
                <a:srgbClr val="000000"/>
              </a:buClr>
              <a:buSzPct val="100000"/>
              <a:buFont typeface="Georgia"/>
              <a:buChar char="•"/>
            </a:pPr>
            <a:r>
              <a:rPr lang="sk-SK" sz="2400" dirty="0">
                <a:solidFill>
                  <a:srgbClr val="000000"/>
                </a:solidFill>
                <a:latin typeface="Georgia"/>
                <a:ea typeface="Georgia"/>
                <a:cs typeface="Georgia"/>
                <a:sym typeface="Georgia"/>
              </a:rPr>
              <a:t>k</a:t>
            </a:r>
            <a:r>
              <a:rPr lang="sk-SK" sz="2400" b="0" i="0" u="none" strike="noStrike" cap="none" dirty="0">
                <a:solidFill>
                  <a:srgbClr val="000000"/>
                </a:solidFill>
                <a:latin typeface="Georgia"/>
                <a:ea typeface="Georgia"/>
                <a:cs typeface="Georgia"/>
                <a:sym typeface="Georgia"/>
              </a:rPr>
              <a:t>ašmír (jarmoky, konské trhy...)</a:t>
            </a:r>
          </a:p>
          <a:p>
            <a:pPr marL="344488" marR="0" lvl="1" indent="-179388" algn="just" rtl="0">
              <a:lnSpc>
                <a:spcPct val="90000"/>
              </a:lnSpc>
              <a:spcBef>
                <a:spcPts val="600"/>
              </a:spcBef>
              <a:spcAft>
                <a:spcPts val="0"/>
              </a:spcAft>
              <a:buClr>
                <a:srgbClr val="000000"/>
              </a:buClr>
              <a:buSzPct val="100000"/>
              <a:buFont typeface="Georgia"/>
              <a:buChar char="•"/>
            </a:pPr>
            <a:r>
              <a:rPr lang="sk-SK" sz="2400" dirty="0">
                <a:solidFill>
                  <a:srgbClr val="000000"/>
                </a:solidFill>
                <a:latin typeface="Georgia"/>
                <a:ea typeface="Georgia"/>
                <a:cs typeface="Georgia"/>
                <a:sym typeface="Georgia"/>
              </a:rPr>
              <a:t>v</a:t>
            </a:r>
            <a:r>
              <a:rPr lang="sk-SK" sz="2400" b="0" i="0" u="none" strike="noStrike" cap="none" dirty="0">
                <a:solidFill>
                  <a:srgbClr val="000000"/>
                </a:solidFill>
                <a:latin typeface="Georgia"/>
                <a:ea typeface="Georgia"/>
                <a:cs typeface="Georgia"/>
                <a:sym typeface="Georgia"/>
              </a:rPr>
              <a:t>lastnoručné šitie, neskôr krajčírky medzi </a:t>
            </a:r>
            <a:r>
              <a:rPr lang="sk-SK" sz="2400" b="0" i="0" u="none" strike="noStrike" cap="none" dirty="0" err="1">
                <a:solidFill>
                  <a:srgbClr val="000000"/>
                </a:solidFill>
                <a:latin typeface="Georgia"/>
                <a:ea typeface="Georgia"/>
                <a:cs typeface="Georgia"/>
                <a:sym typeface="Georgia"/>
              </a:rPr>
              <a:t>Nerómkami</a:t>
            </a:r>
            <a:endParaRPr lang="sk-SK" sz="2400" b="0" i="0" u="none" strike="noStrike" cap="none" dirty="0">
              <a:solidFill>
                <a:srgbClr val="000000"/>
              </a:solidFill>
              <a:latin typeface="Georgia"/>
              <a:ea typeface="Georgia"/>
              <a:cs typeface="Georgia"/>
              <a:sym typeface="Georgia"/>
            </a:endParaRPr>
          </a:p>
          <a:p>
            <a:pPr marL="344488" marR="0" lvl="1" indent="-179388" algn="just" rtl="0">
              <a:lnSpc>
                <a:spcPct val="90000"/>
              </a:lnSpc>
              <a:spcBef>
                <a:spcPts val="600"/>
              </a:spcBef>
              <a:spcAft>
                <a:spcPts val="0"/>
              </a:spcAft>
              <a:buClr>
                <a:srgbClr val="000000"/>
              </a:buClr>
              <a:buSzPct val="100000"/>
              <a:buFont typeface="Georgia"/>
              <a:buChar char="•"/>
            </a:pPr>
            <a:r>
              <a:rPr lang="sk-SK" sz="2400" dirty="0">
                <a:solidFill>
                  <a:srgbClr val="000000"/>
                </a:solidFill>
                <a:latin typeface="Georgia"/>
                <a:ea typeface="Georgia"/>
                <a:cs typeface="Georgia"/>
                <a:sym typeface="Georgia"/>
              </a:rPr>
              <a:t>k</a:t>
            </a:r>
            <a:r>
              <a:rPr lang="sk-SK" sz="2400" b="0" i="0" u="none" strike="noStrike" cap="none" dirty="0">
                <a:solidFill>
                  <a:srgbClr val="000000"/>
                </a:solidFill>
                <a:latin typeface="Georgia"/>
                <a:ea typeface="Georgia"/>
                <a:cs typeface="Georgia"/>
                <a:sym typeface="Georgia"/>
              </a:rPr>
              <a:t>vetované vzory, sýte farby</a:t>
            </a:r>
          </a:p>
          <a:p>
            <a:pPr marL="344487" marR="0" lvl="1" indent="-179387" algn="just" rtl="0">
              <a:lnSpc>
                <a:spcPct val="90000"/>
              </a:lnSpc>
              <a:spcBef>
                <a:spcPts val="600"/>
              </a:spcBef>
              <a:spcAft>
                <a:spcPts val="0"/>
              </a:spcAft>
              <a:buClr>
                <a:srgbClr val="000000"/>
              </a:buClr>
              <a:buSzPct val="100000"/>
              <a:buFont typeface="Georgia"/>
              <a:buChar char="•"/>
            </a:pPr>
            <a:r>
              <a:rPr lang="sk-SK" sz="2400" dirty="0">
                <a:solidFill>
                  <a:srgbClr val="000000"/>
                </a:solidFill>
                <a:latin typeface="Georgia"/>
                <a:ea typeface="Georgia"/>
                <a:cs typeface="Georgia"/>
                <a:sym typeface="Georgia"/>
              </a:rPr>
              <a:t>o</a:t>
            </a:r>
            <a:r>
              <a:rPr lang="sk-SK" sz="2400" b="0" i="0" u="none" strike="noStrike" cap="none" dirty="0">
                <a:solidFill>
                  <a:srgbClr val="000000"/>
                </a:solidFill>
                <a:latin typeface="Georgia"/>
                <a:ea typeface="Georgia"/>
                <a:cs typeface="Georgia"/>
                <a:sym typeface="Georgia"/>
              </a:rPr>
              <a:t>dev na bežné nosenie bol z lacnejšieho materiálu</a:t>
            </a:r>
          </a:p>
          <a:p>
            <a:pPr marL="457200" marR="0" lvl="0" indent="0" algn="just" rtl="0">
              <a:lnSpc>
                <a:spcPct val="90000"/>
              </a:lnSpc>
              <a:spcBef>
                <a:spcPts val="600"/>
              </a:spcBef>
              <a:spcAft>
                <a:spcPts val="0"/>
              </a:spcAft>
              <a:buNone/>
            </a:pPr>
            <a:endParaRPr sz="800" dirty="0">
              <a:solidFill>
                <a:srgbClr val="000000"/>
              </a:solidFill>
              <a:latin typeface="Georgia"/>
              <a:ea typeface="Georgia"/>
              <a:cs typeface="Georgia"/>
              <a:sym typeface="Georgia"/>
            </a:endParaRPr>
          </a:p>
          <a:p>
            <a:pPr marL="0" marR="0" lvl="0" indent="0" algn="just" rtl="0">
              <a:lnSpc>
                <a:spcPct val="90000"/>
              </a:lnSpc>
              <a:spcBef>
                <a:spcPts val="600"/>
              </a:spcBef>
              <a:spcAft>
                <a:spcPts val="0"/>
              </a:spcAft>
              <a:buClr>
                <a:schemeClr val="accent1"/>
              </a:buClr>
              <a:buSzPct val="25000"/>
              <a:buFont typeface="Arial"/>
              <a:buNone/>
            </a:pPr>
            <a:r>
              <a:rPr lang="sk-SK" sz="1900" b="0" i="1" u="none" strike="noStrike" cap="none" dirty="0" smtClean="0">
                <a:solidFill>
                  <a:srgbClr val="4C1130"/>
                </a:solidFill>
                <a:latin typeface="Georgia"/>
                <a:ea typeface="Georgia"/>
                <a:cs typeface="Georgia"/>
                <a:sym typeface="Georgia"/>
              </a:rPr>
              <a:t>„</a:t>
            </a:r>
            <a:r>
              <a:rPr lang="sk-SK" sz="1900" b="0" i="1" u="none" strike="noStrike" cap="none" dirty="0">
                <a:solidFill>
                  <a:srgbClr val="4C1130"/>
                </a:solidFill>
                <a:latin typeface="Georgia"/>
                <a:ea typeface="Georgia"/>
                <a:cs typeface="Georgia"/>
                <a:sym typeface="Georgia"/>
              </a:rPr>
              <a:t>Z kvetových sa šilo. Áno, alebo aj z iných. </a:t>
            </a:r>
            <a:r>
              <a:rPr lang="sk-SK" sz="1900" b="0" i="1" u="none" strike="noStrike" cap="none" dirty="0" err="1">
                <a:solidFill>
                  <a:srgbClr val="4C1130"/>
                </a:solidFill>
                <a:latin typeface="Georgia"/>
                <a:ea typeface="Georgia"/>
                <a:cs typeface="Georgia"/>
                <a:sym typeface="Georgia"/>
              </a:rPr>
              <a:t>Jaké</a:t>
            </a:r>
            <a:r>
              <a:rPr lang="sk-SK" sz="1900" b="0" i="1" u="none" strike="noStrike" cap="none" dirty="0">
                <a:solidFill>
                  <a:srgbClr val="4C1130"/>
                </a:solidFill>
                <a:latin typeface="Georgia"/>
                <a:ea typeface="Georgia"/>
                <a:cs typeface="Georgia"/>
                <a:sym typeface="Georgia"/>
              </a:rPr>
              <a:t> bolo, takú si ušila. 	Lebo chudobný svet bol. Nemal každý na </a:t>
            </a:r>
            <a:r>
              <a:rPr lang="sk-SK" sz="1900" b="0" i="1" u="none" strike="noStrike" cap="none" dirty="0" err="1">
                <a:solidFill>
                  <a:srgbClr val="4C1130"/>
                </a:solidFill>
                <a:latin typeface="Georgia"/>
                <a:ea typeface="Georgia"/>
                <a:cs typeface="Georgia"/>
                <a:sym typeface="Georgia"/>
              </a:rPr>
              <a:t>kažmír</a:t>
            </a:r>
            <a:r>
              <a:rPr lang="sk-SK" sz="1900" b="0" i="1" u="none" strike="noStrike" cap="none" dirty="0">
                <a:solidFill>
                  <a:srgbClr val="4C1130"/>
                </a:solidFill>
                <a:latin typeface="Georgia"/>
                <a:ea typeface="Georgia"/>
                <a:cs typeface="Georgia"/>
                <a:sym typeface="Georgia"/>
              </a:rPr>
              <a:t>. A už keď žena mala </a:t>
            </a:r>
            <a:r>
              <a:rPr lang="sk-SK" sz="1900" b="0" i="1" u="none" strike="noStrike" cap="none" dirty="0" err="1">
                <a:solidFill>
                  <a:srgbClr val="4C1130"/>
                </a:solidFill>
                <a:latin typeface="Georgia"/>
                <a:ea typeface="Georgia"/>
                <a:cs typeface="Georgia"/>
                <a:sym typeface="Georgia"/>
              </a:rPr>
              <a:t>kažmír</a:t>
            </a:r>
            <a:r>
              <a:rPr lang="sk-SK" sz="1900" b="0" i="1" u="none" strike="noStrike" cap="none" dirty="0">
                <a:solidFill>
                  <a:srgbClr val="4C1130"/>
                </a:solidFill>
                <a:latin typeface="Georgia"/>
                <a:ea typeface="Georgia"/>
                <a:cs typeface="Georgia"/>
                <a:sym typeface="Georgia"/>
              </a:rPr>
              <a:t>, tak to si chránila. To len keď išla medzi </a:t>
            </a:r>
            <a:r>
              <a:rPr lang="sk-SK" sz="1900" b="0" i="1" u="none" strike="noStrike" cap="none" dirty="0" err="1">
                <a:solidFill>
                  <a:srgbClr val="4C1130"/>
                </a:solidFill>
                <a:latin typeface="Georgia"/>
                <a:ea typeface="Georgia"/>
                <a:cs typeface="Georgia"/>
                <a:sym typeface="Georgia"/>
              </a:rPr>
              <a:t>ludí</a:t>
            </a:r>
            <a:r>
              <a:rPr lang="sk-SK" sz="1900" b="0" i="1" u="none" strike="noStrike" cap="none" dirty="0">
                <a:solidFill>
                  <a:srgbClr val="4C1130"/>
                </a:solidFill>
                <a:latin typeface="Georgia"/>
                <a:ea typeface="Georgia"/>
                <a:cs typeface="Georgia"/>
                <a:sym typeface="Georgia"/>
              </a:rPr>
              <a:t>. Ale na bežne nosenie, 	to </a:t>
            </a:r>
            <a:r>
              <a:rPr lang="sk-SK" sz="1900" b="0" i="1" u="none" strike="noStrike" cap="none" dirty="0" err="1">
                <a:solidFill>
                  <a:srgbClr val="4C1130"/>
                </a:solidFill>
                <a:latin typeface="Georgia"/>
                <a:ea typeface="Georgia"/>
                <a:cs typeface="Georgia"/>
                <a:sym typeface="Georgia"/>
              </a:rPr>
              <a:t>jakú</a:t>
            </a:r>
            <a:r>
              <a:rPr lang="sk-SK" sz="1900" b="0" i="1" u="none" strike="noStrike" cap="none" dirty="0">
                <a:solidFill>
                  <a:srgbClr val="4C1130"/>
                </a:solidFill>
                <a:latin typeface="Georgia"/>
                <a:ea typeface="Georgia"/>
                <a:cs typeface="Georgia"/>
                <a:sym typeface="Georgia"/>
              </a:rPr>
              <a:t> látku mala, </a:t>
            </a:r>
            <a:r>
              <a:rPr lang="sk-SK" sz="1900" b="0" i="1" u="none" strike="noStrike" cap="none" dirty="0" err="1">
                <a:solidFill>
                  <a:srgbClr val="4C1130"/>
                </a:solidFill>
                <a:latin typeface="Georgia"/>
                <a:ea typeface="Georgia"/>
                <a:cs typeface="Georgia"/>
                <a:sym typeface="Georgia"/>
              </a:rPr>
              <a:t>jakú</a:t>
            </a:r>
            <a:r>
              <a:rPr lang="sk-SK" sz="1900" b="0" i="1" u="none" strike="noStrike" cap="none" dirty="0">
                <a:solidFill>
                  <a:srgbClr val="4C1130"/>
                </a:solidFill>
                <a:latin typeface="Georgia"/>
                <a:ea typeface="Georgia"/>
                <a:cs typeface="Georgia"/>
                <a:sym typeface="Georgia"/>
              </a:rPr>
              <a:t> zohnala, z toho si ušila… No moja babka napríklad, čo si ja pamätám, o maminej mame, ona nosila tí sukne, tak väčšinou</a:t>
            </a:r>
            <a:r>
              <a:rPr lang="sk-SK" sz="1900" i="1" dirty="0">
                <a:solidFill>
                  <a:srgbClr val="4C1130"/>
                </a:solidFill>
                <a:latin typeface="Georgia"/>
                <a:ea typeface="Georgia"/>
                <a:cs typeface="Georgia"/>
                <a:sym typeface="Georgia"/>
              </a:rPr>
              <a:t> </a:t>
            </a:r>
            <a:r>
              <a:rPr lang="sk-SK" sz="1900" b="0" i="1" u="none" strike="noStrike" cap="none" dirty="0">
                <a:solidFill>
                  <a:srgbClr val="4C1130"/>
                </a:solidFill>
                <a:latin typeface="Georgia"/>
                <a:ea typeface="Georgia"/>
                <a:cs typeface="Georgia"/>
                <a:sym typeface="Georgia"/>
              </a:rPr>
              <a:t>z hodvábu boli, alebo z </a:t>
            </a:r>
            <a:r>
              <a:rPr lang="sk-SK" sz="1900" b="0" i="1" u="none" strike="noStrike" cap="none" dirty="0" err="1">
                <a:solidFill>
                  <a:srgbClr val="4C1130"/>
                </a:solidFill>
                <a:latin typeface="Georgia"/>
                <a:ea typeface="Georgia"/>
                <a:cs typeface="Georgia"/>
                <a:sym typeface="Georgia"/>
              </a:rPr>
              <a:t>kažmíru</a:t>
            </a:r>
            <a:r>
              <a:rPr lang="sk-SK" sz="1900" b="0" i="1" u="none" strike="noStrike" cap="none" dirty="0">
                <a:solidFill>
                  <a:srgbClr val="4C1130"/>
                </a:solidFill>
                <a:latin typeface="Georgia"/>
                <a:ea typeface="Georgia"/>
                <a:cs typeface="Georgia"/>
                <a:sym typeface="Georgia"/>
              </a:rPr>
              <a:t>.“</a:t>
            </a:r>
            <a:r>
              <a:rPr lang="sk-SK" sz="1900" b="0" i="1" u="none" strike="noStrike" cap="none" dirty="0">
                <a:solidFill>
                  <a:srgbClr val="000000"/>
                </a:solidFill>
                <a:latin typeface="Georgia"/>
                <a:ea typeface="Georgia"/>
                <a:cs typeface="Georgia"/>
                <a:sym typeface="Georgia"/>
              </a:rPr>
              <a:t> </a:t>
            </a:r>
            <a:r>
              <a:rPr lang="sk-SK" sz="1900" b="0" i="0" u="none" strike="noStrike" cap="none" dirty="0">
                <a:solidFill>
                  <a:srgbClr val="000000"/>
                </a:solidFill>
                <a:latin typeface="Georgia"/>
                <a:ea typeface="Georgia"/>
                <a:cs typeface="Georgia"/>
                <a:sym typeface="Georgia"/>
              </a:rPr>
              <a:t>(žena, 56 r.)</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Shape 309"/>
          <p:cNvSpPr txBox="1">
            <a:spLocks noGrp="1"/>
          </p:cNvSpPr>
          <p:nvPr>
            <p:ph type="title"/>
          </p:nvPr>
        </p:nvSpPr>
        <p:spPr>
          <a:xfrm>
            <a:off x="276230" y="0"/>
            <a:ext cx="8591400" cy="1177200"/>
          </a:xfrm>
          <a:prstGeom prst="rect">
            <a:avLst/>
          </a:prstGeom>
          <a:noFill/>
          <a:ln>
            <a:noFill/>
          </a:ln>
        </p:spPr>
        <p:txBody>
          <a:bodyPr lIns="91425" tIns="45700" rIns="91425" bIns="45700" anchor="b" anchorCtr="0">
            <a:noAutofit/>
          </a:bodyPr>
          <a:lstStyle/>
          <a:p>
            <a:pPr marL="0" marR="0" lvl="0" indent="0" algn="l" rtl="0">
              <a:spcBef>
                <a:spcPts val="0"/>
              </a:spcBef>
              <a:buClr>
                <a:schemeClr val="dk2"/>
              </a:buClr>
              <a:buSzPct val="25000"/>
              <a:buFont typeface="Candara"/>
              <a:buNone/>
            </a:pPr>
            <a:r>
              <a:rPr lang="sk-SK" sz="3600" b="0" i="0" u="none" strike="noStrike" cap="none">
                <a:solidFill>
                  <a:srgbClr val="A64D79"/>
                </a:solidFill>
                <a:latin typeface="Georgia"/>
                <a:ea typeface="Georgia"/>
                <a:cs typeface="Georgia"/>
                <a:sym typeface="Georgia"/>
              </a:rPr>
              <a:t>ODEV ŽIEN</a:t>
            </a:r>
          </a:p>
        </p:txBody>
      </p:sp>
      <p:sp>
        <p:nvSpPr>
          <p:cNvPr id="310" name="Shape 310"/>
          <p:cNvSpPr txBox="1">
            <a:spLocks noGrp="1"/>
          </p:cNvSpPr>
          <p:nvPr>
            <p:ph type="body" idx="1"/>
          </p:nvPr>
        </p:nvSpPr>
        <p:spPr>
          <a:xfrm>
            <a:off x="274325" y="1409178"/>
            <a:ext cx="8595300" cy="5448900"/>
          </a:xfrm>
          <a:prstGeom prst="rect">
            <a:avLst/>
          </a:prstGeom>
          <a:noFill/>
          <a:ln>
            <a:noFill/>
          </a:ln>
        </p:spPr>
        <p:txBody>
          <a:bodyPr lIns="91425" tIns="45700" rIns="91425" bIns="45700" anchor="t" anchorCtr="0">
            <a:noAutofit/>
          </a:bodyPr>
          <a:lstStyle/>
          <a:p>
            <a:pPr marL="171450" marR="0" lvl="0" indent="-171450" algn="just" rtl="0">
              <a:lnSpc>
                <a:spcPct val="90000"/>
              </a:lnSpc>
              <a:spcBef>
                <a:spcPts val="0"/>
              </a:spcBef>
              <a:spcAft>
                <a:spcPts val="0"/>
              </a:spcAft>
              <a:buClr>
                <a:srgbClr val="000000"/>
              </a:buClr>
              <a:buSzPct val="100000"/>
              <a:buFont typeface="Georgia"/>
              <a:buChar char="•"/>
            </a:pPr>
            <a:r>
              <a:rPr lang="sk-SK" b="1" dirty="0">
                <a:solidFill>
                  <a:srgbClr val="000000"/>
                </a:solidFill>
                <a:latin typeface="Georgia"/>
                <a:ea typeface="Georgia"/>
                <a:cs typeface="Georgia"/>
                <a:sym typeface="Georgia"/>
              </a:rPr>
              <a:t>s</a:t>
            </a:r>
            <a:r>
              <a:rPr lang="sk-SK" sz="2200" b="1" i="0" u="none" strike="noStrike" cap="none" dirty="0">
                <a:solidFill>
                  <a:srgbClr val="000000"/>
                </a:solidFill>
                <a:latin typeface="Georgia"/>
                <a:ea typeface="Georgia"/>
                <a:cs typeface="Georgia"/>
                <a:sym typeface="Georgia"/>
              </a:rPr>
              <a:t>ukňa</a:t>
            </a:r>
            <a:r>
              <a:rPr lang="sk-SK" sz="2200" b="0" i="0" u="none" strike="noStrike" cap="none" dirty="0">
                <a:solidFill>
                  <a:srgbClr val="000000"/>
                </a:solidFill>
                <a:latin typeface="Georgia"/>
                <a:ea typeface="Georgia"/>
                <a:cs typeface="Georgia"/>
                <a:sym typeface="Georgia"/>
              </a:rPr>
              <a:t> (</a:t>
            </a:r>
            <a:r>
              <a:rPr lang="sk-SK" sz="2200" b="0" i="1" u="none" strike="noStrike" cap="none" dirty="0" err="1">
                <a:solidFill>
                  <a:srgbClr val="000000"/>
                </a:solidFill>
                <a:latin typeface="Georgia"/>
                <a:ea typeface="Georgia"/>
                <a:cs typeface="Georgia"/>
                <a:sym typeface="Georgia"/>
              </a:rPr>
              <a:t>cocha</a:t>
            </a:r>
            <a:r>
              <a:rPr lang="sk-SK" sz="2200" b="0" i="0" u="none" strike="noStrike" cap="none" dirty="0">
                <a:solidFill>
                  <a:srgbClr val="000000"/>
                </a:solidFill>
                <a:latin typeface="Georgia"/>
                <a:ea typeface="Georgia"/>
                <a:cs typeface="Georgia"/>
                <a:sym typeface="Georgia"/>
              </a:rPr>
              <a:t>)</a:t>
            </a:r>
          </a:p>
          <a:p>
            <a:pPr marL="171450" marR="0" lvl="0" indent="-171450" algn="just" rtl="0">
              <a:lnSpc>
                <a:spcPct val="90000"/>
              </a:lnSpc>
              <a:spcBef>
                <a:spcPts val="600"/>
              </a:spcBef>
              <a:spcAft>
                <a:spcPts val="0"/>
              </a:spcAft>
              <a:buClr>
                <a:srgbClr val="000000"/>
              </a:buClr>
              <a:buSzPct val="100000"/>
              <a:buFont typeface="Georgia"/>
              <a:buChar char="•"/>
            </a:pPr>
            <a:r>
              <a:rPr lang="sk-SK" b="1" dirty="0">
                <a:solidFill>
                  <a:srgbClr val="000000"/>
                </a:solidFill>
                <a:latin typeface="Georgia"/>
                <a:ea typeface="Georgia"/>
                <a:cs typeface="Georgia"/>
                <a:sym typeface="Georgia"/>
              </a:rPr>
              <a:t>z</a:t>
            </a:r>
            <a:r>
              <a:rPr lang="sk-SK" sz="2200" b="1" i="0" u="none" strike="noStrike" cap="none" dirty="0">
                <a:solidFill>
                  <a:srgbClr val="000000"/>
                </a:solidFill>
                <a:latin typeface="Georgia"/>
                <a:ea typeface="Georgia"/>
                <a:cs typeface="Georgia"/>
                <a:sym typeface="Georgia"/>
              </a:rPr>
              <a:t>ástera</a:t>
            </a:r>
            <a:r>
              <a:rPr lang="sk-SK" sz="2200" b="0" i="0" u="none" strike="noStrike" cap="none" dirty="0">
                <a:solidFill>
                  <a:srgbClr val="000000"/>
                </a:solidFill>
                <a:latin typeface="Georgia"/>
                <a:ea typeface="Georgia"/>
                <a:cs typeface="Georgia"/>
                <a:sym typeface="Georgia"/>
              </a:rPr>
              <a:t> (</a:t>
            </a:r>
            <a:r>
              <a:rPr lang="sk-SK" sz="2200" b="0" i="1" u="none" strike="noStrike" cap="none" dirty="0" err="1">
                <a:solidFill>
                  <a:srgbClr val="000000"/>
                </a:solidFill>
                <a:latin typeface="Georgia"/>
                <a:ea typeface="Georgia"/>
                <a:cs typeface="Georgia"/>
                <a:sym typeface="Georgia"/>
              </a:rPr>
              <a:t>krejťinca</a:t>
            </a:r>
            <a:r>
              <a:rPr lang="sk-SK" sz="2200" b="0" i="0" u="none" strike="noStrike" cap="none" dirty="0">
                <a:solidFill>
                  <a:srgbClr val="000000"/>
                </a:solidFill>
                <a:latin typeface="Georgia"/>
                <a:ea typeface="Georgia"/>
                <a:cs typeface="Georgia"/>
                <a:sym typeface="Georgia"/>
              </a:rPr>
              <a:t>)</a:t>
            </a:r>
          </a:p>
          <a:p>
            <a:pPr marL="171450" marR="0" lvl="0" indent="-171450" algn="just" rtl="0">
              <a:lnSpc>
                <a:spcPct val="90000"/>
              </a:lnSpc>
              <a:spcBef>
                <a:spcPts val="600"/>
              </a:spcBef>
              <a:spcAft>
                <a:spcPts val="0"/>
              </a:spcAft>
              <a:buClr>
                <a:srgbClr val="000000"/>
              </a:buClr>
              <a:buSzPct val="100000"/>
              <a:buFont typeface="Georgia"/>
              <a:buChar char="•"/>
            </a:pPr>
            <a:r>
              <a:rPr lang="sk-SK" b="1" dirty="0">
                <a:solidFill>
                  <a:srgbClr val="000000"/>
                </a:solidFill>
                <a:latin typeface="Georgia"/>
                <a:ea typeface="Georgia"/>
                <a:cs typeface="Georgia"/>
                <a:sym typeface="Georgia"/>
              </a:rPr>
              <a:t>s</a:t>
            </a:r>
            <a:r>
              <a:rPr lang="sk-SK" sz="2200" b="1" i="0" u="none" strike="noStrike" cap="none" dirty="0">
                <a:solidFill>
                  <a:srgbClr val="000000"/>
                </a:solidFill>
                <a:latin typeface="Georgia"/>
                <a:ea typeface="Georgia"/>
                <a:cs typeface="Georgia"/>
                <a:sym typeface="Georgia"/>
              </a:rPr>
              <a:t>podné vrecko / kapsa</a:t>
            </a:r>
            <a:r>
              <a:rPr lang="sk-SK" sz="2200" b="0" i="0" u="none" strike="noStrike" cap="none" dirty="0">
                <a:solidFill>
                  <a:srgbClr val="000000"/>
                </a:solidFill>
                <a:latin typeface="Georgia"/>
                <a:ea typeface="Georgia"/>
                <a:cs typeface="Georgia"/>
                <a:sym typeface="Georgia"/>
              </a:rPr>
              <a:t> (</a:t>
            </a:r>
            <a:r>
              <a:rPr lang="sk-SK" sz="2200" b="0" i="1" u="none" strike="noStrike" cap="none" dirty="0" err="1">
                <a:solidFill>
                  <a:srgbClr val="000000"/>
                </a:solidFill>
                <a:latin typeface="Georgia"/>
                <a:ea typeface="Georgia"/>
                <a:cs typeface="Georgia"/>
                <a:sym typeface="Georgia"/>
              </a:rPr>
              <a:t>teluňi</a:t>
            </a:r>
            <a:r>
              <a:rPr lang="sk-SK" sz="2200" b="0" i="1" u="none" strike="noStrike" cap="none" dirty="0">
                <a:solidFill>
                  <a:srgbClr val="000000"/>
                </a:solidFill>
                <a:latin typeface="Georgia"/>
                <a:ea typeface="Georgia"/>
                <a:cs typeface="Georgia"/>
                <a:sym typeface="Georgia"/>
              </a:rPr>
              <a:t> </a:t>
            </a:r>
            <a:r>
              <a:rPr lang="sk-SK" sz="2200" b="0" i="1" u="none" strike="noStrike" cap="none" dirty="0" err="1">
                <a:solidFill>
                  <a:srgbClr val="000000"/>
                </a:solidFill>
                <a:latin typeface="Georgia"/>
                <a:ea typeface="Georgia"/>
                <a:cs typeface="Georgia"/>
                <a:sym typeface="Georgia"/>
              </a:rPr>
              <a:t>posoťi</a:t>
            </a:r>
            <a:r>
              <a:rPr lang="sk-SK" sz="2200" b="0" i="1" u="none" strike="noStrike" cap="none" dirty="0">
                <a:solidFill>
                  <a:srgbClr val="000000"/>
                </a:solidFill>
                <a:latin typeface="Georgia"/>
                <a:ea typeface="Georgia"/>
                <a:cs typeface="Georgia"/>
                <a:sym typeface="Georgia"/>
              </a:rPr>
              <a:t>, </a:t>
            </a:r>
            <a:r>
              <a:rPr lang="sk-SK" sz="2200" b="0" i="1" u="none" strike="noStrike" cap="none" dirty="0" err="1">
                <a:solidFill>
                  <a:srgbClr val="000000"/>
                </a:solidFill>
                <a:latin typeface="Georgia"/>
                <a:ea typeface="Georgia"/>
                <a:cs typeface="Georgia"/>
                <a:sym typeface="Georgia"/>
              </a:rPr>
              <a:t>žebeľuka</a:t>
            </a:r>
            <a:r>
              <a:rPr lang="sk-SK" sz="2200" b="0" i="0" u="none" strike="noStrike" cap="none" dirty="0">
                <a:solidFill>
                  <a:srgbClr val="000000"/>
                </a:solidFill>
                <a:latin typeface="Georgia"/>
                <a:ea typeface="Georgia"/>
                <a:cs typeface="Georgia"/>
                <a:sym typeface="Georgia"/>
              </a:rPr>
              <a:t>)</a:t>
            </a:r>
          </a:p>
          <a:p>
            <a:pPr marL="171450" marR="0" lvl="0" indent="-171450" algn="just" rtl="0">
              <a:lnSpc>
                <a:spcPct val="90000"/>
              </a:lnSpc>
              <a:spcBef>
                <a:spcPts val="600"/>
              </a:spcBef>
              <a:spcAft>
                <a:spcPts val="0"/>
              </a:spcAft>
              <a:buClr>
                <a:srgbClr val="000000"/>
              </a:buClr>
              <a:buSzPct val="100000"/>
              <a:buFont typeface="Georgia"/>
              <a:buChar char="•"/>
            </a:pPr>
            <a:r>
              <a:rPr lang="sk-SK" b="1" dirty="0">
                <a:solidFill>
                  <a:srgbClr val="000000"/>
                </a:solidFill>
                <a:latin typeface="Georgia"/>
                <a:ea typeface="Georgia"/>
                <a:cs typeface="Georgia"/>
                <a:sym typeface="Georgia"/>
              </a:rPr>
              <a:t>b</a:t>
            </a:r>
            <a:r>
              <a:rPr lang="sk-SK" sz="2200" b="1" i="0" u="none" strike="noStrike" cap="none" dirty="0">
                <a:solidFill>
                  <a:srgbClr val="000000"/>
                </a:solidFill>
                <a:latin typeface="Georgia"/>
                <a:ea typeface="Georgia"/>
                <a:cs typeface="Georgia"/>
                <a:sym typeface="Georgia"/>
              </a:rPr>
              <a:t>lúzka</a:t>
            </a:r>
            <a:r>
              <a:rPr lang="sk-SK" sz="2200" b="0" i="0" u="none" strike="noStrike" cap="none" dirty="0">
                <a:solidFill>
                  <a:srgbClr val="000000"/>
                </a:solidFill>
                <a:latin typeface="Georgia"/>
                <a:ea typeface="Georgia"/>
                <a:cs typeface="Georgia"/>
                <a:sym typeface="Georgia"/>
              </a:rPr>
              <a:t> (</a:t>
            </a:r>
            <a:r>
              <a:rPr lang="sk-SK" sz="2200" b="0" i="1" u="none" strike="noStrike" cap="none" dirty="0" err="1">
                <a:solidFill>
                  <a:srgbClr val="000000"/>
                </a:solidFill>
                <a:latin typeface="Georgia"/>
                <a:ea typeface="Georgia"/>
                <a:cs typeface="Georgia"/>
                <a:sym typeface="Georgia"/>
              </a:rPr>
              <a:t>kacamajka</a:t>
            </a:r>
            <a:r>
              <a:rPr lang="sk-SK" sz="2200" b="0" i="0" u="none" strike="noStrike" cap="none" dirty="0">
                <a:solidFill>
                  <a:srgbClr val="000000"/>
                </a:solidFill>
                <a:latin typeface="Georgia"/>
                <a:ea typeface="Georgia"/>
                <a:cs typeface="Georgia"/>
                <a:sym typeface="Georgia"/>
              </a:rPr>
              <a:t>)</a:t>
            </a:r>
          </a:p>
          <a:p>
            <a:pPr marL="171450" marR="0" lvl="0" indent="-171450" algn="just" rtl="0">
              <a:lnSpc>
                <a:spcPct val="90000"/>
              </a:lnSpc>
              <a:spcBef>
                <a:spcPts val="600"/>
              </a:spcBef>
              <a:spcAft>
                <a:spcPts val="0"/>
              </a:spcAft>
              <a:buClr>
                <a:srgbClr val="000000"/>
              </a:buClr>
              <a:buSzPct val="100000"/>
              <a:buFont typeface="Georgia"/>
              <a:buChar char="•"/>
            </a:pPr>
            <a:r>
              <a:rPr lang="sk-SK" b="1" dirty="0">
                <a:solidFill>
                  <a:srgbClr val="000000"/>
                </a:solidFill>
                <a:latin typeface="Georgia"/>
                <a:ea typeface="Georgia"/>
                <a:cs typeface="Georgia"/>
                <a:sym typeface="Georgia"/>
              </a:rPr>
              <a:t>š</a:t>
            </a:r>
            <a:r>
              <a:rPr lang="sk-SK" sz="2200" b="1" i="0" u="none" strike="noStrike" cap="none" dirty="0">
                <a:solidFill>
                  <a:srgbClr val="000000"/>
                </a:solidFill>
                <a:latin typeface="Georgia"/>
                <a:ea typeface="Georgia"/>
                <a:cs typeface="Georgia"/>
                <a:sym typeface="Georgia"/>
              </a:rPr>
              <a:t>atka</a:t>
            </a:r>
            <a:r>
              <a:rPr lang="sk-SK" sz="2200" b="0" i="0" u="none" strike="noStrike" cap="none" dirty="0">
                <a:solidFill>
                  <a:srgbClr val="000000"/>
                </a:solidFill>
                <a:latin typeface="Georgia"/>
                <a:ea typeface="Georgia"/>
                <a:cs typeface="Georgia"/>
                <a:sym typeface="Georgia"/>
              </a:rPr>
              <a:t> (</a:t>
            </a:r>
            <a:r>
              <a:rPr lang="sk-SK" sz="2200" b="0" i="1" u="none" strike="noStrike" cap="none" dirty="0" err="1">
                <a:solidFill>
                  <a:srgbClr val="000000"/>
                </a:solidFill>
                <a:latin typeface="Georgia"/>
                <a:ea typeface="Georgia"/>
                <a:cs typeface="Georgia"/>
                <a:sym typeface="Georgia"/>
              </a:rPr>
              <a:t>dikhlo</a:t>
            </a:r>
            <a:r>
              <a:rPr lang="sk-SK" sz="2200" b="0" i="0" u="none" strike="noStrike" cap="none" dirty="0">
                <a:solidFill>
                  <a:srgbClr val="000000"/>
                </a:solidFill>
                <a:latin typeface="Georgia"/>
                <a:ea typeface="Georgia"/>
                <a:cs typeface="Georgia"/>
                <a:sym typeface="Georgia"/>
              </a:rPr>
              <a:t>)</a:t>
            </a:r>
          </a:p>
          <a:p>
            <a:pPr marL="171450" marR="0" lvl="0" indent="-171450" algn="just" rtl="0">
              <a:lnSpc>
                <a:spcPct val="90000"/>
              </a:lnSpc>
              <a:spcBef>
                <a:spcPts val="600"/>
              </a:spcBef>
              <a:spcAft>
                <a:spcPts val="0"/>
              </a:spcAft>
              <a:buClr>
                <a:schemeClr val="accent1"/>
              </a:buClr>
              <a:buSzPct val="100000"/>
              <a:buFont typeface="Arial"/>
              <a:buNone/>
            </a:pPr>
            <a:endParaRPr sz="2200" b="0" i="0" u="none" strike="noStrike" cap="none" dirty="0">
              <a:solidFill>
                <a:srgbClr val="000000"/>
              </a:solidFill>
              <a:latin typeface="Georgia"/>
              <a:ea typeface="Georgia"/>
              <a:cs typeface="Georgia"/>
              <a:sym typeface="Georgia"/>
            </a:endParaRPr>
          </a:p>
          <a:p>
            <a:pPr marL="171450" marR="0" lvl="0" indent="-171450" algn="just" rtl="0">
              <a:lnSpc>
                <a:spcPct val="90000"/>
              </a:lnSpc>
              <a:spcBef>
                <a:spcPts val="600"/>
              </a:spcBef>
              <a:spcAft>
                <a:spcPts val="0"/>
              </a:spcAft>
              <a:buClr>
                <a:srgbClr val="000000"/>
              </a:buClr>
              <a:buSzPct val="100000"/>
              <a:buFont typeface="Georgia"/>
              <a:buChar char="•"/>
            </a:pPr>
            <a:r>
              <a:rPr lang="sk-SK" b="1" dirty="0">
                <a:solidFill>
                  <a:srgbClr val="000000"/>
                </a:solidFill>
                <a:latin typeface="Georgia"/>
                <a:ea typeface="Georgia"/>
                <a:cs typeface="Georgia"/>
                <a:sym typeface="Georgia"/>
              </a:rPr>
              <a:t>r</a:t>
            </a:r>
            <a:r>
              <a:rPr lang="sk-SK" sz="2200" b="1" i="0" u="none" strike="noStrike" cap="none" dirty="0">
                <a:solidFill>
                  <a:srgbClr val="000000"/>
                </a:solidFill>
                <a:latin typeface="Georgia"/>
                <a:ea typeface="Georgia"/>
                <a:cs typeface="Georgia"/>
                <a:sym typeface="Georgia"/>
              </a:rPr>
              <a:t>eprezentatívna funkcia</a:t>
            </a:r>
            <a:r>
              <a:rPr lang="sk-SK" sz="2200" b="0" i="0" u="none" strike="noStrike" cap="none" dirty="0">
                <a:solidFill>
                  <a:srgbClr val="000000"/>
                </a:solidFill>
                <a:latin typeface="Georgia"/>
                <a:ea typeface="Georgia"/>
                <a:cs typeface="Georgia"/>
                <a:sym typeface="Georgia"/>
              </a:rPr>
              <a:t> </a:t>
            </a:r>
          </a:p>
          <a:p>
            <a:pPr marL="0" marR="0" lvl="0" indent="0" algn="just" rtl="0">
              <a:lnSpc>
                <a:spcPct val="90000"/>
              </a:lnSpc>
              <a:spcBef>
                <a:spcPts val="600"/>
              </a:spcBef>
              <a:spcAft>
                <a:spcPts val="0"/>
              </a:spcAft>
              <a:buClr>
                <a:schemeClr val="accent1"/>
              </a:buClr>
              <a:buSzPct val="25000"/>
              <a:buFont typeface="Arial"/>
              <a:buNone/>
            </a:pPr>
            <a:r>
              <a:rPr lang="sk-SK" sz="1800" b="0" i="1" u="none" strike="noStrike" cap="none" dirty="0" smtClean="0">
                <a:solidFill>
                  <a:srgbClr val="4C1130"/>
                </a:solidFill>
                <a:latin typeface="Georgia"/>
                <a:ea typeface="Georgia"/>
                <a:cs typeface="Georgia"/>
                <a:sym typeface="Georgia"/>
              </a:rPr>
              <a:t>„</a:t>
            </a:r>
            <a:r>
              <a:rPr lang="sk-SK" sz="1800" b="0" i="1" u="none" strike="noStrike" cap="none" dirty="0">
                <a:solidFill>
                  <a:srgbClr val="4C1130"/>
                </a:solidFill>
                <a:latin typeface="Georgia"/>
                <a:ea typeface="Georgia"/>
                <a:cs typeface="Georgia"/>
                <a:sym typeface="Georgia"/>
              </a:rPr>
              <a:t>Dobre oblečená žena je symbolom dobre situovanej rodiny. 	Žena tým na sebe ukazuje, akého má muža a aká je jej celá 	rodina. Tým, že je dobre a parádne oblečená naznačuje, že je 	dobre i celej rodine“ </a:t>
            </a:r>
            <a:r>
              <a:rPr lang="sk-SK" sz="1800" b="0" i="0" u="none" strike="noStrike" cap="none" dirty="0">
                <a:solidFill>
                  <a:srgbClr val="000000"/>
                </a:solidFill>
                <a:latin typeface="Georgia"/>
                <a:ea typeface="Georgia"/>
                <a:cs typeface="Georgia"/>
                <a:sym typeface="Georgia"/>
              </a:rPr>
              <a:t>(Stojka - </a:t>
            </a:r>
            <a:r>
              <a:rPr lang="sk-SK" sz="1800" b="0" i="0" u="none" strike="noStrike" cap="none" dirty="0" err="1">
                <a:solidFill>
                  <a:srgbClr val="000000"/>
                </a:solidFill>
                <a:latin typeface="Georgia"/>
                <a:ea typeface="Georgia"/>
                <a:cs typeface="Georgia"/>
                <a:sym typeface="Georgia"/>
              </a:rPr>
              <a:t>Pivoň</a:t>
            </a:r>
            <a:r>
              <a:rPr lang="sk-SK" sz="1800" b="0" i="0" u="none" strike="noStrike" cap="none" dirty="0">
                <a:solidFill>
                  <a:srgbClr val="000000"/>
                </a:solidFill>
                <a:latin typeface="Georgia"/>
                <a:ea typeface="Georgia"/>
                <a:cs typeface="Georgia"/>
                <a:sym typeface="Georgia"/>
              </a:rPr>
              <a:t>, 2003, s. 92).</a:t>
            </a:r>
          </a:p>
          <a:p>
            <a:pPr marL="0" marR="0" lvl="0" indent="0" algn="just" rtl="0">
              <a:lnSpc>
                <a:spcPct val="90000"/>
              </a:lnSpc>
              <a:spcBef>
                <a:spcPts val="600"/>
              </a:spcBef>
              <a:spcAft>
                <a:spcPts val="0"/>
              </a:spcAft>
              <a:buClr>
                <a:schemeClr val="accent1"/>
              </a:buClr>
              <a:buSzPct val="25000"/>
              <a:buFont typeface="Arial"/>
              <a:buNone/>
            </a:pPr>
            <a:r>
              <a:rPr lang="sk-SK" sz="1800" b="0" i="1" u="none" strike="noStrike" cap="none" dirty="0" smtClean="0">
                <a:solidFill>
                  <a:srgbClr val="4C1130"/>
                </a:solidFill>
                <a:latin typeface="Georgia"/>
                <a:ea typeface="Georgia"/>
                <a:cs typeface="Georgia"/>
                <a:sym typeface="Georgia"/>
              </a:rPr>
              <a:t>„</a:t>
            </a:r>
            <a:r>
              <a:rPr lang="sk-SK" sz="1800" b="0" i="1" u="none" strike="noStrike" cap="none" dirty="0">
                <a:solidFill>
                  <a:srgbClr val="4C1130"/>
                </a:solidFill>
                <a:latin typeface="Georgia"/>
                <a:ea typeface="Georgia"/>
                <a:cs typeface="Georgia"/>
                <a:sym typeface="Georgia"/>
              </a:rPr>
              <a:t>Aké má Róm bohaté vrecko, taká je i </a:t>
            </a:r>
            <a:r>
              <a:rPr lang="sk-SK" sz="1800" b="0" i="1" u="none" strike="noStrike" cap="none" dirty="0" err="1">
                <a:solidFill>
                  <a:srgbClr val="4C1130"/>
                </a:solidFill>
                <a:latin typeface="Georgia"/>
                <a:ea typeface="Georgia"/>
                <a:cs typeface="Georgia"/>
                <a:sym typeface="Georgia"/>
              </a:rPr>
              <a:t>rómkina</a:t>
            </a:r>
            <a:r>
              <a:rPr lang="sk-SK" sz="1800" b="0" i="1" u="none" strike="noStrike" cap="none" dirty="0">
                <a:solidFill>
                  <a:srgbClr val="4C1130"/>
                </a:solidFill>
                <a:latin typeface="Georgia"/>
                <a:ea typeface="Georgia"/>
                <a:cs typeface="Georgia"/>
                <a:sym typeface="Georgia"/>
              </a:rPr>
              <a:t> a dcérina skriňa s odevmi“</a:t>
            </a:r>
            <a:r>
              <a:rPr lang="sk-SK" sz="1800" b="0" i="1" u="none" strike="noStrike" cap="none" dirty="0">
                <a:solidFill>
                  <a:srgbClr val="000000"/>
                </a:solidFill>
                <a:latin typeface="Georgia"/>
                <a:ea typeface="Georgia"/>
                <a:cs typeface="Georgia"/>
                <a:sym typeface="Georgia"/>
              </a:rPr>
              <a:t> </a:t>
            </a:r>
            <a:r>
              <a:rPr lang="sk-SK" sz="1800" b="0" i="0" u="none" strike="noStrike" cap="none" dirty="0">
                <a:solidFill>
                  <a:srgbClr val="000000"/>
                </a:solidFill>
                <a:latin typeface="Georgia"/>
                <a:ea typeface="Georgia"/>
                <a:cs typeface="Georgia"/>
                <a:sym typeface="Georgia"/>
              </a:rPr>
              <a:t>(Stojka - </a:t>
            </a:r>
            <a:r>
              <a:rPr lang="sk-SK" sz="1800" b="0" i="0" u="none" strike="noStrike" cap="none" dirty="0" err="1">
                <a:solidFill>
                  <a:srgbClr val="000000"/>
                </a:solidFill>
                <a:latin typeface="Georgia"/>
                <a:ea typeface="Georgia"/>
                <a:cs typeface="Georgia"/>
                <a:sym typeface="Georgia"/>
              </a:rPr>
              <a:t>Pivoň</a:t>
            </a:r>
            <a:r>
              <a:rPr lang="sk-SK" sz="1800" b="0" i="0" u="none" strike="noStrike" cap="none" dirty="0">
                <a:solidFill>
                  <a:srgbClr val="000000"/>
                </a:solidFill>
                <a:latin typeface="Georgia"/>
                <a:ea typeface="Georgia"/>
                <a:cs typeface="Georgia"/>
                <a:sym typeface="Georgia"/>
              </a:rPr>
              <a:t>, 2003, s. 98).</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Shape 315"/>
          <p:cNvSpPr txBox="1">
            <a:spLocks noGrp="1"/>
          </p:cNvSpPr>
          <p:nvPr>
            <p:ph type="title"/>
          </p:nvPr>
        </p:nvSpPr>
        <p:spPr>
          <a:xfrm>
            <a:off x="276225" y="0"/>
            <a:ext cx="8591700" cy="1066800"/>
          </a:xfrm>
          <a:prstGeom prst="rect">
            <a:avLst/>
          </a:prstGeom>
          <a:noFill/>
          <a:ln>
            <a:noFill/>
          </a:ln>
        </p:spPr>
        <p:txBody>
          <a:bodyPr lIns="91425" tIns="45700" rIns="91425" bIns="45700" anchor="b" anchorCtr="0">
            <a:noAutofit/>
          </a:bodyPr>
          <a:lstStyle/>
          <a:p>
            <a:pPr marL="0" marR="0" lvl="0" indent="0" algn="l" rtl="0">
              <a:spcBef>
                <a:spcPts val="0"/>
              </a:spcBef>
              <a:buClr>
                <a:schemeClr val="dk2"/>
              </a:buClr>
              <a:buSzPct val="25000"/>
              <a:buFont typeface="Candara"/>
              <a:buNone/>
            </a:pPr>
            <a:r>
              <a:rPr lang="sk-SK" sz="3600" b="0" i="0" u="none" strike="noStrike" cap="none">
                <a:solidFill>
                  <a:srgbClr val="A64D79"/>
                </a:solidFill>
                <a:latin typeface="Georgia"/>
                <a:ea typeface="Georgia"/>
                <a:cs typeface="Georgia"/>
                <a:sym typeface="Georgia"/>
              </a:rPr>
              <a:t>ODEV ŽIEN</a:t>
            </a:r>
          </a:p>
        </p:txBody>
      </p:sp>
      <p:sp>
        <p:nvSpPr>
          <p:cNvPr id="316" name="Shape 316"/>
          <p:cNvSpPr txBox="1">
            <a:spLocks noGrp="1"/>
          </p:cNvSpPr>
          <p:nvPr>
            <p:ph type="body" idx="1"/>
          </p:nvPr>
        </p:nvSpPr>
        <p:spPr>
          <a:xfrm>
            <a:off x="274325" y="1298450"/>
            <a:ext cx="4873800" cy="5559600"/>
          </a:xfrm>
          <a:prstGeom prst="rect">
            <a:avLst/>
          </a:prstGeom>
          <a:noFill/>
          <a:ln>
            <a:noFill/>
          </a:ln>
        </p:spPr>
        <p:txBody>
          <a:bodyPr lIns="91425" tIns="45700" rIns="91425" bIns="45700" anchor="t" anchorCtr="0">
            <a:noAutofit/>
          </a:bodyPr>
          <a:lstStyle/>
          <a:p>
            <a:pPr marL="171450" marR="0" lvl="0" indent="-194627" algn="just" rtl="0">
              <a:lnSpc>
                <a:spcPct val="90000"/>
              </a:lnSpc>
              <a:spcBef>
                <a:spcPts val="0"/>
              </a:spcBef>
              <a:spcAft>
                <a:spcPts val="0"/>
              </a:spcAft>
              <a:buClr>
                <a:srgbClr val="000000"/>
              </a:buClr>
              <a:buSzPct val="100000"/>
              <a:buFont typeface="Georgia"/>
              <a:buChar char="•"/>
            </a:pPr>
            <a:r>
              <a:rPr lang="sk-SK" sz="2400" b="1">
                <a:solidFill>
                  <a:srgbClr val="000000"/>
                </a:solidFill>
                <a:latin typeface="Georgia"/>
                <a:ea typeface="Georgia"/>
                <a:cs typeface="Georgia"/>
                <a:sym typeface="Georgia"/>
              </a:rPr>
              <a:t>s</a:t>
            </a:r>
            <a:r>
              <a:rPr lang="sk-SK" sz="2400" b="1" i="0" u="none" strike="noStrike" cap="none">
                <a:solidFill>
                  <a:srgbClr val="000000"/>
                </a:solidFill>
                <a:latin typeface="Georgia"/>
                <a:ea typeface="Georgia"/>
                <a:cs typeface="Georgia"/>
                <a:sym typeface="Georgia"/>
              </a:rPr>
              <a:t>ukňa</a:t>
            </a:r>
            <a:r>
              <a:rPr lang="sk-SK" sz="2400" b="0" i="0" u="none" strike="noStrike" cap="none">
                <a:solidFill>
                  <a:srgbClr val="000000"/>
                </a:solidFill>
                <a:latin typeface="Georgia"/>
                <a:ea typeface="Georgia"/>
                <a:cs typeface="Georgia"/>
                <a:sym typeface="Georgia"/>
              </a:rPr>
              <a:t> (</a:t>
            </a:r>
            <a:r>
              <a:rPr lang="sk-SK" sz="2400" b="0" i="1" u="none" strike="noStrike" cap="none">
                <a:solidFill>
                  <a:srgbClr val="000000"/>
                </a:solidFill>
                <a:latin typeface="Georgia"/>
                <a:ea typeface="Georgia"/>
                <a:cs typeface="Georgia"/>
                <a:sym typeface="Georgia"/>
              </a:rPr>
              <a:t>cocha</a:t>
            </a:r>
            <a:r>
              <a:rPr lang="sk-SK" sz="2400" b="0" i="0" u="none" strike="noStrike" cap="none">
                <a:solidFill>
                  <a:srgbClr val="000000"/>
                </a:solidFill>
                <a:latin typeface="Georgia"/>
                <a:ea typeface="Georgia"/>
                <a:cs typeface="Georgia"/>
                <a:sym typeface="Georgia"/>
              </a:rPr>
              <a:t>)</a:t>
            </a:r>
          </a:p>
          <a:p>
            <a:pPr marL="0" marR="0" lvl="0" indent="0" algn="just" rtl="0">
              <a:lnSpc>
                <a:spcPct val="90000"/>
              </a:lnSpc>
              <a:spcBef>
                <a:spcPts val="600"/>
              </a:spcBef>
              <a:spcAft>
                <a:spcPts val="0"/>
              </a:spcAft>
              <a:buClr>
                <a:schemeClr val="accent1"/>
              </a:buClr>
              <a:buSzPct val="25000"/>
              <a:buFont typeface="Arial"/>
              <a:buNone/>
            </a:pPr>
            <a:r>
              <a:rPr lang="sk-SK" sz="2035" b="0" i="1" u="none" strike="noStrike" cap="none">
                <a:solidFill>
                  <a:srgbClr val="4C1130"/>
                </a:solidFill>
                <a:latin typeface="Georgia"/>
                <a:ea typeface="Georgia"/>
                <a:cs typeface="Georgia"/>
                <a:sym typeface="Georgia"/>
              </a:rPr>
              <a:t>„...do jednej sukni sa dali aj tri metre látky. Lebo to bolo tuto v páse naskladané, teda lepšie povedané nazbierkané a zospodu to bolo volné. Alebo to spravili jak faldy. Sklady. Ale to až potom. Ale sprvoti, čo začínali, to bolo tak nahusto. Potom pás tam bol našitý. Najprv to nazbírali, normálne jak na ihle a potom tam našili pás. A ten pás mal šnórku. Tuto nedávali zips. Nevedeli, čo sú to zipse vtedy. To len, až poťálto to zašili, aby tá sukňa sa mohla dať dole a potom to uvazovali... A tá sukňa bola pekne nazbírkaná, bohatá, široká, až dole. Až na členok nosili.“ </a:t>
            </a:r>
            <a:r>
              <a:rPr lang="sk-SK" sz="2035" b="0" i="0" u="none" strike="noStrike" cap="none">
                <a:solidFill>
                  <a:srgbClr val="000000"/>
                </a:solidFill>
                <a:latin typeface="Georgia"/>
                <a:ea typeface="Georgia"/>
                <a:cs typeface="Georgia"/>
                <a:sym typeface="Georgia"/>
              </a:rPr>
              <a:t>(žena, 56 r.)</a:t>
            </a:r>
          </a:p>
        </p:txBody>
      </p:sp>
      <p:pic>
        <p:nvPicPr>
          <p:cNvPr id="317" name="Shape 317"/>
          <p:cNvPicPr preferRelativeResize="0"/>
          <p:nvPr/>
        </p:nvPicPr>
        <p:blipFill rotWithShape="1">
          <a:blip r:embed="rId3">
            <a:alphaModFix/>
          </a:blip>
          <a:srcRect/>
          <a:stretch/>
        </p:blipFill>
        <p:spPr>
          <a:xfrm>
            <a:off x="5292080" y="1268759"/>
            <a:ext cx="3294112" cy="4941167"/>
          </a:xfrm>
          <a:prstGeom prst="rect">
            <a:avLst/>
          </a:prstGeom>
          <a:noFill/>
          <a:ln>
            <a:noFill/>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Shape 322"/>
          <p:cNvSpPr txBox="1">
            <a:spLocks noGrp="1"/>
          </p:cNvSpPr>
          <p:nvPr>
            <p:ph type="title"/>
          </p:nvPr>
        </p:nvSpPr>
        <p:spPr>
          <a:xfrm>
            <a:off x="276225" y="0"/>
            <a:ext cx="8591700" cy="1066800"/>
          </a:xfrm>
          <a:prstGeom prst="rect">
            <a:avLst/>
          </a:prstGeom>
          <a:noFill/>
          <a:ln>
            <a:noFill/>
          </a:ln>
        </p:spPr>
        <p:txBody>
          <a:bodyPr lIns="91425" tIns="45700" rIns="91425" bIns="45700" anchor="b" anchorCtr="0">
            <a:noAutofit/>
          </a:bodyPr>
          <a:lstStyle/>
          <a:p>
            <a:pPr marL="0" marR="0" lvl="0" indent="0" algn="l" rtl="0">
              <a:spcBef>
                <a:spcPts val="0"/>
              </a:spcBef>
              <a:buClr>
                <a:schemeClr val="dk2"/>
              </a:buClr>
              <a:buSzPct val="25000"/>
              <a:buFont typeface="Candara"/>
              <a:buNone/>
            </a:pPr>
            <a:r>
              <a:rPr lang="sk-SK" sz="3600" b="0" i="0" u="none" strike="noStrike" cap="none">
                <a:solidFill>
                  <a:srgbClr val="A64D79"/>
                </a:solidFill>
                <a:latin typeface="Georgia"/>
                <a:ea typeface="Georgia"/>
                <a:cs typeface="Georgia"/>
                <a:sym typeface="Georgia"/>
              </a:rPr>
              <a:t>ODEV ŽIEN</a:t>
            </a:r>
          </a:p>
        </p:txBody>
      </p:sp>
      <p:sp>
        <p:nvSpPr>
          <p:cNvPr id="323" name="Shape 323"/>
          <p:cNvSpPr txBox="1">
            <a:spLocks noGrp="1"/>
          </p:cNvSpPr>
          <p:nvPr>
            <p:ph type="body" idx="1"/>
          </p:nvPr>
        </p:nvSpPr>
        <p:spPr>
          <a:xfrm>
            <a:off x="274325" y="1298448"/>
            <a:ext cx="8595300" cy="1266600"/>
          </a:xfrm>
          <a:prstGeom prst="rect">
            <a:avLst/>
          </a:prstGeom>
          <a:noFill/>
          <a:ln>
            <a:noFill/>
          </a:ln>
        </p:spPr>
        <p:txBody>
          <a:bodyPr lIns="91425" tIns="45700" rIns="91425" bIns="45700" anchor="t" anchorCtr="0">
            <a:noAutofit/>
          </a:bodyPr>
          <a:lstStyle/>
          <a:p>
            <a:pPr marL="171450" marR="0" lvl="0" indent="-184150" algn="just" rtl="0">
              <a:spcBef>
                <a:spcPts val="0"/>
              </a:spcBef>
              <a:spcAft>
                <a:spcPts val="0"/>
              </a:spcAft>
              <a:buClr>
                <a:srgbClr val="000000"/>
              </a:buClr>
              <a:buSzPct val="100000"/>
              <a:buFont typeface="Georgia"/>
              <a:buChar char="•"/>
            </a:pPr>
            <a:r>
              <a:rPr lang="sk-SK" sz="2400" b="1">
                <a:solidFill>
                  <a:srgbClr val="000000"/>
                </a:solidFill>
                <a:latin typeface="Georgia"/>
                <a:ea typeface="Georgia"/>
                <a:cs typeface="Georgia"/>
                <a:sym typeface="Georgia"/>
              </a:rPr>
              <a:t>z</a:t>
            </a:r>
            <a:r>
              <a:rPr lang="sk-SK" sz="2400" b="1" i="0" u="none" strike="noStrike" cap="none">
                <a:solidFill>
                  <a:srgbClr val="000000"/>
                </a:solidFill>
                <a:latin typeface="Georgia"/>
                <a:ea typeface="Georgia"/>
                <a:cs typeface="Georgia"/>
                <a:sym typeface="Georgia"/>
              </a:rPr>
              <a:t>ástera </a:t>
            </a:r>
            <a:r>
              <a:rPr lang="sk-SK" sz="2400" b="0" i="0" u="none" strike="noStrike" cap="none">
                <a:solidFill>
                  <a:srgbClr val="000000"/>
                </a:solidFill>
                <a:latin typeface="Georgia"/>
                <a:ea typeface="Georgia"/>
                <a:cs typeface="Georgia"/>
                <a:sym typeface="Georgia"/>
              </a:rPr>
              <a:t>(</a:t>
            </a:r>
            <a:r>
              <a:rPr lang="sk-SK" sz="2400" b="0" i="1" u="none" strike="noStrike" cap="none">
                <a:solidFill>
                  <a:srgbClr val="000000"/>
                </a:solidFill>
                <a:latin typeface="Georgia"/>
                <a:ea typeface="Georgia"/>
                <a:cs typeface="Georgia"/>
                <a:sym typeface="Georgia"/>
              </a:rPr>
              <a:t>krejťinca</a:t>
            </a:r>
            <a:r>
              <a:rPr lang="sk-SK" sz="2400" b="0" i="0" u="none" strike="noStrike" cap="none">
                <a:solidFill>
                  <a:srgbClr val="000000"/>
                </a:solidFill>
                <a:latin typeface="Georgia"/>
                <a:ea typeface="Georgia"/>
                <a:cs typeface="Georgia"/>
                <a:sym typeface="Georgia"/>
              </a:rPr>
              <a:t>)</a:t>
            </a:r>
          </a:p>
          <a:p>
            <a:pPr marL="171450" marR="0" lvl="0" indent="-184150" algn="just" rtl="0">
              <a:spcBef>
                <a:spcPts val="600"/>
              </a:spcBef>
              <a:spcAft>
                <a:spcPts val="0"/>
              </a:spcAft>
              <a:buClr>
                <a:srgbClr val="000000"/>
              </a:buClr>
              <a:buSzPct val="100000"/>
              <a:buFont typeface="Georgia"/>
              <a:buChar char="•"/>
            </a:pPr>
            <a:r>
              <a:rPr lang="sk-SK" sz="2400" b="1">
                <a:solidFill>
                  <a:srgbClr val="000000"/>
                </a:solidFill>
                <a:latin typeface="Georgia"/>
                <a:ea typeface="Georgia"/>
                <a:cs typeface="Georgia"/>
                <a:sym typeface="Georgia"/>
              </a:rPr>
              <a:t>v</a:t>
            </a:r>
            <a:r>
              <a:rPr lang="sk-SK" sz="2400" b="1" i="0" u="none" strike="noStrike" cap="none">
                <a:solidFill>
                  <a:srgbClr val="000000"/>
                </a:solidFill>
                <a:latin typeface="Georgia"/>
                <a:ea typeface="Georgia"/>
                <a:cs typeface="Georgia"/>
                <a:sym typeface="Georgia"/>
              </a:rPr>
              <a:t>nútorná kapsa, vrecko</a:t>
            </a:r>
            <a:r>
              <a:rPr lang="sk-SK" sz="2400" b="0" i="0" u="none" strike="noStrike" cap="none">
                <a:solidFill>
                  <a:srgbClr val="000000"/>
                </a:solidFill>
                <a:latin typeface="Georgia"/>
                <a:ea typeface="Georgia"/>
                <a:cs typeface="Georgia"/>
                <a:sym typeface="Georgia"/>
              </a:rPr>
              <a:t> (</a:t>
            </a:r>
            <a:r>
              <a:rPr lang="sk-SK" sz="2400" b="0" i="1" u="none" strike="noStrike" cap="none">
                <a:solidFill>
                  <a:srgbClr val="000000"/>
                </a:solidFill>
                <a:latin typeface="Georgia"/>
                <a:ea typeface="Georgia"/>
                <a:cs typeface="Georgia"/>
                <a:sym typeface="Georgia"/>
              </a:rPr>
              <a:t>teluňi posoťi, žebeľuka</a:t>
            </a:r>
            <a:r>
              <a:rPr lang="sk-SK" sz="2400" b="0" i="0" u="none" strike="noStrike" cap="none">
                <a:solidFill>
                  <a:srgbClr val="000000"/>
                </a:solidFill>
                <a:latin typeface="Georgia"/>
                <a:ea typeface="Georgia"/>
                <a:cs typeface="Georgia"/>
                <a:sym typeface="Georgia"/>
              </a:rPr>
              <a:t>)</a:t>
            </a:r>
          </a:p>
        </p:txBody>
      </p:sp>
      <p:pic>
        <p:nvPicPr>
          <p:cNvPr id="324" name="Shape 324"/>
          <p:cNvPicPr preferRelativeResize="0"/>
          <p:nvPr/>
        </p:nvPicPr>
        <p:blipFill rotWithShape="1">
          <a:blip r:embed="rId3">
            <a:alphaModFix/>
          </a:blip>
          <a:srcRect/>
          <a:stretch/>
        </p:blipFill>
        <p:spPr>
          <a:xfrm>
            <a:off x="3275856" y="2564903"/>
            <a:ext cx="2880320" cy="3840426"/>
          </a:xfrm>
          <a:prstGeom prst="rect">
            <a:avLst/>
          </a:prstGeom>
          <a:noFill/>
          <a:ln>
            <a:noFill/>
          </a:ln>
        </p:spPr>
      </p:pic>
      <p:pic>
        <p:nvPicPr>
          <p:cNvPr id="325" name="Shape 325"/>
          <p:cNvPicPr preferRelativeResize="0"/>
          <p:nvPr/>
        </p:nvPicPr>
        <p:blipFill rotWithShape="1">
          <a:blip r:embed="rId4">
            <a:alphaModFix/>
          </a:blip>
          <a:srcRect/>
          <a:stretch/>
        </p:blipFill>
        <p:spPr>
          <a:xfrm>
            <a:off x="6372200" y="2564903"/>
            <a:ext cx="2416269" cy="3840426"/>
          </a:xfrm>
          <a:prstGeom prst="rect">
            <a:avLst/>
          </a:prstGeom>
          <a:noFill/>
          <a:ln>
            <a:noFill/>
          </a:ln>
        </p:spPr>
      </p:pic>
      <p:pic>
        <p:nvPicPr>
          <p:cNvPr id="326" name="Shape 326"/>
          <p:cNvPicPr preferRelativeResize="0"/>
          <p:nvPr/>
        </p:nvPicPr>
        <p:blipFill rotWithShape="1">
          <a:blip r:embed="rId5">
            <a:alphaModFix/>
          </a:blip>
          <a:srcRect/>
          <a:stretch/>
        </p:blipFill>
        <p:spPr>
          <a:xfrm>
            <a:off x="323528" y="2564903"/>
            <a:ext cx="2800825" cy="1866988"/>
          </a:xfrm>
          <a:prstGeom prst="rect">
            <a:avLst/>
          </a:prstGeom>
          <a:noFill/>
          <a:ln>
            <a:noFill/>
          </a:ln>
        </p:spPr>
      </p:pic>
      <p:pic>
        <p:nvPicPr>
          <p:cNvPr id="327" name="Shape 327"/>
          <p:cNvPicPr preferRelativeResize="0"/>
          <p:nvPr/>
        </p:nvPicPr>
        <p:blipFill rotWithShape="1">
          <a:blip r:embed="rId6">
            <a:alphaModFix/>
          </a:blip>
          <a:srcRect/>
          <a:stretch/>
        </p:blipFill>
        <p:spPr>
          <a:xfrm>
            <a:off x="323528" y="4603439"/>
            <a:ext cx="2774843" cy="1849895"/>
          </a:xfrm>
          <a:prstGeom prst="rect">
            <a:avLst/>
          </a:prstGeom>
          <a:noFill/>
          <a:ln>
            <a:noFill/>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Shape 114"/>
          <p:cNvSpPr txBox="1">
            <a:spLocks noGrp="1"/>
          </p:cNvSpPr>
          <p:nvPr>
            <p:ph type="title"/>
          </p:nvPr>
        </p:nvSpPr>
        <p:spPr>
          <a:xfrm>
            <a:off x="276225" y="0"/>
            <a:ext cx="8591700" cy="1066800"/>
          </a:xfrm>
          <a:prstGeom prst="rect">
            <a:avLst/>
          </a:prstGeom>
          <a:noFill/>
          <a:ln>
            <a:noFill/>
          </a:ln>
        </p:spPr>
        <p:txBody>
          <a:bodyPr lIns="91425" tIns="45700" rIns="91425" bIns="45700" anchor="b" anchorCtr="0">
            <a:noAutofit/>
          </a:bodyPr>
          <a:lstStyle/>
          <a:p>
            <a:pPr marL="0" marR="0" lvl="0" indent="0" algn="l" rtl="0">
              <a:spcBef>
                <a:spcPts val="0"/>
              </a:spcBef>
              <a:buClr>
                <a:schemeClr val="dk2"/>
              </a:buClr>
              <a:buSzPct val="25000"/>
              <a:buFont typeface="Candara"/>
              <a:buNone/>
            </a:pPr>
            <a:r>
              <a:rPr lang="sk-SK" sz="3600" b="0" i="0" u="none" strike="noStrike" cap="none">
                <a:solidFill>
                  <a:srgbClr val="A64D79"/>
                </a:solidFill>
                <a:latin typeface="Georgia"/>
                <a:ea typeface="Georgia"/>
                <a:cs typeface="Georgia"/>
                <a:sym typeface="Georgia"/>
              </a:rPr>
              <a:t>OLAŠSKÍ RÓMOVIA</a:t>
            </a:r>
          </a:p>
        </p:txBody>
      </p:sp>
      <p:sp>
        <p:nvSpPr>
          <p:cNvPr id="115" name="Shape 115"/>
          <p:cNvSpPr txBox="1">
            <a:spLocks noGrp="1"/>
          </p:cNvSpPr>
          <p:nvPr>
            <p:ph type="body" idx="1"/>
          </p:nvPr>
        </p:nvSpPr>
        <p:spPr>
          <a:xfrm>
            <a:off x="274319" y="1298448"/>
            <a:ext cx="8595359" cy="4937760"/>
          </a:xfrm>
          <a:prstGeom prst="rect">
            <a:avLst/>
          </a:prstGeom>
          <a:noFill/>
          <a:ln>
            <a:noFill/>
          </a:ln>
        </p:spPr>
        <p:txBody>
          <a:bodyPr lIns="91425" tIns="45700" rIns="91425" bIns="45700" anchor="t" anchorCtr="0">
            <a:noAutofit/>
          </a:bodyPr>
          <a:lstStyle/>
          <a:p>
            <a:pPr marL="171450" marR="0" lvl="0" indent="-171450" algn="just" rtl="0">
              <a:spcBef>
                <a:spcPts val="0"/>
              </a:spcBef>
              <a:spcAft>
                <a:spcPts val="0"/>
              </a:spcAft>
              <a:buClr>
                <a:srgbClr val="000000"/>
              </a:buClr>
              <a:buSzPct val="100000"/>
              <a:buFont typeface="Georgia"/>
              <a:buChar char="•"/>
            </a:pPr>
            <a:r>
              <a:rPr lang="sk-SK" sz="2200" b="0" i="0" u="none" strike="noStrike" cap="none" dirty="0" smtClean="0">
                <a:solidFill>
                  <a:srgbClr val="000000"/>
                </a:solidFill>
                <a:latin typeface="Georgia"/>
                <a:ea typeface="Georgia"/>
                <a:cs typeface="Georgia"/>
                <a:sym typeface="Georgia"/>
              </a:rPr>
              <a:t>osobitá </a:t>
            </a:r>
            <a:r>
              <a:rPr lang="sk-SK" sz="2200" b="0" i="0" u="none" strike="noStrike" cap="none" dirty="0" err="1" smtClean="0">
                <a:solidFill>
                  <a:srgbClr val="000000"/>
                </a:solidFill>
                <a:latin typeface="Georgia"/>
                <a:ea typeface="Georgia"/>
                <a:cs typeface="Georgia"/>
                <a:sym typeface="Georgia"/>
              </a:rPr>
              <a:t>subetnická</a:t>
            </a:r>
            <a:r>
              <a:rPr lang="sk-SK" sz="2200" b="0" i="0" u="none" strike="noStrike" cap="none" dirty="0" smtClean="0">
                <a:solidFill>
                  <a:srgbClr val="000000"/>
                </a:solidFill>
                <a:latin typeface="Georgia"/>
                <a:ea typeface="Georgia"/>
                <a:cs typeface="Georgia"/>
                <a:sym typeface="Georgia"/>
              </a:rPr>
              <a:t> skupina</a:t>
            </a:r>
          </a:p>
          <a:p>
            <a:pPr marL="171450" marR="0" lvl="0" indent="-171450" algn="just" rtl="0">
              <a:spcBef>
                <a:spcPts val="0"/>
              </a:spcBef>
              <a:spcAft>
                <a:spcPts val="0"/>
              </a:spcAft>
              <a:buClr>
                <a:srgbClr val="000000"/>
              </a:buClr>
              <a:buSzPct val="100000"/>
              <a:buFont typeface="Georgia"/>
              <a:buChar char="•"/>
            </a:pPr>
            <a:r>
              <a:rPr lang="sk-SK" sz="2200" b="0" i="0" u="none" strike="noStrike" cap="none" dirty="0" smtClean="0">
                <a:solidFill>
                  <a:srgbClr val="000000"/>
                </a:solidFill>
                <a:latin typeface="Georgia"/>
                <a:ea typeface="Georgia"/>
                <a:cs typeface="Georgia"/>
                <a:sym typeface="Georgia"/>
              </a:rPr>
              <a:t>zachovávanie </a:t>
            </a:r>
            <a:r>
              <a:rPr lang="sk-SK" sz="2200" b="0" i="0" u="none" strike="noStrike" cap="none" dirty="0">
                <a:solidFill>
                  <a:srgbClr val="000000"/>
                </a:solidFill>
                <a:latin typeface="Georgia"/>
                <a:ea typeface="Georgia"/>
                <a:cs typeface="Georgia"/>
                <a:sym typeface="Georgia"/>
              </a:rPr>
              <a:t>tradičných noriem, špecifických spôsobov </a:t>
            </a:r>
            <a:r>
              <a:rPr lang="sk-SK" sz="2200" b="0" i="0" u="none" strike="noStrike" cap="none" dirty="0" smtClean="0">
                <a:solidFill>
                  <a:srgbClr val="000000"/>
                </a:solidFill>
                <a:latin typeface="Georgia"/>
                <a:ea typeface="Georgia"/>
                <a:cs typeface="Georgia"/>
                <a:sym typeface="Georgia"/>
              </a:rPr>
              <a:t>správania </a:t>
            </a:r>
            <a:r>
              <a:rPr lang="sk-SK" sz="2200" b="0" i="0" u="none" strike="noStrike" cap="none" dirty="0">
                <a:solidFill>
                  <a:srgbClr val="000000"/>
                </a:solidFill>
                <a:latin typeface="Georgia"/>
                <a:ea typeface="Georgia"/>
                <a:cs typeface="Georgia"/>
                <a:sym typeface="Georgia"/>
              </a:rPr>
              <a:t>do </a:t>
            </a:r>
            <a:r>
              <a:rPr lang="sk-SK" sz="2200" b="0" i="0" u="none" strike="noStrike" cap="none" dirty="0" smtClean="0">
                <a:solidFill>
                  <a:srgbClr val="000000"/>
                </a:solidFill>
                <a:latin typeface="Georgia"/>
                <a:ea typeface="Georgia"/>
                <a:cs typeface="Georgia"/>
                <a:sym typeface="Georgia"/>
              </a:rPr>
              <a:t>súčasnosti</a:t>
            </a:r>
            <a:endParaRPr lang="sk-SK" dirty="0">
              <a:solidFill>
                <a:srgbClr val="000000"/>
              </a:solidFill>
              <a:latin typeface="Georgia"/>
              <a:ea typeface="Georgia"/>
              <a:cs typeface="Georgia"/>
              <a:sym typeface="Georgia"/>
            </a:endParaRPr>
          </a:p>
          <a:p>
            <a:pPr marL="0" marR="0" lvl="0" indent="0" algn="just" rtl="0">
              <a:spcBef>
                <a:spcPts val="0"/>
              </a:spcBef>
              <a:spcAft>
                <a:spcPts val="0"/>
              </a:spcAft>
              <a:buClr>
                <a:srgbClr val="000000"/>
              </a:buClr>
              <a:buSzPct val="100000"/>
              <a:buNone/>
            </a:pPr>
            <a:endParaRPr sz="2200" b="0" i="0" u="none" strike="noStrike" cap="none" dirty="0">
              <a:solidFill>
                <a:srgbClr val="4C1130"/>
              </a:solidFill>
              <a:latin typeface="Georgia"/>
              <a:ea typeface="Georgia"/>
              <a:cs typeface="Georgia"/>
              <a:sym typeface="Georgia"/>
            </a:endParaRPr>
          </a:p>
          <a:p>
            <a:pPr marL="171450" marR="0" lvl="0" indent="-171450" algn="just" rtl="0">
              <a:spcBef>
                <a:spcPts val="600"/>
              </a:spcBef>
              <a:spcAft>
                <a:spcPts val="0"/>
              </a:spcAft>
              <a:buClr>
                <a:srgbClr val="4C1130"/>
              </a:buClr>
              <a:buSzPct val="100000"/>
              <a:buFont typeface="Georgia"/>
              <a:buChar char="•"/>
            </a:pPr>
            <a:r>
              <a:rPr lang="sk-SK" sz="2200" b="0" i="1" u="none" strike="noStrike" cap="none" dirty="0">
                <a:solidFill>
                  <a:srgbClr val="4C1130"/>
                </a:solidFill>
                <a:latin typeface="Georgia"/>
                <a:ea typeface="Georgia"/>
                <a:cs typeface="Georgia"/>
                <a:sym typeface="Georgia"/>
              </a:rPr>
              <a:t>„Diferencujúcim znakom rómskych </a:t>
            </a:r>
            <a:r>
              <a:rPr lang="sk-SK" sz="2200" b="0" i="1" u="none" strike="noStrike" cap="none" dirty="0" err="1">
                <a:solidFill>
                  <a:srgbClr val="4C1130"/>
                </a:solidFill>
                <a:latin typeface="Georgia"/>
                <a:ea typeface="Georgia"/>
                <a:cs typeface="Georgia"/>
                <a:sym typeface="Georgia"/>
              </a:rPr>
              <a:t>spoločenstiev-skupín</a:t>
            </a:r>
            <a:r>
              <a:rPr lang="sk-SK" sz="2200" b="0" i="1" u="none" strike="noStrike" cap="none" dirty="0">
                <a:solidFill>
                  <a:srgbClr val="4C1130"/>
                </a:solidFill>
                <a:latin typeface="Georgia"/>
                <a:ea typeface="Georgia"/>
                <a:cs typeface="Georgia"/>
                <a:sym typeface="Georgia"/>
              </a:rPr>
              <a:t> je skupinové etnické povedomie, používanie skupinového jazyka, jednotný spôsob života, rovnaký spôsob obživy, samospráva a orgány moci v skupine, rešpektovanie izolovanosti a svojráznosti iných skupín, vnútorná solidarita a vnútorné blízke priateľské vzťahy, skupinové normy a jednotné hodnotové orientácie“ </a:t>
            </a:r>
            <a:r>
              <a:rPr lang="sk-SK" sz="2200" b="0" i="0" u="none" strike="noStrike" cap="none" dirty="0">
                <a:solidFill>
                  <a:srgbClr val="4C1130"/>
                </a:solidFill>
                <a:latin typeface="Georgia"/>
                <a:ea typeface="Georgia"/>
                <a:cs typeface="Georgia"/>
                <a:sym typeface="Georgia"/>
              </a:rPr>
              <a:t>(</a:t>
            </a:r>
            <a:r>
              <a:rPr lang="sk-SK" sz="2200" b="0" i="0" u="none" strike="noStrike" cap="none" dirty="0" err="1">
                <a:solidFill>
                  <a:srgbClr val="4C1130"/>
                </a:solidFill>
                <a:latin typeface="Georgia"/>
                <a:ea typeface="Georgia"/>
                <a:cs typeface="Georgia"/>
                <a:sym typeface="Georgia"/>
              </a:rPr>
              <a:t>Marušiaková</a:t>
            </a:r>
            <a:r>
              <a:rPr lang="sk-SK" sz="2200" b="0" i="0" u="none" strike="noStrike" cap="none" dirty="0">
                <a:solidFill>
                  <a:srgbClr val="4C1130"/>
                </a:solidFill>
                <a:latin typeface="Georgia"/>
                <a:ea typeface="Georgia"/>
                <a:cs typeface="Georgia"/>
                <a:sym typeface="Georgia"/>
              </a:rPr>
              <a:t>, 1985, s. 703). </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Shape 332"/>
          <p:cNvSpPr txBox="1">
            <a:spLocks noGrp="1"/>
          </p:cNvSpPr>
          <p:nvPr>
            <p:ph type="title"/>
          </p:nvPr>
        </p:nvSpPr>
        <p:spPr>
          <a:xfrm>
            <a:off x="276225" y="0"/>
            <a:ext cx="8591700" cy="1066800"/>
          </a:xfrm>
          <a:prstGeom prst="rect">
            <a:avLst/>
          </a:prstGeom>
          <a:noFill/>
          <a:ln>
            <a:noFill/>
          </a:ln>
        </p:spPr>
        <p:txBody>
          <a:bodyPr lIns="91425" tIns="45700" rIns="91425" bIns="45700" anchor="b" anchorCtr="0">
            <a:noAutofit/>
          </a:bodyPr>
          <a:lstStyle/>
          <a:p>
            <a:pPr marL="0" marR="0" lvl="0" indent="0" algn="l" rtl="0">
              <a:spcBef>
                <a:spcPts val="0"/>
              </a:spcBef>
              <a:buClr>
                <a:schemeClr val="dk2"/>
              </a:buClr>
              <a:buSzPct val="25000"/>
              <a:buFont typeface="Candara"/>
              <a:buNone/>
            </a:pPr>
            <a:r>
              <a:rPr lang="sk-SK" sz="3600" b="0" i="0" u="none" strike="noStrike" cap="none">
                <a:solidFill>
                  <a:srgbClr val="A64D79"/>
                </a:solidFill>
                <a:latin typeface="Georgia"/>
                <a:ea typeface="Georgia"/>
                <a:cs typeface="Georgia"/>
                <a:sym typeface="Georgia"/>
              </a:rPr>
              <a:t>ODEV ŽIEN</a:t>
            </a:r>
          </a:p>
        </p:txBody>
      </p:sp>
      <p:sp>
        <p:nvSpPr>
          <p:cNvPr id="333" name="Shape 333"/>
          <p:cNvSpPr txBox="1">
            <a:spLocks noGrp="1"/>
          </p:cNvSpPr>
          <p:nvPr>
            <p:ph type="body" idx="1"/>
          </p:nvPr>
        </p:nvSpPr>
        <p:spPr>
          <a:xfrm>
            <a:off x="274325" y="1298450"/>
            <a:ext cx="8595300" cy="5559599"/>
          </a:xfrm>
          <a:prstGeom prst="rect">
            <a:avLst/>
          </a:prstGeom>
          <a:noFill/>
          <a:ln>
            <a:noFill/>
          </a:ln>
        </p:spPr>
        <p:txBody>
          <a:bodyPr lIns="91425" tIns="45700" rIns="91425" bIns="45700" anchor="t" anchorCtr="0">
            <a:noAutofit/>
          </a:bodyPr>
          <a:lstStyle/>
          <a:p>
            <a:pPr marL="171450" marR="0" lvl="0" indent="-171450" algn="just" rtl="0">
              <a:spcBef>
                <a:spcPts val="0"/>
              </a:spcBef>
              <a:spcAft>
                <a:spcPts val="0"/>
              </a:spcAft>
              <a:buClr>
                <a:srgbClr val="000000"/>
              </a:buClr>
              <a:buSzPct val="100000"/>
              <a:buFont typeface="Georgia"/>
              <a:buChar char="•"/>
            </a:pPr>
            <a:r>
              <a:rPr lang="sk-SK" sz="2400" b="1">
                <a:solidFill>
                  <a:srgbClr val="000000"/>
                </a:solidFill>
                <a:latin typeface="Georgia"/>
                <a:ea typeface="Georgia"/>
                <a:cs typeface="Georgia"/>
                <a:sym typeface="Georgia"/>
              </a:rPr>
              <a:t>b</a:t>
            </a:r>
            <a:r>
              <a:rPr lang="sk-SK" sz="2400" b="1" i="0" u="none" strike="noStrike" cap="none">
                <a:solidFill>
                  <a:srgbClr val="000000"/>
                </a:solidFill>
                <a:latin typeface="Georgia"/>
                <a:ea typeface="Georgia"/>
                <a:cs typeface="Georgia"/>
                <a:sym typeface="Georgia"/>
              </a:rPr>
              <a:t>lúzka</a:t>
            </a:r>
            <a:r>
              <a:rPr lang="sk-SK" sz="2400" b="0" i="0" u="none" strike="noStrike" cap="none">
                <a:solidFill>
                  <a:srgbClr val="000000"/>
                </a:solidFill>
                <a:latin typeface="Georgia"/>
                <a:ea typeface="Georgia"/>
                <a:cs typeface="Georgia"/>
                <a:sym typeface="Georgia"/>
              </a:rPr>
              <a:t> (</a:t>
            </a:r>
            <a:r>
              <a:rPr lang="sk-SK" sz="2400" i="1">
                <a:solidFill>
                  <a:srgbClr val="000000"/>
                </a:solidFill>
                <a:latin typeface="Georgia"/>
                <a:ea typeface="Georgia"/>
                <a:cs typeface="Georgia"/>
                <a:sym typeface="Georgia"/>
              </a:rPr>
              <a:t>kacamajka</a:t>
            </a:r>
            <a:r>
              <a:rPr lang="sk-SK" sz="2400" b="0" i="0" u="none" strike="noStrike" cap="none">
                <a:solidFill>
                  <a:srgbClr val="000000"/>
                </a:solidFill>
                <a:latin typeface="Georgia"/>
                <a:ea typeface="Georgia"/>
                <a:cs typeface="Georgia"/>
                <a:sym typeface="Georgia"/>
              </a:rPr>
              <a:t>)</a:t>
            </a:r>
          </a:p>
          <a:p>
            <a:pPr marL="171450" marR="0" lvl="0" indent="-171450" algn="just" rtl="0">
              <a:spcBef>
                <a:spcPts val="600"/>
              </a:spcBef>
              <a:spcAft>
                <a:spcPts val="0"/>
              </a:spcAft>
              <a:buClr>
                <a:schemeClr val="accent1"/>
              </a:buClr>
              <a:buSzPct val="100000"/>
              <a:buFont typeface="Arial"/>
              <a:buNone/>
            </a:pPr>
            <a:endParaRPr sz="2400" b="0" i="0" u="none" strike="noStrike" cap="none">
              <a:solidFill>
                <a:srgbClr val="000000"/>
              </a:solidFill>
              <a:latin typeface="Georgia"/>
              <a:ea typeface="Georgia"/>
              <a:cs typeface="Georgia"/>
              <a:sym typeface="Georgia"/>
            </a:endParaRPr>
          </a:p>
          <a:p>
            <a:pPr marL="171450" marR="0" lvl="0" indent="-171450" algn="just" rtl="0">
              <a:spcBef>
                <a:spcPts val="600"/>
              </a:spcBef>
              <a:spcAft>
                <a:spcPts val="0"/>
              </a:spcAft>
              <a:buClr>
                <a:schemeClr val="accent1"/>
              </a:buClr>
              <a:buSzPct val="100000"/>
              <a:buFont typeface="Arial"/>
              <a:buNone/>
            </a:pPr>
            <a:endParaRPr sz="2400" b="0" i="0" u="none" strike="noStrike" cap="none">
              <a:solidFill>
                <a:srgbClr val="000000"/>
              </a:solidFill>
              <a:latin typeface="Georgia"/>
              <a:ea typeface="Georgia"/>
              <a:cs typeface="Georgia"/>
              <a:sym typeface="Georgia"/>
            </a:endParaRPr>
          </a:p>
          <a:p>
            <a:pPr marL="171450" marR="0" lvl="0" indent="-171450" algn="just" rtl="0">
              <a:spcBef>
                <a:spcPts val="600"/>
              </a:spcBef>
              <a:spcAft>
                <a:spcPts val="0"/>
              </a:spcAft>
              <a:buClr>
                <a:schemeClr val="accent1"/>
              </a:buClr>
              <a:buSzPct val="100000"/>
              <a:buFont typeface="Arial"/>
              <a:buNone/>
            </a:pPr>
            <a:endParaRPr sz="2400" b="0" i="0" u="none" strike="noStrike" cap="none">
              <a:solidFill>
                <a:srgbClr val="000000"/>
              </a:solidFill>
              <a:latin typeface="Georgia"/>
              <a:ea typeface="Georgia"/>
              <a:cs typeface="Georgia"/>
              <a:sym typeface="Georgia"/>
            </a:endParaRPr>
          </a:p>
          <a:p>
            <a:pPr marL="171450" marR="0" lvl="0" indent="-171450" algn="just" rtl="0">
              <a:spcBef>
                <a:spcPts val="600"/>
              </a:spcBef>
              <a:spcAft>
                <a:spcPts val="0"/>
              </a:spcAft>
              <a:buClr>
                <a:schemeClr val="accent1"/>
              </a:buClr>
              <a:buSzPct val="100000"/>
              <a:buFont typeface="Arial"/>
              <a:buNone/>
            </a:pPr>
            <a:endParaRPr sz="2400" b="0" i="0" u="none" strike="noStrike" cap="none">
              <a:solidFill>
                <a:srgbClr val="000000"/>
              </a:solidFill>
              <a:latin typeface="Georgia"/>
              <a:ea typeface="Georgia"/>
              <a:cs typeface="Georgia"/>
              <a:sym typeface="Georgia"/>
            </a:endParaRPr>
          </a:p>
          <a:p>
            <a:pPr marL="0" marR="0" lvl="0" indent="0" algn="just" rtl="0">
              <a:spcBef>
                <a:spcPts val="600"/>
              </a:spcBef>
              <a:spcAft>
                <a:spcPts val="0"/>
              </a:spcAft>
              <a:buClr>
                <a:schemeClr val="accent1"/>
              </a:buClr>
              <a:buSzPct val="25000"/>
              <a:buFont typeface="Arial"/>
              <a:buNone/>
            </a:pPr>
            <a:endParaRPr sz="2400" b="0" i="0" u="none" strike="noStrike" cap="none">
              <a:solidFill>
                <a:srgbClr val="000000"/>
              </a:solidFill>
              <a:latin typeface="Georgia"/>
              <a:ea typeface="Georgia"/>
              <a:cs typeface="Georgia"/>
              <a:sym typeface="Georgia"/>
            </a:endParaRPr>
          </a:p>
          <a:p>
            <a:pPr marL="0" marR="0" lvl="0" indent="0" algn="just" rtl="0">
              <a:spcBef>
                <a:spcPts val="600"/>
              </a:spcBef>
              <a:spcAft>
                <a:spcPts val="0"/>
              </a:spcAft>
              <a:buClr>
                <a:schemeClr val="accent1"/>
              </a:buClr>
              <a:buSzPct val="25000"/>
              <a:buFont typeface="Arial"/>
              <a:buNone/>
            </a:pPr>
            <a:endParaRPr sz="2400" b="0" i="0" u="none" strike="noStrike" cap="none">
              <a:solidFill>
                <a:srgbClr val="000000"/>
              </a:solidFill>
              <a:latin typeface="Georgia"/>
              <a:ea typeface="Georgia"/>
              <a:cs typeface="Georgia"/>
              <a:sym typeface="Georgia"/>
            </a:endParaRPr>
          </a:p>
          <a:p>
            <a:pPr marL="0" marR="0" lvl="0" indent="0" algn="just" rtl="0">
              <a:spcBef>
                <a:spcPts val="600"/>
              </a:spcBef>
              <a:spcAft>
                <a:spcPts val="0"/>
              </a:spcAft>
              <a:buClr>
                <a:schemeClr val="accent1"/>
              </a:buClr>
              <a:buSzPct val="25000"/>
              <a:buFont typeface="Arial"/>
              <a:buNone/>
            </a:pPr>
            <a:endParaRPr sz="2400" b="0" i="0" u="none" strike="noStrike" cap="none">
              <a:solidFill>
                <a:srgbClr val="000000"/>
              </a:solidFill>
              <a:latin typeface="Georgia"/>
              <a:ea typeface="Georgia"/>
              <a:cs typeface="Georgia"/>
              <a:sym typeface="Georgia"/>
            </a:endParaRPr>
          </a:p>
          <a:p>
            <a:pPr marL="171450" marR="0" lvl="0" indent="-171450" algn="just" rtl="0">
              <a:spcBef>
                <a:spcPts val="600"/>
              </a:spcBef>
              <a:spcAft>
                <a:spcPts val="0"/>
              </a:spcAft>
              <a:buClr>
                <a:srgbClr val="000000"/>
              </a:buClr>
              <a:buSzPct val="100000"/>
              <a:buFont typeface="Georgia"/>
              <a:buChar char="•"/>
            </a:pPr>
            <a:r>
              <a:rPr lang="sk-SK" sz="2400" b="1">
                <a:solidFill>
                  <a:srgbClr val="000000"/>
                </a:solidFill>
                <a:latin typeface="Georgia"/>
                <a:ea typeface="Georgia"/>
                <a:cs typeface="Georgia"/>
                <a:sym typeface="Georgia"/>
              </a:rPr>
              <a:t>o</a:t>
            </a:r>
            <a:r>
              <a:rPr lang="sk-SK" sz="2400" b="1" i="0" u="none" strike="noStrike" cap="none">
                <a:solidFill>
                  <a:srgbClr val="000000"/>
                </a:solidFill>
                <a:latin typeface="Georgia"/>
                <a:ea typeface="Georgia"/>
                <a:cs typeface="Georgia"/>
                <a:sym typeface="Georgia"/>
              </a:rPr>
              <a:t>buv </a:t>
            </a:r>
            <a:r>
              <a:rPr lang="sk-SK" sz="2400" b="0" i="0" u="none" strike="noStrike" cap="none">
                <a:solidFill>
                  <a:srgbClr val="000000"/>
                </a:solidFill>
                <a:latin typeface="Georgia"/>
                <a:ea typeface="Georgia"/>
                <a:cs typeface="Georgia"/>
                <a:sym typeface="Georgia"/>
              </a:rPr>
              <a:t>(</a:t>
            </a:r>
            <a:r>
              <a:rPr lang="sk-SK" sz="2400" b="0" i="1" u="none" strike="noStrike" cap="none">
                <a:solidFill>
                  <a:srgbClr val="000000"/>
                </a:solidFill>
                <a:latin typeface="Georgia"/>
                <a:ea typeface="Georgia"/>
                <a:cs typeface="Georgia"/>
                <a:sym typeface="Georgia"/>
              </a:rPr>
              <a:t>papuči</a:t>
            </a:r>
            <a:r>
              <a:rPr lang="sk-SK" sz="2400" b="0" i="0" u="none" strike="noStrike" cap="none">
                <a:solidFill>
                  <a:srgbClr val="000000"/>
                </a:solidFill>
                <a:latin typeface="Georgia"/>
                <a:ea typeface="Georgia"/>
                <a:cs typeface="Georgia"/>
                <a:sym typeface="Georgia"/>
              </a:rPr>
              <a:t>)</a:t>
            </a:r>
          </a:p>
          <a:p>
            <a:pPr marL="0" marR="0" lvl="0" indent="0" algn="just" rtl="0">
              <a:spcBef>
                <a:spcPts val="600"/>
              </a:spcBef>
              <a:spcAft>
                <a:spcPts val="0"/>
              </a:spcAft>
              <a:buClr>
                <a:schemeClr val="accent1"/>
              </a:buClr>
              <a:buSzPct val="25000"/>
              <a:buFont typeface="Arial"/>
              <a:buNone/>
            </a:pPr>
            <a:r>
              <a:rPr lang="sk-SK" sz="2000" b="0" i="1" u="none" strike="noStrike" cap="none">
                <a:solidFill>
                  <a:srgbClr val="4C1130"/>
                </a:solidFill>
                <a:latin typeface="Georgia"/>
                <a:ea typeface="Georgia"/>
                <a:cs typeface="Georgia"/>
                <a:sym typeface="Georgia"/>
              </a:rPr>
              <a:t>„Už keď si dávali tú vysokú papuču, to už vedeli, že je krásavica. Najviac mali naše Cigánky také zlaté topánky. Alebo strieborné, také sandálové, to volakedy predávali v bazári, také sandálky, to si kupovali, na takom nižšom opätku a to už bolo také výnimočné.“ </a:t>
            </a:r>
            <a:r>
              <a:rPr lang="sk-SK" sz="2000" b="0" i="0" u="none" strike="noStrike" cap="none">
                <a:solidFill>
                  <a:srgbClr val="000000"/>
                </a:solidFill>
                <a:latin typeface="Georgia"/>
                <a:ea typeface="Georgia"/>
                <a:cs typeface="Georgia"/>
                <a:sym typeface="Georgia"/>
              </a:rPr>
              <a:t>(žena, 53 r.)</a:t>
            </a:r>
          </a:p>
        </p:txBody>
      </p:sp>
      <p:pic>
        <p:nvPicPr>
          <p:cNvPr id="334" name="Shape 334"/>
          <p:cNvPicPr preferRelativeResize="0"/>
          <p:nvPr/>
        </p:nvPicPr>
        <p:blipFill rotWithShape="1">
          <a:blip r:embed="rId3">
            <a:alphaModFix/>
          </a:blip>
          <a:srcRect/>
          <a:stretch/>
        </p:blipFill>
        <p:spPr>
          <a:xfrm>
            <a:off x="395536" y="1843266"/>
            <a:ext cx="2160240" cy="2880320"/>
          </a:xfrm>
          <a:prstGeom prst="rect">
            <a:avLst/>
          </a:prstGeom>
          <a:noFill/>
          <a:ln>
            <a:noFill/>
          </a:ln>
        </p:spPr>
      </p:pic>
      <p:pic>
        <p:nvPicPr>
          <p:cNvPr id="335" name="Shape 335"/>
          <p:cNvPicPr preferRelativeResize="0"/>
          <p:nvPr/>
        </p:nvPicPr>
        <p:blipFill rotWithShape="1">
          <a:blip r:embed="rId4">
            <a:alphaModFix/>
          </a:blip>
          <a:srcRect/>
          <a:stretch/>
        </p:blipFill>
        <p:spPr>
          <a:xfrm>
            <a:off x="2771799" y="1843266"/>
            <a:ext cx="2160421" cy="2880320"/>
          </a:xfrm>
          <a:prstGeom prst="rect">
            <a:avLst/>
          </a:prstGeom>
          <a:noFill/>
          <a:ln>
            <a:noFill/>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0" name="Shape 340"/>
          <p:cNvSpPr txBox="1">
            <a:spLocks noGrp="1"/>
          </p:cNvSpPr>
          <p:nvPr>
            <p:ph type="title"/>
          </p:nvPr>
        </p:nvSpPr>
        <p:spPr>
          <a:xfrm>
            <a:off x="276225" y="0"/>
            <a:ext cx="8591700" cy="1066800"/>
          </a:xfrm>
          <a:prstGeom prst="rect">
            <a:avLst/>
          </a:prstGeom>
          <a:noFill/>
          <a:ln>
            <a:noFill/>
          </a:ln>
        </p:spPr>
        <p:txBody>
          <a:bodyPr lIns="91425" tIns="45700" rIns="91425" bIns="45700" anchor="b" anchorCtr="0">
            <a:noAutofit/>
          </a:bodyPr>
          <a:lstStyle/>
          <a:p>
            <a:pPr marL="0" marR="0" lvl="0" indent="0" algn="l" rtl="0">
              <a:spcBef>
                <a:spcPts val="0"/>
              </a:spcBef>
              <a:buClr>
                <a:schemeClr val="dk2"/>
              </a:buClr>
              <a:buSzPct val="25000"/>
              <a:buFont typeface="Candara"/>
              <a:buNone/>
            </a:pPr>
            <a:r>
              <a:rPr lang="sk-SK" sz="3600" b="0" i="0" u="none" strike="noStrike" cap="none">
                <a:solidFill>
                  <a:srgbClr val="A64D79"/>
                </a:solidFill>
                <a:latin typeface="Georgia"/>
                <a:ea typeface="Georgia"/>
                <a:cs typeface="Georgia"/>
                <a:sym typeface="Georgia"/>
              </a:rPr>
              <a:t>ODEV ŽIEN</a:t>
            </a:r>
          </a:p>
        </p:txBody>
      </p:sp>
      <p:sp>
        <p:nvSpPr>
          <p:cNvPr id="341" name="Shape 341"/>
          <p:cNvSpPr txBox="1">
            <a:spLocks noGrp="1"/>
          </p:cNvSpPr>
          <p:nvPr>
            <p:ph type="body" idx="1"/>
          </p:nvPr>
        </p:nvSpPr>
        <p:spPr>
          <a:xfrm>
            <a:off x="274325" y="1298449"/>
            <a:ext cx="8595300" cy="2994600"/>
          </a:xfrm>
          <a:prstGeom prst="rect">
            <a:avLst/>
          </a:prstGeom>
          <a:noFill/>
          <a:ln>
            <a:noFill/>
          </a:ln>
        </p:spPr>
        <p:txBody>
          <a:bodyPr lIns="91425" tIns="45700" rIns="91425" bIns="45700" anchor="t" anchorCtr="0">
            <a:noAutofit/>
          </a:bodyPr>
          <a:lstStyle/>
          <a:p>
            <a:pPr marL="171450" marR="0" lvl="0" indent="-184150" algn="l" rtl="0">
              <a:spcBef>
                <a:spcPts val="0"/>
              </a:spcBef>
              <a:spcAft>
                <a:spcPts val="0"/>
              </a:spcAft>
              <a:buClr>
                <a:srgbClr val="000000"/>
              </a:buClr>
              <a:buSzPct val="100000"/>
              <a:buFont typeface="Georgia"/>
              <a:buChar char="•"/>
            </a:pPr>
            <a:r>
              <a:rPr lang="sk-SK" sz="2400" b="1">
                <a:solidFill>
                  <a:srgbClr val="000000"/>
                </a:solidFill>
                <a:latin typeface="Georgia"/>
                <a:ea typeface="Georgia"/>
                <a:cs typeface="Georgia"/>
                <a:sym typeface="Georgia"/>
              </a:rPr>
              <a:t>š</a:t>
            </a:r>
            <a:r>
              <a:rPr lang="sk-SK" sz="2400" b="1" i="0" u="none" strike="noStrike" cap="none">
                <a:solidFill>
                  <a:srgbClr val="000000"/>
                </a:solidFill>
                <a:latin typeface="Georgia"/>
                <a:ea typeface="Georgia"/>
                <a:cs typeface="Georgia"/>
                <a:sym typeface="Georgia"/>
              </a:rPr>
              <a:t>atka</a:t>
            </a:r>
            <a:r>
              <a:rPr lang="sk-SK" sz="2400" b="0" i="0" u="none" strike="noStrike" cap="none">
                <a:solidFill>
                  <a:srgbClr val="000000"/>
                </a:solidFill>
                <a:latin typeface="Georgia"/>
                <a:ea typeface="Georgia"/>
                <a:cs typeface="Georgia"/>
                <a:sym typeface="Georgia"/>
              </a:rPr>
              <a:t> (</a:t>
            </a:r>
            <a:r>
              <a:rPr lang="sk-SK" sz="2400" b="0" i="1" u="none" strike="noStrike" cap="none">
                <a:solidFill>
                  <a:srgbClr val="000000"/>
                </a:solidFill>
                <a:latin typeface="Georgia"/>
                <a:ea typeface="Georgia"/>
                <a:cs typeface="Georgia"/>
                <a:sym typeface="Georgia"/>
              </a:rPr>
              <a:t>dikhlo</a:t>
            </a:r>
            <a:r>
              <a:rPr lang="sk-SK" sz="2400" b="0" i="0" u="none" strike="noStrike" cap="none">
                <a:solidFill>
                  <a:srgbClr val="000000"/>
                </a:solidFill>
                <a:latin typeface="Georgia"/>
                <a:ea typeface="Georgia"/>
                <a:cs typeface="Georgia"/>
                <a:sym typeface="Georgia"/>
              </a:rPr>
              <a:t>), </a:t>
            </a:r>
            <a:r>
              <a:rPr lang="sk-SK" sz="2400" b="1" i="0" u="none" strike="noStrike" cap="none">
                <a:solidFill>
                  <a:srgbClr val="000000"/>
                </a:solidFill>
                <a:latin typeface="Georgia"/>
                <a:ea typeface="Georgia"/>
                <a:cs typeface="Georgia"/>
                <a:sym typeface="Georgia"/>
              </a:rPr>
              <a:t>úprava vlasov</a:t>
            </a:r>
          </a:p>
          <a:p>
            <a:pPr marL="0" marR="0" lvl="0" indent="0" algn="just" rtl="0">
              <a:spcBef>
                <a:spcPts val="600"/>
              </a:spcBef>
              <a:spcAft>
                <a:spcPts val="0"/>
              </a:spcAft>
              <a:buClr>
                <a:schemeClr val="accent1"/>
              </a:buClr>
              <a:buSzPct val="25000"/>
              <a:buFont typeface="Arial"/>
              <a:buNone/>
            </a:pPr>
            <a:r>
              <a:rPr lang="sk-SK" sz="2000" b="0" i="1" u="none" strike="noStrike" cap="none">
                <a:solidFill>
                  <a:srgbClr val="4C1130"/>
                </a:solidFill>
                <a:latin typeface="Georgia"/>
                <a:ea typeface="Georgia"/>
                <a:cs typeface="Georgia"/>
                <a:sym typeface="Georgia"/>
              </a:rPr>
              <a:t>„Keď sa vydala žena… a keď už išla s mužom do ich rodiny, povedzme po dvoch, troch dňoch, alebo po týždni, sa robil zase mulatčák. To už jej svokrovci robili, sami. Už pozvali pár ľudí a pilo sa. A preto sa to robilo, aby dali tej neveste ručník. A tancovala nevesta so ženíchom, už teda s tým manželom a keď tancovala, išla jej svokra, alebo jej muž... a kupovala svokra novú šatku, kažmírovú a zavázali jej to. Po stojačky, jak tancovala. A to sa vinšuvalo a gratulovalo, že je už žena. Lebo už nebola poctivá a už musela mať ručník.“</a:t>
            </a:r>
            <a:r>
              <a:rPr lang="sk-SK" sz="2000" b="0" i="1" u="none" strike="noStrike" cap="none">
                <a:solidFill>
                  <a:srgbClr val="000000"/>
                </a:solidFill>
                <a:latin typeface="Georgia"/>
                <a:ea typeface="Georgia"/>
                <a:cs typeface="Georgia"/>
                <a:sym typeface="Georgia"/>
              </a:rPr>
              <a:t> </a:t>
            </a:r>
            <a:r>
              <a:rPr lang="sk-SK" sz="2000" b="0" i="0" u="none" strike="noStrike" cap="none">
                <a:solidFill>
                  <a:srgbClr val="000000"/>
                </a:solidFill>
                <a:latin typeface="Georgia"/>
                <a:ea typeface="Georgia"/>
                <a:cs typeface="Georgia"/>
                <a:sym typeface="Georgia"/>
              </a:rPr>
              <a:t>(žena, 56 r.)</a:t>
            </a:r>
          </a:p>
        </p:txBody>
      </p:sp>
      <p:pic>
        <p:nvPicPr>
          <p:cNvPr id="342" name="Shape 342"/>
          <p:cNvPicPr preferRelativeResize="0"/>
          <p:nvPr/>
        </p:nvPicPr>
        <p:blipFill rotWithShape="1">
          <a:blip r:embed="rId3">
            <a:alphaModFix/>
          </a:blip>
          <a:srcRect/>
          <a:stretch/>
        </p:blipFill>
        <p:spPr>
          <a:xfrm>
            <a:off x="7138406" y="4293094"/>
            <a:ext cx="1538049" cy="2307075"/>
          </a:xfrm>
          <a:prstGeom prst="rect">
            <a:avLst/>
          </a:prstGeom>
          <a:noFill/>
          <a:ln>
            <a:noFill/>
          </a:ln>
        </p:spPr>
      </p:pic>
      <p:pic>
        <p:nvPicPr>
          <p:cNvPr id="343" name="Shape 343"/>
          <p:cNvPicPr preferRelativeResize="0"/>
          <p:nvPr/>
        </p:nvPicPr>
        <p:blipFill rotWithShape="1">
          <a:blip r:embed="rId4">
            <a:alphaModFix/>
          </a:blip>
          <a:srcRect/>
          <a:stretch/>
        </p:blipFill>
        <p:spPr>
          <a:xfrm>
            <a:off x="5210916" y="4293096"/>
            <a:ext cx="1521323" cy="2291534"/>
          </a:xfrm>
          <a:prstGeom prst="rect">
            <a:avLst/>
          </a:prstGeom>
          <a:noFill/>
          <a:ln>
            <a:noFill/>
          </a:ln>
        </p:spPr>
      </p:pic>
      <p:pic>
        <p:nvPicPr>
          <p:cNvPr id="344" name="Shape 344"/>
          <p:cNvPicPr preferRelativeResize="0"/>
          <p:nvPr/>
        </p:nvPicPr>
        <p:blipFill rotWithShape="1">
          <a:blip r:embed="rId5">
            <a:alphaModFix/>
          </a:blip>
          <a:srcRect/>
          <a:stretch/>
        </p:blipFill>
        <p:spPr>
          <a:xfrm>
            <a:off x="395536" y="4293096"/>
            <a:ext cx="1724636" cy="2299729"/>
          </a:xfrm>
          <a:prstGeom prst="rect">
            <a:avLst/>
          </a:prstGeom>
          <a:noFill/>
          <a:ln>
            <a:noFill/>
          </a:ln>
        </p:spPr>
      </p:pic>
      <p:pic>
        <p:nvPicPr>
          <p:cNvPr id="345" name="Shape 345"/>
          <p:cNvPicPr preferRelativeResize="0"/>
          <p:nvPr/>
        </p:nvPicPr>
        <p:blipFill rotWithShape="1">
          <a:blip r:embed="rId6">
            <a:alphaModFix/>
          </a:blip>
          <a:srcRect/>
          <a:stretch/>
        </p:blipFill>
        <p:spPr>
          <a:xfrm>
            <a:off x="2518060" y="4293094"/>
            <a:ext cx="2341970" cy="2307075"/>
          </a:xfrm>
          <a:prstGeom prst="rect">
            <a:avLst/>
          </a:prstGeom>
          <a:noFill/>
          <a:ln>
            <a:noFill/>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Shape 350"/>
          <p:cNvSpPr txBox="1">
            <a:spLocks noGrp="1"/>
          </p:cNvSpPr>
          <p:nvPr>
            <p:ph type="title"/>
          </p:nvPr>
        </p:nvSpPr>
        <p:spPr>
          <a:xfrm>
            <a:off x="276225" y="0"/>
            <a:ext cx="8591700" cy="1066800"/>
          </a:xfrm>
          <a:prstGeom prst="rect">
            <a:avLst/>
          </a:prstGeom>
          <a:noFill/>
          <a:ln>
            <a:noFill/>
          </a:ln>
        </p:spPr>
        <p:txBody>
          <a:bodyPr lIns="91425" tIns="45700" rIns="91425" bIns="45700" anchor="b" anchorCtr="0">
            <a:noAutofit/>
          </a:bodyPr>
          <a:lstStyle/>
          <a:p>
            <a:pPr marL="0" marR="0" lvl="0" indent="0" algn="l" rtl="0">
              <a:spcBef>
                <a:spcPts val="0"/>
              </a:spcBef>
              <a:buClr>
                <a:schemeClr val="dk2"/>
              </a:buClr>
              <a:buSzPct val="25000"/>
              <a:buFont typeface="Candara"/>
              <a:buNone/>
            </a:pPr>
            <a:r>
              <a:rPr lang="sk-SK" sz="3600" b="0" i="0" u="none" strike="noStrike" cap="none">
                <a:solidFill>
                  <a:srgbClr val="A64D79"/>
                </a:solidFill>
                <a:latin typeface="Georgia"/>
                <a:ea typeface="Georgia"/>
                <a:cs typeface="Georgia"/>
                <a:sym typeface="Georgia"/>
              </a:rPr>
              <a:t>ODEV MUŽOV</a:t>
            </a:r>
          </a:p>
        </p:txBody>
      </p:sp>
      <p:sp>
        <p:nvSpPr>
          <p:cNvPr id="351" name="Shape 351"/>
          <p:cNvSpPr txBox="1">
            <a:spLocks noGrp="1"/>
          </p:cNvSpPr>
          <p:nvPr>
            <p:ph type="body" idx="1"/>
          </p:nvPr>
        </p:nvSpPr>
        <p:spPr>
          <a:xfrm>
            <a:off x="274325" y="1298450"/>
            <a:ext cx="8595300" cy="5559599"/>
          </a:xfrm>
          <a:prstGeom prst="rect">
            <a:avLst/>
          </a:prstGeom>
          <a:noFill/>
          <a:ln>
            <a:noFill/>
          </a:ln>
        </p:spPr>
        <p:txBody>
          <a:bodyPr lIns="91425" tIns="45700" rIns="91425" bIns="45700" anchor="t" anchorCtr="0">
            <a:noAutofit/>
          </a:bodyPr>
          <a:lstStyle/>
          <a:p>
            <a:pPr marL="171450" marR="0" lvl="0" indent="-171450" algn="just" rtl="0">
              <a:lnSpc>
                <a:spcPct val="90000"/>
              </a:lnSpc>
              <a:spcBef>
                <a:spcPts val="0"/>
              </a:spcBef>
              <a:spcAft>
                <a:spcPts val="0"/>
              </a:spcAft>
              <a:buClr>
                <a:srgbClr val="000000"/>
              </a:buClr>
              <a:buSzPct val="100000"/>
              <a:buFont typeface="Georgia"/>
              <a:buChar char="•"/>
            </a:pPr>
            <a:r>
              <a:rPr lang="sk-SK" sz="2200" b="0" i="1" u="none" strike="noStrike" cap="none" dirty="0">
                <a:solidFill>
                  <a:srgbClr val="4C1130"/>
                </a:solidFill>
                <a:latin typeface="Georgia"/>
                <a:ea typeface="Georgia"/>
                <a:cs typeface="Georgia"/>
                <a:sym typeface="Georgia"/>
              </a:rPr>
              <a:t>„Róm je hlavným predstaviteľom svojej rodiny, preto musí byť oblečený tak, aby svojim výzorom dal najavo svoje postavenie“</a:t>
            </a:r>
            <a:r>
              <a:rPr lang="sk-SK" sz="2200" b="0" i="0" u="none" strike="noStrike" cap="none" dirty="0">
                <a:solidFill>
                  <a:srgbClr val="000000"/>
                </a:solidFill>
                <a:latin typeface="Georgia"/>
                <a:ea typeface="Georgia"/>
                <a:cs typeface="Georgia"/>
                <a:sym typeface="Georgia"/>
              </a:rPr>
              <a:t> (Stojka - </a:t>
            </a:r>
            <a:r>
              <a:rPr lang="sk-SK" sz="2200" b="0" i="0" u="none" strike="noStrike" cap="none" dirty="0" err="1">
                <a:solidFill>
                  <a:srgbClr val="000000"/>
                </a:solidFill>
                <a:latin typeface="Georgia"/>
                <a:ea typeface="Georgia"/>
                <a:cs typeface="Georgia"/>
                <a:sym typeface="Georgia"/>
              </a:rPr>
              <a:t>Pivoň</a:t>
            </a:r>
            <a:r>
              <a:rPr lang="sk-SK" sz="2200" b="0" i="0" u="none" strike="noStrike" cap="none" dirty="0">
                <a:solidFill>
                  <a:srgbClr val="000000"/>
                </a:solidFill>
                <a:latin typeface="Georgia"/>
                <a:ea typeface="Georgia"/>
                <a:cs typeface="Georgia"/>
                <a:sym typeface="Georgia"/>
              </a:rPr>
              <a:t>, 2003, s. 100).</a:t>
            </a:r>
          </a:p>
          <a:p>
            <a:pPr marL="171450" marR="0" lvl="0" indent="-171450" algn="just" rtl="0">
              <a:lnSpc>
                <a:spcPct val="90000"/>
              </a:lnSpc>
              <a:spcBef>
                <a:spcPts val="600"/>
              </a:spcBef>
              <a:spcAft>
                <a:spcPts val="0"/>
              </a:spcAft>
              <a:buClr>
                <a:srgbClr val="000000"/>
              </a:buClr>
              <a:buSzPct val="100000"/>
              <a:buFont typeface="Georgia"/>
              <a:buChar char="•"/>
            </a:pPr>
            <a:r>
              <a:rPr lang="sk-SK" dirty="0">
                <a:solidFill>
                  <a:srgbClr val="000000"/>
                </a:solidFill>
                <a:latin typeface="Georgia"/>
                <a:ea typeface="Georgia"/>
                <a:cs typeface="Georgia"/>
                <a:sym typeface="Georgia"/>
              </a:rPr>
              <a:t>t</a:t>
            </a:r>
            <a:r>
              <a:rPr lang="sk-SK" sz="2200" b="0" i="0" u="none" strike="noStrike" cap="none" dirty="0">
                <a:solidFill>
                  <a:srgbClr val="000000"/>
                </a:solidFill>
                <a:latin typeface="Georgia"/>
                <a:ea typeface="Georgia"/>
                <a:cs typeface="Georgia"/>
                <a:sym typeface="Georgia"/>
              </a:rPr>
              <a:t>o platí i v súčasnosti, i keď odev olašských mužov vo veľkej miere stratil svoje charakteristické rysy, ktoré mal ešte v období kočovania</a:t>
            </a:r>
          </a:p>
          <a:p>
            <a:pPr marL="171450" marR="0" lvl="0" indent="-171450" algn="just" rtl="0">
              <a:lnSpc>
                <a:spcPct val="90000"/>
              </a:lnSpc>
              <a:spcBef>
                <a:spcPts val="600"/>
              </a:spcBef>
              <a:spcAft>
                <a:spcPts val="0"/>
              </a:spcAft>
              <a:buClr>
                <a:srgbClr val="000000"/>
              </a:buClr>
              <a:buSzPct val="100000"/>
              <a:buFont typeface="Georgia"/>
              <a:buChar char="•"/>
            </a:pPr>
            <a:r>
              <a:rPr lang="sk-SK" dirty="0">
                <a:solidFill>
                  <a:srgbClr val="000000"/>
                </a:solidFill>
                <a:latin typeface="Georgia"/>
                <a:ea typeface="Georgia"/>
                <a:cs typeface="Georgia"/>
                <a:sym typeface="Georgia"/>
              </a:rPr>
              <a:t>t</a:t>
            </a:r>
            <a:r>
              <a:rPr lang="sk-SK" sz="2200" b="0" i="0" u="none" strike="noStrike" cap="none" dirty="0">
                <a:solidFill>
                  <a:srgbClr val="000000"/>
                </a:solidFill>
                <a:latin typeface="Georgia"/>
                <a:ea typeface="Georgia"/>
                <a:cs typeface="Georgia"/>
                <a:sym typeface="Georgia"/>
              </a:rPr>
              <a:t>ypické bolo a v mnohých prípadoch dodnes je, že Rómovia nepoznali a nepoužívali rozličné druhy odevu, pokiaľ ide o funkciu </a:t>
            </a:r>
            <a:r>
              <a:rPr lang="sk-SK" sz="2200" b="0" i="0" u="none" strike="noStrike" cap="none" dirty="0" err="1">
                <a:solidFill>
                  <a:srgbClr val="000000"/>
                </a:solidFill>
                <a:latin typeface="Georgia"/>
                <a:ea typeface="Georgia"/>
                <a:cs typeface="Georgia"/>
                <a:sym typeface="Georgia"/>
              </a:rPr>
              <a:t>tohoto</a:t>
            </a:r>
            <a:r>
              <a:rPr lang="sk-SK" sz="2200" b="0" i="0" u="none" strike="noStrike" cap="none" dirty="0">
                <a:solidFill>
                  <a:srgbClr val="000000"/>
                </a:solidFill>
                <a:latin typeface="Georgia"/>
                <a:ea typeface="Georgia"/>
                <a:cs typeface="Georgia"/>
                <a:sym typeface="Georgia"/>
              </a:rPr>
              <a:t> </a:t>
            </a:r>
            <a:r>
              <a:rPr lang="sk-SK" sz="2200" b="0" i="0" u="none" strike="noStrike" cap="none" dirty="0" smtClean="0">
                <a:solidFill>
                  <a:srgbClr val="000000"/>
                </a:solidFill>
                <a:latin typeface="Georgia"/>
                <a:ea typeface="Georgia"/>
                <a:cs typeface="Georgia"/>
                <a:sym typeface="Georgia"/>
              </a:rPr>
              <a:t>odevu - </a:t>
            </a:r>
            <a:r>
              <a:rPr lang="sk-SK" dirty="0">
                <a:solidFill>
                  <a:srgbClr val="000000"/>
                </a:solidFill>
                <a:latin typeface="Georgia"/>
                <a:ea typeface="Georgia"/>
                <a:cs typeface="Georgia"/>
                <a:sym typeface="Georgia"/>
              </a:rPr>
              <a:t>č</a:t>
            </a:r>
            <a:r>
              <a:rPr lang="sk-SK" sz="2200" b="0" i="0" u="none" strike="noStrike" cap="none" dirty="0" smtClean="0">
                <a:solidFill>
                  <a:srgbClr val="000000"/>
                </a:solidFill>
                <a:latin typeface="Georgia"/>
                <a:ea typeface="Georgia"/>
                <a:cs typeface="Georgia"/>
                <a:sym typeface="Georgia"/>
              </a:rPr>
              <a:t>asto </a:t>
            </a:r>
            <a:r>
              <a:rPr lang="sk-SK" sz="2200" b="0" i="0" u="none" strike="noStrike" cap="none" dirty="0">
                <a:solidFill>
                  <a:srgbClr val="000000"/>
                </a:solidFill>
                <a:latin typeface="Georgia"/>
                <a:ea typeface="Georgia"/>
                <a:cs typeface="Georgia"/>
                <a:sym typeface="Georgia"/>
              </a:rPr>
              <a:t>absentoval pracovný, či domáci odev </a:t>
            </a:r>
          </a:p>
          <a:p>
            <a:pPr lvl="1" indent="-179388" algn="just">
              <a:lnSpc>
                <a:spcPct val="90000"/>
              </a:lnSpc>
              <a:buClr>
                <a:srgbClr val="000000"/>
              </a:buClr>
              <a:buFont typeface="Georgia"/>
              <a:buChar char="•"/>
            </a:pPr>
            <a:r>
              <a:rPr lang="sk-SK" b="1" dirty="0" smtClean="0">
                <a:solidFill>
                  <a:srgbClr val="000000"/>
                </a:solidFill>
                <a:latin typeface="Georgia"/>
                <a:ea typeface="Georgia"/>
                <a:cs typeface="Georgia"/>
                <a:sym typeface="Georgia"/>
              </a:rPr>
              <a:t>K</a:t>
            </a:r>
            <a:r>
              <a:rPr lang="sk-SK" sz="2000" b="1" i="0" u="none" strike="noStrike" cap="none" dirty="0" smtClean="0">
                <a:solidFill>
                  <a:srgbClr val="000000"/>
                </a:solidFill>
                <a:latin typeface="Georgia"/>
                <a:ea typeface="Georgia"/>
                <a:cs typeface="Georgia"/>
                <a:sym typeface="Georgia"/>
              </a:rPr>
              <a:t>ošeľa </a:t>
            </a:r>
            <a:r>
              <a:rPr lang="sk-SK" dirty="0">
                <a:solidFill>
                  <a:srgbClr val="000000"/>
                </a:solidFill>
                <a:latin typeface="Georgia"/>
                <a:ea typeface="Georgia"/>
                <a:cs typeface="Georgia"/>
                <a:sym typeface="Georgia"/>
              </a:rPr>
              <a:t>(</a:t>
            </a:r>
            <a:r>
              <a:rPr lang="sk-SK" i="1" dirty="0" err="1">
                <a:solidFill>
                  <a:srgbClr val="000000"/>
                </a:solidFill>
                <a:latin typeface="Georgia"/>
                <a:ea typeface="Georgia"/>
                <a:cs typeface="Georgia"/>
                <a:sym typeface="Georgia"/>
              </a:rPr>
              <a:t>gad</a:t>
            </a:r>
            <a:r>
              <a:rPr lang="sk-SK" dirty="0" smtClean="0">
                <a:solidFill>
                  <a:srgbClr val="000000"/>
                </a:solidFill>
                <a:latin typeface="Georgia"/>
                <a:ea typeface="Georgia"/>
                <a:cs typeface="Georgia"/>
                <a:sym typeface="Georgia"/>
              </a:rPr>
              <a:t>)</a:t>
            </a:r>
            <a:endParaRPr lang="sk-SK" sz="2000" b="1" i="0" u="none" strike="noStrike" cap="none" dirty="0">
              <a:solidFill>
                <a:srgbClr val="000000"/>
              </a:solidFill>
              <a:latin typeface="Georgia"/>
              <a:ea typeface="Georgia"/>
              <a:cs typeface="Georgia"/>
              <a:sym typeface="Georgia"/>
            </a:endParaRPr>
          </a:p>
          <a:p>
            <a:pPr lvl="1" indent="-179388" algn="just">
              <a:lnSpc>
                <a:spcPct val="90000"/>
              </a:lnSpc>
              <a:buClr>
                <a:srgbClr val="000000"/>
              </a:buClr>
              <a:buFont typeface="Georgia"/>
              <a:buChar char="•"/>
            </a:pPr>
            <a:r>
              <a:rPr lang="sk-SK" b="1" dirty="0" smtClean="0">
                <a:solidFill>
                  <a:srgbClr val="000000"/>
                </a:solidFill>
                <a:latin typeface="Georgia"/>
                <a:ea typeface="Georgia"/>
                <a:cs typeface="Georgia"/>
                <a:sym typeface="Georgia"/>
              </a:rPr>
              <a:t>N</a:t>
            </a:r>
            <a:r>
              <a:rPr lang="sk-SK" sz="2000" b="1" i="0" u="none" strike="noStrike" cap="none" dirty="0" smtClean="0">
                <a:solidFill>
                  <a:srgbClr val="000000"/>
                </a:solidFill>
                <a:latin typeface="Georgia"/>
                <a:ea typeface="Georgia"/>
                <a:cs typeface="Georgia"/>
                <a:sym typeface="Georgia"/>
              </a:rPr>
              <a:t>ohavice </a:t>
            </a:r>
            <a:r>
              <a:rPr lang="sk-SK" dirty="0">
                <a:solidFill>
                  <a:srgbClr val="000000"/>
                </a:solidFill>
                <a:latin typeface="Georgia"/>
                <a:ea typeface="Georgia"/>
                <a:cs typeface="Georgia"/>
                <a:sym typeface="Georgia"/>
              </a:rPr>
              <a:t>(</a:t>
            </a:r>
            <a:r>
              <a:rPr lang="sk-SK" i="1" dirty="0" err="1">
                <a:solidFill>
                  <a:srgbClr val="000000"/>
                </a:solidFill>
                <a:latin typeface="Georgia"/>
                <a:ea typeface="Georgia"/>
                <a:cs typeface="Georgia"/>
                <a:sym typeface="Georgia"/>
              </a:rPr>
              <a:t>maškaricko</a:t>
            </a:r>
            <a:r>
              <a:rPr lang="sk-SK" dirty="0" smtClean="0">
                <a:solidFill>
                  <a:srgbClr val="000000"/>
                </a:solidFill>
                <a:latin typeface="Georgia"/>
                <a:ea typeface="Georgia"/>
                <a:cs typeface="Georgia"/>
                <a:sym typeface="Georgia"/>
              </a:rPr>
              <a:t>)</a:t>
            </a:r>
            <a:endParaRPr lang="sk-SK" sz="2000" b="1" i="0" u="none" strike="noStrike" cap="none" dirty="0">
              <a:solidFill>
                <a:srgbClr val="000000"/>
              </a:solidFill>
              <a:latin typeface="Georgia"/>
              <a:ea typeface="Georgia"/>
              <a:cs typeface="Georgia"/>
              <a:sym typeface="Georgia"/>
            </a:endParaRPr>
          </a:p>
          <a:p>
            <a:pPr lvl="1" indent="-179388" algn="just">
              <a:lnSpc>
                <a:spcPct val="90000"/>
              </a:lnSpc>
              <a:buClr>
                <a:srgbClr val="000000"/>
              </a:buClr>
              <a:buFont typeface="Georgia"/>
              <a:buChar char="•"/>
            </a:pPr>
            <a:r>
              <a:rPr lang="sk-SK" b="1" dirty="0" smtClean="0">
                <a:solidFill>
                  <a:srgbClr val="000000"/>
                </a:solidFill>
                <a:latin typeface="Georgia"/>
                <a:ea typeface="Georgia"/>
                <a:cs typeface="Georgia"/>
                <a:sym typeface="Georgia"/>
              </a:rPr>
              <a:t>V</a:t>
            </a:r>
            <a:r>
              <a:rPr lang="sk-SK" sz="2000" b="1" i="0" u="none" strike="noStrike" cap="none" dirty="0" smtClean="0">
                <a:solidFill>
                  <a:srgbClr val="000000"/>
                </a:solidFill>
                <a:latin typeface="Georgia"/>
                <a:ea typeface="Georgia"/>
                <a:cs typeface="Georgia"/>
                <a:sym typeface="Georgia"/>
              </a:rPr>
              <a:t>esta </a:t>
            </a:r>
            <a:r>
              <a:rPr lang="sk-SK" dirty="0">
                <a:solidFill>
                  <a:srgbClr val="000000"/>
                </a:solidFill>
                <a:latin typeface="Georgia"/>
                <a:ea typeface="Georgia"/>
                <a:cs typeface="Georgia"/>
                <a:sym typeface="Georgia"/>
              </a:rPr>
              <a:t>(</a:t>
            </a:r>
            <a:r>
              <a:rPr lang="sk-SK" i="1" dirty="0" err="1">
                <a:solidFill>
                  <a:srgbClr val="000000"/>
                </a:solidFill>
                <a:latin typeface="Georgia"/>
                <a:ea typeface="Georgia"/>
                <a:cs typeface="Georgia"/>
                <a:sym typeface="Georgia"/>
              </a:rPr>
              <a:t>buďoga</a:t>
            </a:r>
            <a:r>
              <a:rPr lang="sk-SK" dirty="0" smtClean="0">
                <a:solidFill>
                  <a:srgbClr val="000000"/>
                </a:solidFill>
                <a:latin typeface="Georgia"/>
                <a:ea typeface="Georgia"/>
                <a:cs typeface="Georgia"/>
                <a:sym typeface="Georgia"/>
              </a:rPr>
              <a:t>)</a:t>
            </a:r>
            <a:endParaRPr lang="sk-SK" sz="2000" b="1" i="0" u="none" strike="noStrike" cap="none" dirty="0">
              <a:solidFill>
                <a:srgbClr val="000000"/>
              </a:solidFill>
              <a:latin typeface="Georgia"/>
              <a:ea typeface="Georgia"/>
              <a:cs typeface="Georgia"/>
              <a:sym typeface="Georgia"/>
            </a:endParaRPr>
          </a:p>
          <a:p>
            <a:pPr marL="344488" marR="0" lvl="1" indent="-179388" algn="just" rtl="0">
              <a:lnSpc>
                <a:spcPct val="90000"/>
              </a:lnSpc>
              <a:spcBef>
                <a:spcPts val="600"/>
              </a:spcBef>
              <a:spcAft>
                <a:spcPts val="0"/>
              </a:spcAft>
              <a:buClr>
                <a:srgbClr val="000000"/>
              </a:buClr>
              <a:buSzPct val="100000"/>
              <a:buFont typeface="Georgia"/>
              <a:buChar char="•"/>
            </a:pPr>
            <a:r>
              <a:rPr lang="sk-SK" b="1" dirty="0" smtClean="0">
                <a:solidFill>
                  <a:srgbClr val="000000"/>
                </a:solidFill>
                <a:latin typeface="Georgia"/>
                <a:ea typeface="Georgia"/>
                <a:cs typeface="Georgia"/>
                <a:sym typeface="Georgia"/>
              </a:rPr>
              <a:t>K</a:t>
            </a:r>
            <a:r>
              <a:rPr lang="sk-SK" sz="2000" b="1" i="0" u="none" strike="noStrike" cap="none" dirty="0" smtClean="0">
                <a:solidFill>
                  <a:srgbClr val="000000"/>
                </a:solidFill>
                <a:latin typeface="Georgia"/>
                <a:ea typeface="Georgia"/>
                <a:cs typeface="Georgia"/>
                <a:sym typeface="Georgia"/>
              </a:rPr>
              <a:t>lobúk </a:t>
            </a:r>
            <a:r>
              <a:rPr lang="sk-SK" sz="2000" i="0" u="none" strike="noStrike" cap="none" dirty="0" smtClean="0">
                <a:solidFill>
                  <a:srgbClr val="000000"/>
                </a:solidFill>
                <a:latin typeface="Georgia"/>
                <a:ea typeface="Georgia"/>
                <a:cs typeface="Georgia"/>
                <a:sym typeface="Georgia"/>
              </a:rPr>
              <a:t>(</a:t>
            </a:r>
            <a:r>
              <a:rPr lang="sk-SK" sz="2000" i="0" u="none" strike="noStrike" cap="none" dirty="0" err="1" smtClean="0">
                <a:solidFill>
                  <a:srgbClr val="000000"/>
                </a:solidFill>
                <a:latin typeface="Georgia"/>
                <a:ea typeface="Georgia"/>
                <a:cs typeface="Georgia"/>
                <a:sym typeface="Georgia"/>
              </a:rPr>
              <a:t>kolopo</a:t>
            </a:r>
            <a:r>
              <a:rPr lang="sk-SK" sz="2000" i="0" u="none" strike="noStrike" cap="none" dirty="0" smtClean="0">
                <a:solidFill>
                  <a:srgbClr val="000000"/>
                </a:solidFill>
                <a:latin typeface="Georgia"/>
                <a:ea typeface="Georgia"/>
                <a:cs typeface="Georgia"/>
                <a:sym typeface="Georgia"/>
              </a:rPr>
              <a:t>)</a:t>
            </a:r>
            <a:endParaRPr lang="sk-SK" sz="2000" b="1" i="0" u="none" strike="noStrike" cap="none" dirty="0">
              <a:solidFill>
                <a:srgbClr val="000000"/>
              </a:solidFill>
              <a:latin typeface="Georgia"/>
              <a:ea typeface="Georgia"/>
              <a:cs typeface="Georgia"/>
              <a:sym typeface="Georgia"/>
            </a:endParaRPr>
          </a:p>
          <a:p>
            <a:pPr marL="344488" marR="0" lvl="1" indent="-179388" algn="just" rtl="0">
              <a:lnSpc>
                <a:spcPct val="90000"/>
              </a:lnSpc>
              <a:spcBef>
                <a:spcPts val="600"/>
              </a:spcBef>
              <a:spcAft>
                <a:spcPts val="0"/>
              </a:spcAft>
              <a:buClr>
                <a:srgbClr val="000000"/>
              </a:buClr>
              <a:buSzPct val="100000"/>
              <a:buFont typeface="Georgia"/>
              <a:buChar char="•"/>
            </a:pPr>
            <a:r>
              <a:rPr lang="sk-SK" b="1" dirty="0" smtClean="0">
                <a:solidFill>
                  <a:srgbClr val="000000"/>
                </a:solidFill>
                <a:latin typeface="Georgia"/>
                <a:ea typeface="Georgia"/>
                <a:cs typeface="Georgia"/>
                <a:sym typeface="Georgia"/>
              </a:rPr>
              <a:t>P</a:t>
            </a:r>
            <a:r>
              <a:rPr lang="sk-SK" sz="2000" b="1" i="0" u="none" strike="noStrike" cap="none" dirty="0" smtClean="0">
                <a:solidFill>
                  <a:srgbClr val="000000"/>
                </a:solidFill>
                <a:latin typeface="Georgia"/>
                <a:ea typeface="Georgia"/>
                <a:cs typeface="Georgia"/>
                <a:sym typeface="Georgia"/>
              </a:rPr>
              <a:t>alica </a:t>
            </a:r>
            <a:r>
              <a:rPr lang="sk-SK" sz="2000" i="0" u="none" strike="noStrike" cap="none" dirty="0" smtClean="0">
                <a:solidFill>
                  <a:srgbClr val="000000"/>
                </a:solidFill>
                <a:latin typeface="Georgia"/>
                <a:ea typeface="Georgia"/>
                <a:cs typeface="Georgia"/>
                <a:sym typeface="Georgia"/>
              </a:rPr>
              <a:t>(</a:t>
            </a:r>
            <a:r>
              <a:rPr lang="sk-SK" sz="2000" i="0" u="none" strike="noStrike" cap="none" dirty="0" err="1" smtClean="0">
                <a:solidFill>
                  <a:srgbClr val="000000"/>
                </a:solidFill>
                <a:latin typeface="Georgia"/>
                <a:ea typeface="Georgia"/>
                <a:cs typeface="Georgia"/>
                <a:sym typeface="Georgia"/>
              </a:rPr>
              <a:t>bachuľa</a:t>
            </a:r>
            <a:r>
              <a:rPr lang="sk-SK" sz="2000" i="0" u="none" strike="noStrike" cap="none" dirty="0" smtClean="0">
                <a:solidFill>
                  <a:srgbClr val="000000"/>
                </a:solidFill>
                <a:latin typeface="Georgia"/>
                <a:ea typeface="Georgia"/>
                <a:cs typeface="Georgia"/>
                <a:sym typeface="Georgia"/>
              </a:rPr>
              <a:t>)</a:t>
            </a:r>
            <a:endParaRPr lang="sk-SK" sz="2000" b="1" i="0" u="none" strike="noStrike" cap="none" dirty="0">
              <a:solidFill>
                <a:srgbClr val="000000"/>
              </a:solidFill>
              <a:latin typeface="Georgia"/>
              <a:ea typeface="Georgia"/>
              <a:cs typeface="Georgia"/>
              <a:sym typeface="Georgia"/>
            </a:endParaRPr>
          </a:p>
          <a:p>
            <a:pPr marL="344487" marR="0" lvl="1" indent="-179387" algn="just" rtl="0">
              <a:lnSpc>
                <a:spcPct val="90000"/>
              </a:lnSpc>
              <a:spcBef>
                <a:spcPts val="600"/>
              </a:spcBef>
              <a:spcAft>
                <a:spcPts val="0"/>
              </a:spcAft>
              <a:buClr>
                <a:srgbClr val="000000"/>
              </a:buClr>
              <a:buSzPct val="100000"/>
              <a:buFont typeface="Georgia"/>
              <a:buChar char="•"/>
            </a:pPr>
            <a:r>
              <a:rPr lang="sk-SK" b="1" dirty="0">
                <a:solidFill>
                  <a:srgbClr val="000000"/>
                </a:solidFill>
                <a:latin typeface="Georgia"/>
                <a:ea typeface="Georgia"/>
                <a:cs typeface="Georgia"/>
                <a:sym typeface="Georgia"/>
              </a:rPr>
              <a:t>v</a:t>
            </a:r>
            <a:r>
              <a:rPr lang="sk-SK" sz="2000" b="1" i="0" u="none" strike="noStrike" cap="none" dirty="0">
                <a:solidFill>
                  <a:srgbClr val="000000"/>
                </a:solidFill>
                <a:latin typeface="Georgia"/>
                <a:ea typeface="Georgia"/>
                <a:cs typeface="Georgia"/>
                <a:sym typeface="Georgia"/>
              </a:rPr>
              <a:t>ysoké čižmy</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62" name="Shape 362"/>
          <p:cNvSpPr txBox="1">
            <a:spLocks noGrp="1"/>
          </p:cNvSpPr>
          <p:nvPr>
            <p:ph type="title"/>
          </p:nvPr>
        </p:nvSpPr>
        <p:spPr>
          <a:xfrm>
            <a:off x="276225" y="0"/>
            <a:ext cx="8591700" cy="1066800"/>
          </a:xfrm>
          <a:prstGeom prst="rect">
            <a:avLst/>
          </a:prstGeom>
          <a:noFill/>
          <a:ln>
            <a:noFill/>
          </a:ln>
        </p:spPr>
        <p:txBody>
          <a:bodyPr lIns="91425" tIns="45700" rIns="91425" bIns="45700" anchor="b" anchorCtr="0">
            <a:noAutofit/>
          </a:bodyPr>
          <a:lstStyle/>
          <a:p>
            <a:pPr marL="0" marR="0" lvl="0" indent="0" algn="l" rtl="0">
              <a:spcBef>
                <a:spcPts val="0"/>
              </a:spcBef>
              <a:buClr>
                <a:schemeClr val="dk2"/>
              </a:buClr>
              <a:buSzPct val="25000"/>
              <a:buFont typeface="Candara"/>
              <a:buNone/>
            </a:pPr>
            <a:r>
              <a:rPr lang="sk-SK" sz="3600" b="0" i="0" u="none" strike="noStrike" cap="none">
                <a:solidFill>
                  <a:srgbClr val="A64D79"/>
                </a:solidFill>
                <a:latin typeface="Georgia"/>
                <a:ea typeface="Georgia"/>
                <a:cs typeface="Georgia"/>
                <a:sym typeface="Georgia"/>
              </a:rPr>
              <a:t>ODEV MUŽOV</a:t>
            </a:r>
          </a:p>
        </p:txBody>
      </p:sp>
      <p:sp>
        <p:nvSpPr>
          <p:cNvPr id="363" name="Shape 363"/>
          <p:cNvSpPr txBox="1">
            <a:spLocks noGrp="1"/>
          </p:cNvSpPr>
          <p:nvPr>
            <p:ph type="body" idx="1"/>
          </p:nvPr>
        </p:nvSpPr>
        <p:spPr>
          <a:xfrm>
            <a:off x="274325" y="1298450"/>
            <a:ext cx="5377800" cy="5559599"/>
          </a:xfrm>
          <a:prstGeom prst="rect">
            <a:avLst/>
          </a:prstGeom>
          <a:noFill/>
          <a:ln>
            <a:noFill/>
          </a:ln>
        </p:spPr>
        <p:txBody>
          <a:bodyPr lIns="91425" tIns="45700" rIns="91425" bIns="45700" anchor="t" anchorCtr="0">
            <a:noAutofit/>
          </a:bodyPr>
          <a:lstStyle/>
          <a:p>
            <a:pPr marL="171450" marR="0" lvl="0" indent="-184150" algn="just" rtl="0">
              <a:spcBef>
                <a:spcPts val="0"/>
              </a:spcBef>
              <a:spcAft>
                <a:spcPts val="0"/>
              </a:spcAft>
              <a:buClr>
                <a:srgbClr val="000000"/>
              </a:buClr>
              <a:buSzPct val="100000"/>
              <a:buFont typeface="Georgia"/>
              <a:buChar char="•"/>
            </a:pPr>
            <a:r>
              <a:rPr lang="sk-SK" sz="2400" b="1">
                <a:solidFill>
                  <a:srgbClr val="000000"/>
                </a:solidFill>
                <a:latin typeface="Georgia"/>
                <a:ea typeface="Georgia"/>
                <a:cs typeface="Georgia"/>
                <a:sym typeface="Georgia"/>
              </a:rPr>
              <a:t>k</a:t>
            </a:r>
            <a:r>
              <a:rPr lang="sk-SK" sz="2400" b="1" i="0" u="none" strike="noStrike" cap="none">
                <a:solidFill>
                  <a:srgbClr val="000000"/>
                </a:solidFill>
                <a:latin typeface="Georgia"/>
                <a:ea typeface="Georgia"/>
                <a:cs typeface="Georgia"/>
                <a:sym typeface="Georgia"/>
              </a:rPr>
              <a:t>lobúk</a:t>
            </a:r>
            <a:r>
              <a:rPr lang="sk-SK" sz="2400" b="0" i="0" u="none" strike="noStrike" cap="none">
                <a:solidFill>
                  <a:srgbClr val="000000"/>
                </a:solidFill>
                <a:latin typeface="Georgia"/>
                <a:ea typeface="Georgia"/>
                <a:cs typeface="Georgia"/>
                <a:sym typeface="Georgia"/>
              </a:rPr>
              <a:t> (</a:t>
            </a:r>
            <a:r>
              <a:rPr lang="sk-SK" sz="2400" b="0" i="1" u="none" strike="noStrike" cap="none">
                <a:solidFill>
                  <a:srgbClr val="000000"/>
                </a:solidFill>
                <a:latin typeface="Georgia"/>
                <a:ea typeface="Georgia"/>
                <a:cs typeface="Georgia"/>
                <a:sym typeface="Georgia"/>
              </a:rPr>
              <a:t>kolopo</a:t>
            </a:r>
            <a:r>
              <a:rPr lang="sk-SK" sz="2400" b="0" i="0" u="none" strike="noStrike" cap="none">
                <a:solidFill>
                  <a:srgbClr val="000000"/>
                </a:solidFill>
                <a:latin typeface="Georgia"/>
                <a:ea typeface="Georgia"/>
                <a:cs typeface="Georgia"/>
                <a:sym typeface="Georgia"/>
              </a:rPr>
              <a:t>)</a:t>
            </a:r>
          </a:p>
          <a:p>
            <a:pPr marL="0" marR="0" lvl="0" indent="0" algn="just" rtl="0">
              <a:spcBef>
                <a:spcPts val="600"/>
              </a:spcBef>
              <a:spcAft>
                <a:spcPts val="0"/>
              </a:spcAft>
              <a:buNone/>
            </a:pPr>
            <a:r>
              <a:rPr lang="sk-SK" sz="2200" b="0" i="1" u="none" strike="noStrike" cap="none">
                <a:solidFill>
                  <a:srgbClr val="4C1130"/>
                </a:solidFill>
                <a:latin typeface="Georgia"/>
                <a:ea typeface="Georgia"/>
                <a:cs typeface="Georgia"/>
                <a:sym typeface="Georgia"/>
              </a:rPr>
              <a:t>„...starí Cigáni vychádzali podla toho, že ktorý Cigán, chlap, si dá klobúk do hlavy, tak musí reprezentovať volačo. Musí mať pod tým klobúkom volačo. To je symbol, že je chlap, že je Cigáň. Dobrý Cigáň...“</a:t>
            </a:r>
            <a:r>
              <a:rPr lang="sk-SK" sz="2200" b="0" i="1" u="none" strike="noStrike" cap="none">
                <a:solidFill>
                  <a:srgbClr val="000000"/>
                </a:solidFill>
                <a:latin typeface="Georgia"/>
                <a:ea typeface="Georgia"/>
                <a:cs typeface="Georgia"/>
                <a:sym typeface="Georgia"/>
              </a:rPr>
              <a:t> </a:t>
            </a:r>
            <a:r>
              <a:rPr lang="sk-SK" sz="2200" b="0" i="0" u="none" strike="noStrike" cap="none">
                <a:solidFill>
                  <a:srgbClr val="000000"/>
                </a:solidFill>
                <a:latin typeface="Georgia"/>
                <a:ea typeface="Georgia"/>
                <a:cs typeface="Georgia"/>
                <a:sym typeface="Georgia"/>
              </a:rPr>
              <a:t>(muž, 54 r.)</a:t>
            </a:r>
          </a:p>
          <a:p>
            <a:pPr marL="171450" marR="0" lvl="0" indent="-171450" algn="just" rtl="0">
              <a:spcBef>
                <a:spcPts val="600"/>
              </a:spcBef>
              <a:spcAft>
                <a:spcPts val="0"/>
              </a:spcAft>
              <a:buClr>
                <a:schemeClr val="accent1"/>
              </a:buClr>
              <a:buSzPct val="100000"/>
              <a:buFont typeface="Arial"/>
              <a:buNone/>
            </a:pPr>
            <a:endParaRPr sz="2200" b="0" i="0" u="none" strike="noStrike" cap="none">
              <a:solidFill>
                <a:srgbClr val="000000"/>
              </a:solidFill>
              <a:latin typeface="Georgia"/>
              <a:ea typeface="Georgia"/>
              <a:cs typeface="Georgia"/>
              <a:sym typeface="Georgia"/>
            </a:endParaRPr>
          </a:p>
          <a:p>
            <a:pPr marL="171450" marR="0" lvl="0" indent="-184150" algn="just" rtl="0">
              <a:spcBef>
                <a:spcPts val="600"/>
              </a:spcBef>
              <a:spcAft>
                <a:spcPts val="0"/>
              </a:spcAft>
              <a:buClr>
                <a:srgbClr val="000000"/>
              </a:buClr>
              <a:buSzPct val="100000"/>
              <a:buFont typeface="Georgia"/>
              <a:buChar char="•"/>
            </a:pPr>
            <a:r>
              <a:rPr lang="sk-SK" sz="2400" b="1">
                <a:solidFill>
                  <a:srgbClr val="000000"/>
                </a:solidFill>
                <a:latin typeface="Georgia"/>
                <a:ea typeface="Georgia"/>
                <a:cs typeface="Georgia"/>
                <a:sym typeface="Georgia"/>
              </a:rPr>
              <a:t>p</a:t>
            </a:r>
            <a:r>
              <a:rPr lang="sk-SK" sz="2400" b="1" i="0" u="none" strike="noStrike" cap="none">
                <a:solidFill>
                  <a:srgbClr val="000000"/>
                </a:solidFill>
                <a:latin typeface="Georgia"/>
                <a:ea typeface="Georgia"/>
                <a:cs typeface="Georgia"/>
                <a:sym typeface="Georgia"/>
              </a:rPr>
              <a:t>alica</a:t>
            </a:r>
            <a:r>
              <a:rPr lang="sk-SK" sz="2400" b="0" i="0" u="none" strike="noStrike" cap="none">
                <a:solidFill>
                  <a:srgbClr val="000000"/>
                </a:solidFill>
                <a:latin typeface="Georgia"/>
                <a:ea typeface="Georgia"/>
                <a:cs typeface="Georgia"/>
                <a:sym typeface="Georgia"/>
              </a:rPr>
              <a:t> </a:t>
            </a:r>
          </a:p>
          <a:p>
            <a:pPr marL="0" marR="0" lvl="0" indent="0" algn="just" rtl="0">
              <a:spcBef>
                <a:spcPts val="600"/>
              </a:spcBef>
              <a:spcAft>
                <a:spcPts val="0"/>
              </a:spcAft>
              <a:buClr>
                <a:schemeClr val="accent1"/>
              </a:buClr>
              <a:buSzPct val="25000"/>
              <a:buFont typeface="Arial"/>
              <a:buNone/>
            </a:pPr>
            <a:r>
              <a:rPr lang="sk-SK" sz="2400" b="0" i="0" u="none" strike="noStrike" cap="none">
                <a:solidFill>
                  <a:srgbClr val="000000"/>
                </a:solidFill>
                <a:latin typeface="Georgia"/>
                <a:ea typeface="Georgia"/>
                <a:cs typeface="Georgia"/>
                <a:sym typeface="Georgia"/>
              </a:rPr>
              <a:t>(</a:t>
            </a:r>
            <a:r>
              <a:rPr lang="sk-SK" sz="2400" b="0" i="1" u="none" strike="noStrike" cap="none">
                <a:solidFill>
                  <a:srgbClr val="000000"/>
                </a:solidFill>
                <a:latin typeface="Georgia"/>
                <a:ea typeface="Georgia"/>
                <a:cs typeface="Georgia"/>
                <a:sym typeface="Georgia"/>
              </a:rPr>
              <a:t>bachuľa</a:t>
            </a:r>
            <a:r>
              <a:rPr lang="sk-SK" sz="2400" b="0" i="0" u="none" strike="noStrike" cap="none">
                <a:solidFill>
                  <a:srgbClr val="000000"/>
                </a:solidFill>
                <a:latin typeface="Georgia"/>
                <a:ea typeface="Georgia"/>
                <a:cs typeface="Georgia"/>
                <a:sym typeface="Georgia"/>
              </a:rPr>
              <a:t>)</a:t>
            </a:r>
          </a:p>
        </p:txBody>
      </p:sp>
      <p:pic>
        <p:nvPicPr>
          <p:cNvPr id="364" name="Shape 364"/>
          <p:cNvPicPr preferRelativeResize="0"/>
          <p:nvPr/>
        </p:nvPicPr>
        <p:blipFill rotWithShape="1">
          <a:blip r:embed="rId3">
            <a:alphaModFix/>
          </a:blip>
          <a:srcRect/>
          <a:stretch/>
        </p:blipFill>
        <p:spPr>
          <a:xfrm>
            <a:off x="6197862" y="1124744"/>
            <a:ext cx="2484341" cy="1656024"/>
          </a:xfrm>
          <a:prstGeom prst="rect">
            <a:avLst/>
          </a:prstGeom>
          <a:noFill/>
          <a:ln>
            <a:noFill/>
          </a:ln>
        </p:spPr>
      </p:pic>
      <p:pic>
        <p:nvPicPr>
          <p:cNvPr id="365" name="Shape 365"/>
          <p:cNvPicPr preferRelativeResize="0"/>
          <p:nvPr/>
        </p:nvPicPr>
        <p:blipFill rotWithShape="1">
          <a:blip r:embed="rId4">
            <a:alphaModFix/>
          </a:blip>
          <a:srcRect/>
          <a:stretch/>
        </p:blipFill>
        <p:spPr>
          <a:xfrm>
            <a:off x="1813083" y="3966975"/>
            <a:ext cx="2254861" cy="2707629"/>
          </a:xfrm>
          <a:prstGeom prst="rect">
            <a:avLst/>
          </a:prstGeom>
          <a:noFill/>
          <a:ln>
            <a:noFill/>
          </a:ln>
        </p:spPr>
      </p:pic>
      <p:pic>
        <p:nvPicPr>
          <p:cNvPr id="366" name="Shape 366"/>
          <p:cNvPicPr preferRelativeResize="0"/>
          <p:nvPr/>
        </p:nvPicPr>
        <p:blipFill rotWithShape="1">
          <a:blip r:embed="rId5">
            <a:alphaModFix/>
          </a:blip>
          <a:srcRect/>
          <a:stretch/>
        </p:blipFill>
        <p:spPr>
          <a:xfrm>
            <a:off x="6156176" y="2882016"/>
            <a:ext cx="2526027" cy="3789040"/>
          </a:xfrm>
          <a:prstGeom prst="rect">
            <a:avLst/>
          </a:prstGeom>
          <a:noFill/>
          <a:ln>
            <a:noFill/>
          </a:ln>
        </p:spPr>
      </p:pic>
      <p:pic>
        <p:nvPicPr>
          <p:cNvPr id="367" name="Shape 367"/>
          <p:cNvPicPr preferRelativeResize="0"/>
          <p:nvPr/>
        </p:nvPicPr>
        <p:blipFill rotWithShape="1">
          <a:blip r:embed="rId6">
            <a:alphaModFix/>
          </a:blip>
          <a:srcRect/>
          <a:stretch/>
        </p:blipFill>
        <p:spPr>
          <a:xfrm>
            <a:off x="4211960" y="3966975"/>
            <a:ext cx="1800199" cy="2700743"/>
          </a:xfrm>
          <a:prstGeom prst="rect">
            <a:avLst/>
          </a:prstGeom>
          <a:noFill/>
          <a:ln>
            <a:noFill/>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372" name="Shape 372"/>
          <p:cNvSpPr txBox="1">
            <a:spLocks noGrp="1"/>
          </p:cNvSpPr>
          <p:nvPr>
            <p:ph type="title"/>
          </p:nvPr>
        </p:nvSpPr>
        <p:spPr>
          <a:xfrm>
            <a:off x="276225" y="0"/>
            <a:ext cx="8591700" cy="1066800"/>
          </a:xfrm>
          <a:prstGeom prst="rect">
            <a:avLst/>
          </a:prstGeom>
          <a:noFill/>
          <a:ln>
            <a:noFill/>
          </a:ln>
        </p:spPr>
        <p:txBody>
          <a:bodyPr lIns="91425" tIns="45700" rIns="91425" bIns="45700" anchor="b" anchorCtr="0">
            <a:noAutofit/>
          </a:bodyPr>
          <a:lstStyle/>
          <a:p>
            <a:pPr marL="0" marR="0" lvl="0" indent="0" algn="l" rtl="0">
              <a:spcBef>
                <a:spcPts val="0"/>
              </a:spcBef>
              <a:buClr>
                <a:schemeClr val="dk2"/>
              </a:buClr>
              <a:buSzPct val="25000"/>
              <a:buFont typeface="Candara"/>
              <a:buNone/>
            </a:pPr>
            <a:r>
              <a:rPr lang="sk-SK" sz="3600" b="0" i="0" u="none" strike="noStrike" cap="none">
                <a:solidFill>
                  <a:srgbClr val="A64D79"/>
                </a:solidFill>
                <a:latin typeface="Georgia"/>
                <a:ea typeface="Georgia"/>
                <a:cs typeface="Georgia"/>
                <a:sym typeface="Georgia"/>
              </a:rPr>
              <a:t>SVIATOČNÝ ODEV</a:t>
            </a:r>
          </a:p>
        </p:txBody>
      </p:sp>
      <p:pic>
        <p:nvPicPr>
          <p:cNvPr id="373" name="Shape 373"/>
          <p:cNvPicPr preferRelativeResize="0"/>
          <p:nvPr/>
        </p:nvPicPr>
        <p:blipFill rotWithShape="1">
          <a:blip r:embed="rId3">
            <a:alphaModFix/>
          </a:blip>
          <a:srcRect/>
          <a:stretch/>
        </p:blipFill>
        <p:spPr>
          <a:xfrm>
            <a:off x="395535" y="1512042"/>
            <a:ext cx="3275939" cy="4913908"/>
          </a:xfrm>
          <a:prstGeom prst="rect">
            <a:avLst/>
          </a:prstGeom>
          <a:noFill/>
          <a:ln>
            <a:noFill/>
          </a:ln>
        </p:spPr>
      </p:pic>
      <p:pic>
        <p:nvPicPr>
          <p:cNvPr id="374" name="Shape 374"/>
          <p:cNvPicPr preferRelativeResize="0"/>
          <p:nvPr/>
        </p:nvPicPr>
        <p:blipFill rotWithShape="1">
          <a:blip r:embed="rId4">
            <a:alphaModFix/>
          </a:blip>
          <a:srcRect/>
          <a:stretch/>
        </p:blipFill>
        <p:spPr>
          <a:xfrm>
            <a:off x="3797701" y="1538153"/>
            <a:ext cx="1548596" cy="2322894"/>
          </a:xfrm>
          <a:prstGeom prst="rect">
            <a:avLst/>
          </a:prstGeom>
          <a:noFill/>
          <a:ln>
            <a:noFill/>
          </a:ln>
        </p:spPr>
      </p:pic>
      <p:pic>
        <p:nvPicPr>
          <p:cNvPr id="375" name="Shape 375"/>
          <p:cNvPicPr preferRelativeResize="0"/>
          <p:nvPr/>
        </p:nvPicPr>
        <p:blipFill rotWithShape="1">
          <a:blip r:embed="rId5">
            <a:alphaModFix/>
          </a:blip>
          <a:srcRect/>
          <a:stretch/>
        </p:blipFill>
        <p:spPr>
          <a:xfrm>
            <a:off x="3779912" y="4049687"/>
            <a:ext cx="1584175" cy="2376263"/>
          </a:xfrm>
          <a:prstGeom prst="rect">
            <a:avLst/>
          </a:prstGeom>
          <a:noFill/>
          <a:ln>
            <a:noFill/>
          </a:ln>
        </p:spPr>
      </p:pic>
      <p:pic>
        <p:nvPicPr>
          <p:cNvPr id="376" name="Shape 376"/>
          <p:cNvPicPr preferRelativeResize="0"/>
          <p:nvPr/>
        </p:nvPicPr>
        <p:blipFill rotWithShape="1">
          <a:blip r:embed="rId6">
            <a:alphaModFix/>
          </a:blip>
          <a:srcRect/>
          <a:stretch/>
        </p:blipFill>
        <p:spPr>
          <a:xfrm>
            <a:off x="5504298" y="4755080"/>
            <a:ext cx="2228038" cy="1670871"/>
          </a:xfrm>
          <a:prstGeom prst="rect">
            <a:avLst/>
          </a:prstGeom>
          <a:noFill/>
          <a:ln>
            <a:noFill/>
          </a:ln>
        </p:spPr>
      </p:pic>
      <p:pic>
        <p:nvPicPr>
          <p:cNvPr id="377" name="Shape 377"/>
          <p:cNvPicPr preferRelativeResize="0"/>
          <p:nvPr/>
        </p:nvPicPr>
        <p:blipFill rotWithShape="1">
          <a:blip r:embed="rId7">
            <a:alphaModFix/>
          </a:blip>
          <a:srcRect/>
          <a:stretch/>
        </p:blipFill>
        <p:spPr>
          <a:xfrm>
            <a:off x="5504298" y="1538153"/>
            <a:ext cx="2228038" cy="2970967"/>
          </a:xfrm>
          <a:prstGeom prst="rect">
            <a:avLst/>
          </a:prstGeom>
          <a:noFill/>
          <a:ln>
            <a:noFill/>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sp>
        <p:nvSpPr>
          <p:cNvPr id="382" name="Shape 382"/>
          <p:cNvSpPr txBox="1">
            <a:spLocks noGrp="1"/>
          </p:cNvSpPr>
          <p:nvPr>
            <p:ph type="title"/>
          </p:nvPr>
        </p:nvSpPr>
        <p:spPr>
          <a:xfrm>
            <a:off x="276225" y="0"/>
            <a:ext cx="8591700" cy="1066800"/>
          </a:xfrm>
          <a:prstGeom prst="rect">
            <a:avLst/>
          </a:prstGeom>
          <a:noFill/>
          <a:ln>
            <a:noFill/>
          </a:ln>
        </p:spPr>
        <p:txBody>
          <a:bodyPr lIns="91425" tIns="45700" rIns="91425" bIns="45700" anchor="b" anchorCtr="0">
            <a:noAutofit/>
          </a:bodyPr>
          <a:lstStyle/>
          <a:p>
            <a:pPr marL="0" marR="0" lvl="0" indent="0" algn="l" rtl="0">
              <a:spcBef>
                <a:spcPts val="0"/>
              </a:spcBef>
              <a:buClr>
                <a:schemeClr val="dk2"/>
              </a:buClr>
              <a:buSzPct val="25000"/>
              <a:buFont typeface="Candara"/>
              <a:buNone/>
            </a:pPr>
            <a:r>
              <a:rPr lang="sk-SK" sz="3600" b="0" i="0" u="none" strike="noStrike" cap="none">
                <a:solidFill>
                  <a:srgbClr val="A64D79"/>
                </a:solidFill>
                <a:latin typeface="Georgia"/>
                <a:ea typeface="Georgia"/>
                <a:cs typeface="Georgia"/>
                <a:sym typeface="Georgia"/>
              </a:rPr>
              <a:t>SVIATOČNÝ ODEV</a:t>
            </a:r>
          </a:p>
        </p:txBody>
      </p:sp>
      <p:pic>
        <p:nvPicPr>
          <p:cNvPr id="383" name="Shape 383"/>
          <p:cNvPicPr preferRelativeResize="0">
            <a:picLocks noGrp="1"/>
          </p:cNvPicPr>
          <p:nvPr>
            <p:ph type="body" idx="1"/>
          </p:nvPr>
        </p:nvPicPr>
        <p:blipFill rotWithShape="1">
          <a:blip r:embed="rId3">
            <a:alphaModFix/>
          </a:blip>
          <a:srcRect/>
          <a:stretch/>
        </p:blipFill>
        <p:spPr>
          <a:xfrm>
            <a:off x="179510" y="4159971"/>
            <a:ext cx="3672811" cy="2449277"/>
          </a:xfrm>
          <a:prstGeom prst="rect">
            <a:avLst/>
          </a:prstGeom>
          <a:noFill/>
          <a:ln>
            <a:noFill/>
          </a:ln>
        </p:spPr>
      </p:pic>
      <p:pic>
        <p:nvPicPr>
          <p:cNvPr id="384" name="Shape 384"/>
          <p:cNvPicPr preferRelativeResize="0"/>
          <p:nvPr/>
        </p:nvPicPr>
        <p:blipFill rotWithShape="1">
          <a:blip r:embed="rId4">
            <a:alphaModFix/>
          </a:blip>
          <a:srcRect/>
          <a:stretch/>
        </p:blipFill>
        <p:spPr>
          <a:xfrm>
            <a:off x="3923928" y="4145032"/>
            <a:ext cx="1637218" cy="2455828"/>
          </a:xfrm>
          <a:prstGeom prst="rect">
            <a:avLst/>
          </a:prstGeom>
          <a:noFill/>
          <a:ln>
            <a:noFill/>
          </a:ln>
        </p:spPr>
      </p:pic>
      <p:pic>
        <p:nvPicPr>
          <p:cNvPr id="385" name="Shape 385"/>
          <p:cNvPicPr preferRelativeResize="0"/>
          <p:nvPr/>
        </p:nvPicPr>
        <p:blipFill rotWithShape="1">
          <a:blip r:embed="rId5">
            <a:alphaModFix/>
          </a:blip>
          <a:srcRect/>
          <a:stretch/>
        </p:blipFill>
        <p:spPr>
          <a:xfrm>
            <a:off x="3923928" y="1404455"/>
            <a:ext cx="1637220" cy="2456591"/>
          </a:xfrm>
          <a:prstGeom prst="rect">
            <a:avLst/>
          </a:prstGeom>
          <a:noFill/>
          <a:ln>
            <a:noFill/>
          </a:ln>
        </p:spPr>
      </p:pic>
      <p:pic>
        <p:nvPicPr>
          <p:cNvPr id="386" name="Shape 386"/>
          <p:cNvPicPr preferRelativeResize="0"/>
          <p:nvPr/>
        </p:nvPicPr>
        <p:blipFill rotWithShape="1">
          <a:blip r:embed="rId6">
            <a:alphaModFix/>
          </a:blip>
          <a:srcRect/>
          <a:stretch/>
        </p:blipFill>
        <p:spPr>
          <a:xfrm>
            <a:off x="179511" y="1412775"/>
            <a:ext cx="3672811" cy="2448271"/>
          </a:xfrm>
          <a:prstGeom prst="rect">
            <a:avLst/>
          </a:prstGeom>
          <a:noFill/>
          <a:ln>
            <a:noFill/>
          </a:ln>
        </p:spPr>
      </p:pic>
      <p:pic>
        <p:nvPicPr>
          <p:cNvPr id="387" name="Shape 387"/>
          <p:cNvPicPr preferRelativeResize="0"/>
          <p:nvPr/>
        </p:nvPicPr>
        <p:blipFill rotWithShape="1">
          <a:blip r:embed="rId7">
            <a:alphaModFix/>
          </a:blip>
          <a:srcRect/>
          <a:stretch/>
        </p:blipFill>
        <p:spPr>
          <a:xfrm>
            <a:off x="5652119" y="1404455"/>
            <a:ext cx="3275456" cy="2456591"/>
          </a:xfrm>
          <a:prstGeom prst="rect">
            <a:avLst/>
          </a:prstGeom>
          <a:noFill/>
          <a:ln>
            <a:noFill/>
          </a:ln>
        </p:spPr>
      </p:pic>
      <p:pic>
        <p:nvPicPr>
          <p:cNvPr id="388" name="Shape 388"/>
          <p:cNvPicPr preferRelativeResize="0"/>
          <p:nvPr/>
        </p:nvPicPr>
        <p:blipFill rotWithShape="1">
          <a:blip r:embed="rId8">
            <a:alphaModFix/>
          </a:blip>
          <a:srcRect/>
          <a:stretch/>
        </p:blipFill>
        <p:spPr>
          <a:xfrm>
            <a:off x="5652119" y="4145030"/>
            <a:ext cx="3275456" cy="2456591"/>
          </a:xfrm>
          <a:prstGeom prst="rect">
            <a:avLst/>
          </a:prstGeom>
          <a:noFill/>
          <a:ln>
            <a:noFill/>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sp>
        <p:nvSpPr>
          <p:cNvPr id="393" name="Shape 393"/>
          <p:cNvSpPr txBox="1">
            <a:spLocks noGrp="1"/>
          </p:cNvSpPr>
          <p:nvPr>
            <p:ph type="title"/>
          </p:nvPr>
        </p:nvSpPr>
        <p:spPr>
          <a:xfrm>
            <a:off x="276225" y="0"/>
            <a:ext cx="8591700" cy="1066800"/>
          </a:xfrm>
          <a:prstGeom prst="rect">
            <a:avLst/>
          </a:prstGeom>
          <a:noFill/>
          <a:ln>
            <a:noFill/>
          </a:ln>
        </p:spPr>
        <p:txBody>
          <a:bodyPr lIns="91425" tIns="45700" rIns="91425" bIns="45700" anchor="b" anchorCtr="0">
            <a:noAutofit/>
          </a:bodyPr>
          <a:lstStyle/>
          <a:p>
            <a:pPr marL="0" marR="0" lvl="0" indent="0" algn="l" rtl="0">
              <a:spcBef>
                <a:spcPts val="0"/>
              </a:spcBef>
              <a:buClr>
                <a:schemeClr val="dk2"/>
              </a:buClr>
              <a:buSzPct val="25000"/>
              <a:buFont typeface="Candara"/>
              <a:buNone/>
            </a:pPr>
            <a:r>
              <a:rPr lang="sk-SK" sz="3600" b="0" i="0" u="none" strike="noStrike" cap="none">
                <a:solidFill>
                  <a:srgbClr val="A64D79"/>
                </a:solidFill>
                <a:latin typeface="Georgia"/>
                <a:ea typeface="Georgia"/>
                <a:cs typeface="Georgia"/>
                <a:sym typeface="Georgia"/>
              </a:rPr>
              <a:t>ODEV - SÚČASNOSŤ</a:t>
            </a:r>
          </a:p>
        </p:txBody>
      </p:sp>
      <p:pic>
        <p:nvPicPr>
          <p:cNvPr id="394" name="Shape 394"/>
          <p:cNvPicPr preferRelativeResize="0">
            <a:picLocks noGrp="1"/>
          </p:cNvPicPr>
          <p:nvPr>
            <p:ph type="body" idx="1"/>
          </p:nvPr>
        </p:nvPicPr>
        <p:blipFill rotWithShape="1">
          <a:blip r:embed="rId3">
            <a:alphaModFix/>
          </a:blip>
          <a:srcRect/>
          <a:stretch/>
        </p:blipFill>
        <p:spPr>
          <a:xfrm>
            <a:off x="323529" y="1820821"/>
            <a:ext cx="2880320" cy="3840426"/>
          </a:xfrm>
          <a:prstGeom prst="rect">
            <a:avLst/>
          </a:prstGeom>
          <a:noFill/>
          <a:ln>
            <a:noFill/>
          </a:ln>
        </p:spPr>
      </p:pic>
      <p:pic>
        <p:nvPicPr>
          <p:cNvPr id="395" name="Shape 395"/>
          <p:cNvPicPr preferRelativeResize="0"/>
          <p:nvPr/>
        </p:nvPicPr>
        <p:blipFill rotWithShape="1">
          <a:blip r:embed="rId4">
            <a:alphaModFix/>
          </a:blip>
          <a:srcRect/>
          <a:stretch/>
        </p:blipFill>
        <p:spPr>
          <a:xfrm>
            <a:off x="3293544" y="1844824"/>
            <a:ext cx="2862631" cy="3816424"/>
          </a:xfrm>
          <a:prstGeom prst="rect">
            <a:avLst/>
          </a:prstGeom>
          <a:noFill/>
          <a:ln>
            <a:noFill/>
          </a:ln>
        </p:spPr>
      </p:pic>
      <p:pic>
        <p:nvPicPr>
          <p:cNvPr id="396" name="Shape 396"/>
          <p:cNvPicPr preferRelativeResize="0"/>
          <p:nvPr/>
        </p:nvPicPr>
        <p:blipFill rotWithShape="1">
          <a:blip r:embed="rId5">
            <a:alphaModFix/>
          </a:blip>
          <a:srcRect/>
          <a:stretch/>
        </p:blipFill>
        <p:spPr>
          <a:xfrm>
            <a:off x="6236712" y="1844824"/>
            <a:ext cx="2520279" cy="3786336"/>
          </a:xfrm>
          <a:prstGeom prst="rect">
            <a:avLst/>
          </a:prstGeom>
          <a:noFill/>
          <a:ln>
            <a:noFill/>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Shape 401"/>
          <p:cNvSpPr txBox="1">
            <a:spLocks noGrp="1"/>
          </p:cNvSpPr>
          <p:nvPr>
            <p:ph type="title"/>
          </p:nvPr>
        </p:nvSpPr>
        <p:spPr>
          <a:xfrm>
            <a:off x="278957" y="-39959"/>
            <a:ext cx="8591700" cy="1066800"/>
          </a:xfrm>
          <a:prstGeom prst="rect">
            <a:avLst/>
          </a:prstGeom>
          <a:noFill/>
          <a:ln>
            <a:noFill/>
          </a:ln>
        </p:spPr>
        <p:txBody>
          <a:bodyPr lIns="91425" tIns="45700" rIns="91425" bIns="45700" anchor="b" anchorCtr="0">
            <a:noAutofit/>
          </a:bodyPr>
          <a:lstStyle/>
          <a:p>
            <a:pPr marL="0" marR="0" lvl="0" indent="0" algn="l" rtl="0">
              <a:spcBef>
                <a:spcPts val="0"/>
              </a:spcBef>
              <a:buClr>
                <a:schemeClr val="dk2"/>
              </a:buClr>
              <a:buSzPct val="25000"/>
              <a:buFont typeface="Candara"/>
              <a:buNone/>
            </a:pPr>
            <a:r>
              <a:rPr lang="sk-SK" sz="3600" b="0" i="0" u="none" strike="noStrike" cap="none">
                <a:solidFill>
                  <a:srgbClr val="A64D79"/>
                </a:solidFill>
                <a:latin typeface="Georgia"/>
                <a:ea typeface="Georgia"/>
                <a:cs typeface="Georgia"/>
                <a:sym typeface="Georgia"/>
              </a:rPr>
              <a:t>ŠPERKY</a:t>
            </a:r>
          </a:p>
        </p:txBody>
      </p:sp>
      <p:pic>
        <p:nvPicPr>
          <p:cNvPr id="402" name="Shape 402"/>
          <p:cNvPicPr preferRelativeResize="0">
            <a:picLocks noGrp="1"/>
          </p:cNvPicPr>
          <p:nvPr>
            <p:ph type="body" idx="1"/>
          </p:nvPr>
        </p:nvPicPr>
        <p:blipFill rotWithShape="1">
          <a:blip r:embed="rId3">
            <a:alphaModFix/>
          </a:blip>
          <a:srcRect/>
          <a:stretch/>
        </p:blipFill>
        <p:spPr>
          <a:xfrm>
            <a:off x="6012160" y="1935063"/>
            <a:ext cx="2673294" cy="1781969"/>
          </a:xfrm>
          <a:prstGeom prst="rect">
            <a:avLst/>
          </a:prstGeom>
          <a:noFill/>
          <a:ln>
            <a:noFill/>
          </a:ln>
        </p:spPr>
      </p:pic>
      <p:pic>
        <p:nvPicPr>
          <p:cNvPr id="403" name="Shape 403"/>
          <p:cNvPicPr preferRelativeResize="0"/>
          <p:nvPr/>
        </p:nvPicPr>
        <p:blipFill rotWithShape="1">
          <a:blip r:embed="rId4">
            <a:alphaModFix/>
          </a:blip>
          <a:srcRect/>
          <a:stretch/>
        </p:blipFill>
        <p:spPr>
          <a:xfrm>
            <a:off x="283252" y="1940834"/>
            <a:ext cx="2664295" cy="1776197"/>
          </a:xfrm>
          <a:prstGeom prst="rect">
            <a:avLst/>
          </a:prstGeom>
          <a:noFill/>
          <a:ln>
            <a:noFill/>
          </a:ln>
        </p:spPr>
      </p:pic>
      <p:pic>
        <p:nvPicPr>
          <p:cNvPr id="404" name="Shape 404"/>
          <p:cNvPicPr preferRelativeResize="0"/>
          <p:nvPr/>
        </p:nvPicPr>
        <p:blipFill rotWithShape="1">
          <a:blip r:embed="rId5">
            <a:alphaModFix/>
          </a:blip>
          <a:srcRect/>
          <a:stretch/>
        </p:blipFill>
        <p:spPr>
          <a:xfrm>
            <a:off x="283252" y="3909051"/>
            <a:ext cx="4032449" cy="2688299"/>
          </a:xfrm>
          <a:prstGeom prst="rect">
            <a:avLst/>
          </a:prstGeom>
          <a:noFill/>
          <a:ln>
            <a:noFill/>
          </a:ln>
        </p:spPr>
      </p:pic>
      <p:pic>
        <p:nvPicPr>
          <p:cNvPr id="405" name="Shape 405"/>
          <p:cNvPicPr preferRelativeResize="0"/>
          <p:nvPr/>
        </p:nvPicPr>
        <p:blipFill rotWithShape="1">
          <a:blip r:embed="rId6">
            <a:alphaModFix/>
          </a:blip>
          <a:srcRect/>
          <a:stretch/>
        </p:blipFill>
        <p:spPr>
          <a:xfrm>
            <a:off x="4653408" y="3909051"/>
            <a:ext cx="4033051" cy="2688299"/>
          </a:xfrm>
          <a:prstGeom prst="rect">
            <a:avLst/>
          </a:prstGeom>
          <a:noFill/>
          <a:ln>
            <a:noFill/>
          </a:ln>
        </p:spPr>
      </p:pic>
      <p:pic>
        <p:nvPicPr>
          <p:cNvPr id="406" name="Shape 406"/>
          <p:cNvPicPr preferRelativeResize="0"/>
          <p:nvPr/>
        </p:nvPicPr>
        <p:blipFill rotWithShape="1">
          <a:blip r:embed="rId7">
            <a:alphaModFix/>
          </a:blip>
          <a:srcRect/>
          <a:stretch/>
        </p:blipFill>
        <p:spPr>
          <a:xfrm>
            <a:off x="3131840" y="1934431"/>
            <a:ext cx="2673900" cy="1782600"/>
          </a:xfrm>
          <a:prstGeom prst="rect">
            <a:avLst/>
          </a:prstGeom>
          <a:noFill/>
          <a:ln>
            <a:noFill/>
          </a:ln>
        </p:spPr>
      </p:pic>
      <p:sp>
        <p:nvSpPr>
          <p:cNvPr id="407" name="Shape 407"/>
          <p:cNvSpPr txBox="1"/>
          <p:nvPr/>
        </p:nvSpPr>
        <p:spPr>
          <a:xfrm>
            <a:off x="229476" y="1289499"/>
            <a:ext cx="8595359" cy="500915"/>
          </a:xfrm>
          <a:prstGeom prst="rect">
            <a:avLst/>
          </a:prstGeom>
          <a:noFill/>
          <a:ln>
            <a:noFill/>
          </a:ln>
        </p:spPr>
        <p:txBody>
          <a:bodyPr lIns="91425" tIns="45700" rIns="91425" bIns="45700" anchor="t" anchorCtr="0">
            <a:noAutofit/>
          </a:bodyPr>
          <a:lstStyle/>
          <a:p>
            <a:pPr marL="171450" marR="0" lvl="0" indent="-171450" algn="l" rtl="0">
              <a:spcBef>
                <a:spcPts val="0"/>
              </a:spcBef>
              <a:spcAft>
                <a:spcPts val="0"/>
              </a:spcAft>
              <a:buClr>
                <a:srgbClr val="000000"/>
              </a:buClr>
              <a:buSzPct val="100000"/>
              <a:buFont typeface="Georgia"/>
              <a:buChar char="•"/>
            </a:pPr>
            <a:r>
              <a:rPr lang="sk-SK" sz="2200">
                <a:latin typeface="Georgia"/>
                <a:ea typeface="Georgia"/>
                <a:cs typeface="Georgia"/>
                <a:sym typeface="Georgia"/>
              </a:rPr>
              <a:t>o</a:t>
            </a:r>
            <a:r>
              <a:rPr lang="sk-SK" sz="2200" b="0" i="0" cap="none">
                <a:latin typeface="Georgia"/>
                <a:ea typeface="Georgia"/>
                <a:cs typeface="Georgia"/>
                <a:sym typeface="Georgia"/>
              </a:rPr>
              <a:t>d „dukátov“ k „Mercedesu“, „Versace“, „LV“...</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sp>
        <p:nvSpPr>
          <p:cNvPr id="412" name="Shape 412"/>
          <p:cNvSpPr txBox="1">
            <a:spLocks noGrp="1"/>
          </p:cNvSpPr>
          <p:nvPr>
            <p:ph type="title"/>
          </p:nvPr>
        </p:nvSpPr>
        <p:spPr>
          <a:xfrm>
            <a:off x="276225" y="0"/>
            <a:ext cx="8591700" cy="1066800"/>
          </a:xfrm>
          <a:prstGeom prst="rect">
            <a:avLst/>
          </a:prstGeom>
          <a:noFill/>
          <a:ln>
            <a:noFill/>
          </a:ln>
        </p:spPr>
        <p:txBody>
          <a:bodyPr lIns="91425" tIns="45700" rIns="91425" bIns="45700" anchor="b" anchorCtr="0">
            <a:noAutofit/>
          </a:bodyPr>
          <a:lstStyle/>
          <a:p>
            <a:pPr marL="0" marR="0" lvl="0" indent="0" algn="l" rtl="0">
              <a:spcBef>
                <a:spcPts val="0"/>
              </a:spcBef>
              <a:buClr>
                <a:schemeClr val="dk2"/>
              </a:buClr>
              <a:buSzPct val="25000"/>
              <a:buFont typeface="Candara"/>
              <a:buNone/>
            </a:pPr>
            <a:r>
              <a:rPr lang="sk-SK" sz="3600" b="0" i="0" u="none" strike="noStrike" cap="none">
                <a:solidFill>
                  <a:srgbClr val="A64D79"/>
                </a:solidFill>
                <a:latin typeface="Georgia"/>
                <a:ea typeface="Georgia"/>
                <a:cs typeface="Georgia"/>
                <a:sym typeface="Georgia"/>
              </a:rPr>
              <a:t>ŠPERKY</a:t>
            </a:r>
          </a:p>
        </p:txBody>
      </p:sp>
      <p:pic>
        <p:nvPicPr>
          <p:cNvPr id="413" name="Shape 413"/>
          <p:cNvPicPr preferRelativeResize="0">
            <a:picLocks noGrp="1"/>
          </p:cNvPicPr>
          <p:nvPr>
            <p:ph type="body" idx="1"/>
          </p:nvPr>
        </p:nvPicPr>
        <p:blipFill rotWithShape="1">
          <a:blip r:embed="rId3">
            <a:alphaModFix/>
          </a:blip>
          <a:srcRect/>
          <a:stretch/>
        </p:blipFill>
        <p:spPr>
          <a:xfrm>
            <a:off x="395536" y="1340767"/>
            <a:ext cx="4320480" cy="5215381"/>
          </a:xfrm>
          <a:prstGeom prst="rect">
            <a:avLst/>
          </a:prstGeom>
          <a:noFill/>
          <a:ln>
            <a:noFill/>
          </a:ln>
        </p:spPr>
      </p:pic>
      <p:sp>
        <p:nvSpPr>
          <p:cNvPr id="414" name="Shape 414"/>
          <p:cNvSpPr txBox="1"/>
          <p:nvPr/>
        </p:nvSpPr>
        <p:spPr>
          <a:xfrm>
            <a:off x="4932039" y="1298448"/>
            <a:ext cx="3937639" cy="5226896"/>
          </a:xfrm>
          <a:prstGeom prst="rect">
            <a:avLst/>
          </a:prstGeom>
          <a:noFill/>
          <a:ln>
            <a:noFill/>
          </a:ln>
        </p:spPr>
        <p:txBody>
          <a:bodyPr lIns="91425" tIns="45700" rIns="91425" bIns="45700" anchor="t" anchorCtr="0">
            <a:noAutofit/>
          </a:bodyPr>
          <a:lstStyle/>
          <a:p>
            <a:pPr marL="171450" marR="0" lvl="0" indent="-171450" algn="just" rtl="0">
              <a:spcBef>
                <a:spcPts val="0"/>
              </a:spcBef>
              <a:spcAft>
                <a:spcPts val="0"/>
              </a:spcAft>
              <a:buClr>
                <a:srgbClr val="4C1130"/>
              </a:buClr>
              <a:buSzPct val="100000"/>
              <a:buFont typeface="Georgia"/>
              <a:buChar char="•"/>
            </a:pPr>
            <a:r>
              <a:rPr lang="sk-SK" sz="2200" b="0" i="0" cap="none">
                <a:solidFill>
                  <a:srgbClr val="4C1130"/>
                </a:solidFill>
                <a:latin typeface="Georgia"/>
                <a:ea typeface="Georgia"/>
                <a:cs typeface="Georgia"/>
                <a:sym typeface="Georgia"/>
              </a:rPr>
              <a:t>kópia nákresov so šiestimi typmi náušníc bežne vyrábanými v 80tych – 90tych rokoch zlatníkom pôsobiacim v tej dobe v NR</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Shape 419"/>
          <p:cNvSpPr txBox="1">
            <a:spLocks noGrp="1"/>
          </p:cNvSpPr>
          <p:nvPr>
            <p:ph type="title"/>
          </p:nvPr>
        </p:nvSpPr>
        <p:spPr>
          <a:xfrm>
            <a:off x="276225" y="0"/>
            <a:ext cx="8591700" cy="1066800"/>
          </a:xfrm>
          <a:prstGeom prst="rect">
            <a:avLst/>
          </a:prstGeom>
          <a:noFill/>
          <a:ln>
            <a:noFill/>
          </a:ln>
        </p:spPr>
        <p:txBody>
          <a:bodyPr lIns="91425" tIns="45700" rIns="91425" bIns="45700" anchor="b" anchorCtr="0">
            <a:noAutofit/>
          </a:bodyPr>
          <a:lstStyle/>
          <a:p>
            <a:pPr marL="0" marR="0" lvl="0" indent="0" algn="l" rtl="0">
              <a:spcBef>
                <a:spcPts val="0"/>
              </a:spcBef>
              <a:buClr>
                <a:schemeClr val="dk2"/>
              </a:buClr>
              <a:buSzPct val="25000"/>
              <a:buFont typeface="Candara"/>
              <a:buNone/>
            </a:pPr>
            <a:r>
              <a:rPr lang="sk-SK" sz="3600" b="0" i="0" u="none" strike="noStrike" cap="none">
                <a:solidFill>
                  <a:srgbClr val="A64D79"/>
                </a:solidFill>
                <a:latin typeface="Georgia"/>
                <a:ea typeface="Georgia"/>
                <a:cs typeface="Georgia"/>
                <a:sym typeface="Georgia"/>
              </a:rPr>
              <a:t>ŠPERKY – náušnice (</a:t>
            </a:r>
            <a:r>
              <a:rPr lang="sk-SK" sz="3600" b="0" i="1" u="none" strike="noStrike" cap="none">
                <a:solidFill>
                  <a:srgbClr val="A64D79"/>
                </a:solidFill>
                <a:latin typeface="Georgia"/>
                <a:ea typeface="Georgia"/>
                <a:cs typeface="Georgia"/>
                <a:sym typeface="Georgia"/>
              </a:rPr>
              <a:t>zlága</a:t>
            </a:r>
            <a:r>
              <a:rPr lang="sk-SK" sz="3600" b="0" i="0" u="none" strike="noStrike" cap="none">
                <a:solidFill>
                  <a:srgbClr val="A64D79"/>
                </a:solidFill>
                <a:latin typeface="Georgia"/>
                <a:ea typeface="Georgia"/>
                <a:cs typeface="Georgia"/>
                <a:sym typeface="Georgia"/>
              </a:rPr>
              <a:t>)</a:t>
            </a:r>
          </a:p>
        </p:txBody>
      </p:sp>
      <p:pic>
        <p:nvPicPr>
          <p:cNvPr id="420" name="Shape 420"/>
          <p:cNvPicPr preferRelativeResize="0">
            <a:picLocks noGrp="1"/>
          </p:cNvPicPr>
          <p:nvPr>
            <p:ph type="body" idx="1"/>
          </p:nvPr>
        </p:nvPicPr>
        <p:blipFill rotWithShape="1">
          <a:blip r:embed="rId3">
            <a:alphaModFix/>
          </a:blip>
          <a:srcRect/>
          <a:stretch/>
        </p:blipFill>
        <p:spPr>
          <a:xfrm>
            <a:off x="251519" y="1340767"/>
            <a:ext cx="2808311" cy="1871902"/>
          </a:xfrm>
          <a:prstGeom prst="rect">
            <a:avLst/>
          </a:prstGeom>
          <a:noFill/>
          <a:ln>
            <a:noFill/>
          </a:ln>
        </p:spPr>
      </p:pic>
      <p:pic>
        <p:nvPicPr>
          <p:cNvPr id="421" name="Shape 421"/>
          <p:cNvPicPr preferRelativeResize="0"/>
          <p:nvPr/>
        </p:nvPicPr>
        <p:blipFill rotWithShape="1">
          <a:blip r:embed="rId4">
            <a:alphaModFix/>
          </a:blip>
          <a:srcRect/>
          <a:stretch/>
        </p:blipFill>
        <p:spPr>
          <a:xfrm>
            <a:off x="3203848" y="1340769"/>
            <a:ext cx="2808311" cy="1872207"/>
          </a:xfrm>
          <a:prstGeom prst="rect">
            <a:avLst/>
          </a:prstGeom>
          <a:noFill/>
          <a:ln>
            <a:noFill/>
          </a:ln>
        </p:spPr>
      </p:pic>
      <p:pic>
        <p:nvPicPr>
          <p:cNvPr id="422" name="Shape 422"/>
          <p:cNvPicPr preferRelativeResize="0"/>
          <p:nvPr/>
        </p:nvPicPr>
        <p:blipFill rotWithShape="1">
          <a:blip r:embed="rId5">
            <a:alphaModFix/>
          </a:blip>
          <a:srcRect/>
          <a:stretch/>
        </p:blipFill>
        <p:spPr>
          <a:xfrm>
            <a:off x="251519" y="3501007"/>
            <a:ext cx="4212467" cy="2808311"/>
          </a:xfrm>
          <a:prstGeom prst="rect">
            <a:avLst/>
          </a:prstGeom>
          <a:noFill/>
          <a:ln>
            <a:noFill/>
          </a:ln>
        </p:spPr>
      </p:pic>
      <p:pic>
        <p:nvPicPr>
          <p:cNvPr id="423" name="Shape 423"/>
          <p:cNvPicPr preferRelativeResize="0"/>
          <p:nvPr/>
        </p:nvPicPr>
        <p:blipFill rotWithShape="1">
          <a:blip r:embed="rId6">
            <a:alphaModFix/>
          </a:blip>
          <a:srcRect/>
          <a:stretch/>
        </p:blipFill>
        <p:spPr>
          <a:xfrm>
            <a:off x="6156176" y="1357142"/>
            <a:ext cx="2784124" cy="1855834"/>
          </a:xfrm>
          <a:prstGeom prst="rect">
            <a:avLst/>
          </a:prstGeom>
          <a:noFill/>
          <a:ln>
            <a:noFill/>
          </a:ln>
        </p:spPr>
      </p:pic>
      <p:pic>
        <p:nvPicPr>
          <p:cNvPr id="424" name="Shape 424"/>
          <p:cNvPicPr preferRelativeResize="0"/>
          <p:nvPr/>
        </p:nvPicPr>
        <p:blipFill rotWithShape="1">
          <a:blip r:embed="rId7">
            <a:alphaModFix/>
          </a:blip>
          <a:srcRect/>
          <a:stretch/>
        </p:blipFill>
        <p:spPr>
          <a:xfrm>
            <a:off x="4720387" y="3527926"/>
            <a:ext cx="4172092" cy="2781394"/>
          </a:xfrm>
          <a:prstGeom prst="rect">
            <a:avLst/>
          </a:prstGeom>
          <a:noFill/>
          <a:ln>
            <a:noFill/>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Shape 120"/>
          <p:cNvSpPr txBox="1">
            <a:spLocks noGrp="1"/>
          </p:cNvSpPr>
          <p:nvPr>
            <p:ph type="title"/>
          </p:nvPr>
        </p:nvSpPr>
        <p:spPr>
          <a:xfrm>
            <a:off x="276225" y="0"/>
            <a:ext cx="8591700" cy="1066800"/>
          </a:xfrm>
          <a:prstGeom prst="rect">
            <a:avLst/>
          </a:prstGeom>
          <a:noFill/>
          <a:ln>
            <a:noFill/>
          </a:ln>
        </p:spPr>
        <p:txBody>
          <a:bodyPr lIns="91425" tIns="45700" rIns="91425" bIns="45700" anchor="b" anchorCtr="0">
            <a:noAutofit/>
          </a:bodyPr>
          <a:lstStyle/>
          <a:p>
            <a:pPr marL="0" marR="0" lvl="0" indent="0" algn="l" rtl="0">
              <a:spcBef>
                <a:spcPts val="0"/>
              </a:spcBef>
              <a:buClr>
                <a:schemeClr val="dk2"/>
              </a:buClr>
              <a:buSzPct val="25000"/>
              <a:buFont typeface="Candara"/>
              <a:buNone/>
            </a:pPr>
            <a:r>
              <a:rPr lang="sk-SK" sz="3600" b="0" i="0" u="none" strike="noStrike" cap="none">
                <a:solidFill>
                  <a:srgbClr val="A64D79"/>
                </a:solidFill>
                <a:latin typeface="Georgia"/>
                <a:ea typeface="Georgia"/>
                <a:cs typeface="Georgia"/>
                <a:sym typeface="Georgia"/>
              </a:rPr>
              <a:t>OLAŠSKÍ RÓMOVIA</a:t>
            </a:r>
          </a:p>
        </p:txBody>
      </p:sp>
      <p:sp>
        <p:nvSpPr>
          <p:cNvPr id="121" name="Shape 121"/>
          <p:cNvSpPr txBox="1">
            <a:spLocks noGrp="1"/>
          </p:cNvSpPr>
          <p:nvPr>
            <p:ph type="body" idx="1"/>
          </p:nvPr>
        </p:nvSpPr>
        <p:spPr>
          <a:xfrm>
            <a:off x="274325" y="1298450"/>
            <a:ext cx="8595300" cy="5559600"/>
          </a:xfrm>
          <a:prstGeom prst="rect">
            <a:avLst/>
          </a:prstGeom>
          <a:noFill/>
          <a:ln>
            <a:noFill/>
          </a:ln>
        </p:spPr>
        <p:txBody>
          <a:bodyPr lIns="91425" tIns="45700" rIns="91425" bIns="45700" anchor="t" anchorCtr="0">
            <a:noAutofit/>
          </a:bodyPr>
          <a:lstStyle/>
          <a:p>
            <a:pPr marL="171450" marR="0" lvl="0" indent="-171450" algn="just" rtl="0">
              <a:spcBef>
                <a:spcPts val="0"/>
              </a:spcBef>
              <a:spcAft>
                <a:spcPts val="0"/>
              </a:spcAft>
              <a:buClr>
                <a:srgbClr val="000000"/>
              </a:buClr>
              <a:buSzPct val="100000"/>
              <a:buFont typeface="Georgia"/>
              <a:buChar char="•"/>
            </a:pPr>
            <a:r>
              <a:rPr lang="sk-SK" sz="2200" b="0" i="0" u="none" strike="noStrike" cap="none">
                <a:solidFill>
                  <a:srgbClr val="000000"/>
                </a:solidFill>
                <a:latin typeface="Georgia"/>
                <a:ea typeface="Georgia"/>
                <a:cs typeface="Georgia"/>
                <a:sym typeface="Georgia"/>
              </a:rPr>
              <a:t>Potreba poznania rozdielov medzi subetnickými skupinami Rómov:</a:t>
            </a:r>
          </a:p>
          <a:p>
            <a:pPr marL="344488" marR="0" lvl="1" indent="-179388" algn="just" rtl="0">
              <a:spcBef>
                <a:spcPts val="600"/>
              </a:spcBef>
              <a:spcAft>
                <a:spcPts val="0"/>
              </a:spcAft>
              <a:buClr>
                <a:srgbClr val="000000"/>
              </a:buClr>
              <a:buSzPct val="100000"/>
              <a:buFont typeface="Georgia"/>
              <a:buChar char="•"/>
            </a:pPr>
            <a:r>
              <a:rPr lang="sk-SK" sz="2000" b="0" i="0" u="none" strike="noStrike" cap="none">
                <a:solidFill>
                  <a:srgbClr val="000000"/>
                </a:solidFill>
                <a:latin typeface="Georgia"/>
                <a:ea typeface="Georgia"/>
                <a:cs typeface="Georgia"/>
                <a:sym typeface="Georgia"/>
              </a:rPr>
              <a:t>Samotní Rómovia zdôrazňujú rozdiely</a:t>
            </a:r>
          </a:p>
          <a:p>
            <a:pPr marL="344488" marR="0" lvl="1" indent="-179388" algn="just" rtl="0">
              <a:spcBef>
                <a:spcPts val="600"/>
              </a:spcBef>
              <a:spcAft>
                <a:spcPts val="0"/>
              </a:spcAft>
              <a:buClr>
                <a:srgbClr val="000000"/>
              </a:buClr>
              <a:buSzPct val="100000"/>
              <a:buFont typeface="Georgia"/>
              <a:buChar char="•"/>
            </a:pPr>
            <a:r>
              <a:rPr lang="sk-SK" sz="2000" b="0" i="0" u="none" strike="noStrike" cap="none">
                <a:solidFill>
                  <a:srgbClr val="000000"/>
                </a:solidFill>
                <a:latin typeface="Georgia"/>
                <a:ea typeface="Georgia"/>
                <a:cs typeface="Georgia"/>
                <a:sym typeface="Georgia"/>
              </a:rPr>
              <a:t>Majorita = „hádzanie do jedného vreca“ – nepochopenie – stereotypné predstavy, nenávisť, zlyhanie riešenia problémov...</a:t>
            </a:r>
          </a:p>
          <a:p>
            <a:pPr marL="344488" marR="0" lvl="1" indent="-179388" algn="just" rtl="0">
              <a:spcBef>
                <a:spcPts val="600"/>
              </a:spcBef>
              <a:spcAft>
                <a:spcPts val="0"/>
              </a:spcAft>
              <a:buClr>
                <a:srgbClr val="000000"/>
              </a:buClr>
              <a:buSzPct val="100000"/>
              <a:buFont typeface="Georgia"/>
              <a:buChar char="•"/>
            </a:pPr>
            <a:r>
              <a:rPr lang="sk-SK" sz="2000" b="0" i="0" u="none" strike="noStrike" cap="none">
                <a:solidFill>
                  <a:srgbClr val="000000"/>
                </a:solidFill>
                <a:latin typeface="Georgia"/>
                <a:ea typeface="Georgia"/>
                <a:cs typeface="Georgia"/>
                <a:sym typeface="Georgia"/>
              </a:rPr>
              <a:t>Nesprávna prezentácia Rómov v umeleckom spracovaní: </a:t>
            </a:r>
          </a:p>
          <a:p>
            <a:pPr marL="170752" marR="0" lvl="1" indent="-5652" algn="just" rtl="0">
              <a:spcBef>
                <a:spcPts val="600"/>
              </a:spcBef>
              <a:buClr>
                <a:schemeClr val="accent1"/>
              </a:buClr>
              <a:buSzPct val="25000"/>
              <a:buFont typeface="Arial"/>
              <a:buNone/>
            </a:pPr>
            <a:r>
              <a:rPr lang="sk-SK" sz="1800" b="0" i="1" u="none" strike="noStrike" cap="none">
                <a:solidFill>
                  <a:srgbClr val="4C1130"/>
                </a:solidFill>
                <a:latin typeface="Georgia"/>
                <a:ea typeface="Georgia"/>
                <a:cs typeface="Georgia"/>
                <a:sym typeface="Georgia"/>
              </a:rPr>
              <a:t>„Niekedy je zobrazenie našich ľudí, hlavne vo filmoch, zmesou typických čŕt, ktoré odlišujú rómske skupiny jednu od druhej, takže napríklad v scéne, ktorá sa odohráva na Ukrajine alebo v Litve, sú herci oblečení do španielskeho rómskeho odevu a žijú v britských rómskych vozoch. V románoch, keď autor zapracuje náš jazykový prejav v záujme autenticity, vkladá slová britských Romaničelov do úst maďarských alebo ruských Rómov, alebo opisuje britských Romaničelov, ako sa zúčastňujú na kris (súde), čo je vnútorný legálny systém špecifický pre olašských Rómov. Tento druh nesprávnej prezentácie je pomerne neškodný, až na to, že napomáha udržiavaniu nesprávnych predstáv o tom, kto vlastne v skutočnosti sme“</a:t>
            </a:r>
            <a:r>
              <a:rPr lang="sk-SK" sz="1800" b="0" i="0" u="none" strike="noStrike" cap="none">
                <a:solidFill>
                  <a:srgbClr val="4C1130"/>
                </a:solidFill>
                <a:latin typeface="Georgia"/>
                <a:ea typeface="Georgia"/>
                <a:cs typeface="Georgia"/>
                <a:sym typeface="Georgia"/>
              </a:rPr>
              <a:t> (Hancock, 2005, s. 172).</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sp>
        <p:nvSpPr>
          <p:cNvPr id="429" name="Shape 429"/>
          <p:cNvSpPr txBox="1">
            <a:spLocks noGrp="1"/>
          </p:cNvSpPr>
          <p:nvPr>
            <p:ph type="title"/>
          </p:nvPr>
        </p:nvSpPr>
        <p:spPr>
          <a:xfrm>
            <a:off x="276225" y="0"/>
            <a:ext cx="8591700" cy="1066800"/>
          </a:xfrm>
          <a:prstGeom prst="rect">
            <a:avLst/>
          </a:prstGeom>
          <a:noFill/>
          <a:ln>
            <a:noFill/>
          </a:ln>
        </p:spPr>
        <p:txBody>
          <a:bodyPr lIns="91425" tIns="45700" rIns="91425" bIns="45700" anchor="b" anchorCtr="0">
            <a:noAutofit/>
          </a:bodyPr>
          <a:lstStyle/>
          <a:p>
            <a:pPr marL="0" marR="0" lvl="0" indent="0" algn="l" rtl="0">
              <a:spcBef>
                <a:spcPts val="0"/>
              </a:spcBef>
              <a:buClr>
                <a:schemeClr val="dk2"/>
              </a:buClr>
              <a:buSzPct val="25000"/>
              <a:buFont typeface="Candara"/>
              <a:buNone/>
            </a:pPr>
            <a:r>
              <a:rPr lang="sk-SK" sz="3600" b="0" i="0" u="none" strike="noStrike" cap="none">
                <a:solidFill>
                  <a:srgbClr val="A64D79"/>
                </a:solidFill>
                <a:latin typeface="Georgia"/>
                <a:ea typeface="Georgia"/>
                <a:cs typeface="Georgia"/>
                <a:sym typeface="Georgia"/>
              </a:rPr>
              <a:t>ŠPERKY – prstene (</a:t>
            </a:r>
            <a:r>
              <a:rPr lang="sk-SK" sz="3600" b="0" i="1" u="none" strike="noStrike" cap="none">
                <a:solidFill>
                  <a:srgbClr val="A64D79"/>
                </a:solidFill>
                <a:latin typeface="Georgia"/>
                <a:ea typeface="Georgia"/>
                <a:cs typeface="Georgia"/>
                <a:sym typeface="Georgia"/>
              </a:rPr>
              <a:t>angrusťi</a:t>
            </a:r>
            <a:r>
              <a:rPr lang="sk-SK" sz="3600" b="0" i="0" u="none" strike="noStrike" cap="none">
                <a:solidFill>
                  <a:srgbClr val="A64D79"/>
                </a:solidFill>
                <a:latin typeface="Georgia"/>
                <a:ea typeface="Georgia"/>
                <a:cs typeface="Georgia"/>
                <a:sym typeface="Georgia"/>
              </a:rPr>
              <a:t>)</a:t>
            </a:r>
          </a:p>
        </p:txBody>
      </p:sp>
      <p:pic>
        <p:nvPicPr>
          <p:cNvPr id="430" name="Shape 430"/>
          <p:cNvPicPr preferRelativeResize="0">
            <a:picLocks noGrp="1"/>
          </p:cNvPicPr>
          <p:nvPr>
            <p:ph type="body" idx="1"/>
          </p:nvPr>
        </p:nvPicPr>
        <p:blipFill rotWithShape="1">
          <a:blip r:embed="rId3">
            <a:alphaModFix/>
          </a:blip>
          <a:srcRect/>
          <a:stretch/>
        </p:blipFill>
        <p:spPr>
          <a:xfrm>
            <a:off x="220411" y="1309212"/>
            <a:ext cx="2767412" cy="1845290"/>
          </a:xfrm>
          <a:prstGeom prst="rect">
            <a:avLst/>
          </a:prstGeom>
          <a:noFill/>
          <a:ln>
            <a:noFill/>
          </a:ln>
        </p:spPr>
      </p:pic>
      <p:pic>
        <p:nvPicPr>
          <p:cNvPr id="431" name="Shape 431"/>
          <p:cNvPicPr preferRelativeResize="0"/>
          <p:nvPr/>
        </p:nvPicPr>
        <p:blipFill rotWithShape="1">
          <a:blip r:embed="rId4">
            <a:alphaModFix/>
          </a:blip>
          <a:srcRect/>
          <a:stretch/>
        </p:blipFill>
        <p:spPr>
          <a:xfrm>
            <a:off x="6084167" y="1310403"/>
            <a:ext cx="2767311" cy="1844873"/>
          </a:xfrm>
          <a:prstGeom prst="rect">
            <a:avLst/>
          </a:prstGeom>
          <a:noFill/>
          <a:ln>
            <a:noFill/>
          </a:ln>
        </p:spPr>
      </p:pic>
      <p:pic>
        <p:nvPicPr>
          <p:cNvPr id="432" name="Shape 432"/>
          <p:cNvPicPr preferRelativeResize="0"/>
          <p:nvPr/>
        </p:nvPicPr>
        <p:blipFill rotWithShape="1">
          <a:blip r:embed="rId5">
            <a:alphaModFix/>
          </a:blip>
          <a:srcRect/>
          <a:stretch/>
        </p:blipFill>
        <p:spPr>
          <a:xfrm>
            <a:off x="3172841" y="1310403"/>
            <a:ext cx="2767311" cy="1844873"/>
          </a:xfrm>
          <a:prstGeom prst="rect">
            <a:avLst/>
          </a:prstGeom>
          <a:noFill/>
          <a:ln>
            <a:noFill/>
          </a:ln>
        </p:spPr>
      </p:pic>
      <p:pic>
        <p:nvPicPr>
          <p:cNvPr id="433" name="Shape 433"/>
          <p:cNvPicPr preferRelativeResize="0"/>
          <p:nvPr/>
        </p:nvPicPr>
        <p:blipFill rotWithShape="1">
          <a:blip r:embed="rId6">
            <a:alphaModFix/>
          </a:blip>
          <a:srcRect/>
          <a:stretch/>
        </p:blipFill>
        <p:spPr>
          <a:xfrm>
            <a:off x="4710892" y="3353948"/>
            <a:ext cx="4109579" cy="2739347"/>
          </a:xfrm>
          <a:prstGeom prst="rect">
            <a:avLst/>
          </a:prstGeom>
          <a:noFill/>
          <a:ln>
            <a:noFill/>
          </a:ln>
        </p:spPr>
      </p:pic>
      <p:pic>
        <p:nvPicPr>
          <p:cNvPr id="434" name="Shape 434"/>
          <p:cNvPicPr preferRelativeResize="0"/>
          <p:nvPr/>
        </p:nvPicPr>
        <p:blipFill rotWithShape="1">
          <a:blip r:embed="rId7">
            <a:alphaModFix/>
          </a:blip>
          <a:srcRect/>
          <a:stretch/>
        </p:blipFill>
        <p:spPr>
          <a:xfrm>
            <a:off x="251519" y="3353948"/>
            <a:ext cx="4109020" cy="2739347"/>
          </a:xfrm>
          <a:prstGeom prst="rect">
            <a:avLst/>
          </a:prstGeom>
          <a:noFill/>
          <a:ln>
            <a:noFill/>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sp>
        <p:nvSpPr>
          <p:cNvPr id="439" name="Shape 439"/>
          <p:cNvSpPr txBox="1">
            <a:spLocks noGrp="1"/>
          </p:cNvSpPr>
          <p:nvPr>
            <p:ph type="title"/>
          </p:nvPr>
        </p:nvSpPr>
        <p:spPr>
          <a:xfrm>
            <a:off x="276225" y="0"/>
            <a:ext cx="8591700" cy="1066800"/>
          </a:xfrm>
          <a:prstGeom prst="rect">
            <a:avLst/>
          </a:prstGeom>
          <a:noFill/>
          <a:ln>
            <a:noFill/>
          </a:ln>
        </p:spPr>
        <p:txBody>
          <a:bodyPr lIns="91425" tIns="45700" rIns="91425" bIns="45700" anchor="b" anchorCtr="0">
            <a:noAutofit/>
          </a:bodyPr>
          <a:lstStyle/>
          <a:p>
            <a:pPr marL="0" marR="0" lvl="0" indent="0" algn="l" rtl="0">
              <a:spcBef>
                <a:spcPts val="0"/>
              </a:spcBef>
              <a:buClr>
                <a:schemeClr val="dk2"/>
              </a:buClr>
              <a:buSzPct val="25000"/>
              <a:buFont typeface="Candara"/>
              <a:buNone/>
            </a:pPr>
            <a:r>
              <a:rPr lang="sk-SK" sz="3600" b="0" i="0" u="none" strike="noStrike" cap="none">
                <a:solidFill>
                  <a:srgbClr val="A64D79"/>
                </a:solidFill>
                <a:latin typeface="Georgia"/>
                <a:ea typeface="Georgia"/>
                <a:cs typeface="Georgia"/>
                <a:sym typeface="Georgia"/>
              </a:rPr>
              <a:t>ŠPERKY</a:t>
            </a:r>
          </a:p>
        </p:txBody>
      </p:sp>
      <p:pic>
        <p:nvPicPr>
          <p:cNvPr id="440" name="Shape 440"/>
          <p:cNvPicPr preferRelativeResize="0"/>
          <p:nvPr/>
        </p:nvPicPr>
        <p:blipFill rotWithShape="1">
          <a:blip r:embed="rId3">
            <a:alphaModFix/>
          </a:blip>
          <a:srcRect/>
          <a:stretch/>
        </p:blipFill>
        <p:spPr>
          <a:xfrm>
            <a:off x="361648" y="1412775"/>
            <a:ext cx="2700649" cy="1800199"/>
          </a:xfrm>
          <a:prstGeom prst="rect">
            <a:avLst/>
          </a:prstGeom>
          <a:noFill/>
          <a:ln>
            <a:noFill/>
          </a:ln>
        </p:spPr>
      </p:pic>
      <p:pic>
        <p:nvPicPr>
          <p:cNvPr id="441" name="Shape 441"/>
          <p:cNvPicPr preferRelativeResize="0"/>
          <p:nvPr/>
        </p:nvPicPr>
        <p:blipFill rotWithShape="1">
          <a:blip r:embed="rId4">
            <a:alphaModFix/>
          </a:blip>
          <a:srcRect/>
          <a:stretch/>
        </p:blipFill>
        <p:spPr>
          <a:xfrm>
            <a:off x="6120526" y="1412775"/>
            <a:ext cx="2699945" cy="1800199"/>
          </a:xfrm>
          <a:prstGeom prst="rect">
            <a:avLst/>
          </a:prstGeom>
          <a:noFill/>
          <a:ln>
            <a:noFill/>
          </a:ln>
        </p:spPr>
      </p:pic>
      <p:pic>
        <p:nvPicPr>
          <p:cNvPr id="442" name="Shape 442"/>
          <p:cNvPicPr preferRelativeResize="0"/>
          <p:nvPr/>
        </p:nvPicPr>
        <p:blipFill rotWithShape="1">
          <a:blip r:embed="rId5">
            <a:alphaModFix/>
          </a:blip>
          <a:srcRect/>
          <a:stretch/>
        </p:blipFill>
        <p:spPr>
          <a:xfrm>
            <a:off x="4716014" y="3429000"/>
            <a:ext cx="4104457" cy="2735920"/>
          </a:xfrm>
          <a:prstGeom prst="rect">
            <a:avLst/>
          </a:prstGeom>
          <a:noFill/>
          <a:ln>
            <a:noFill/>
          </a:ln>
        </p:spPr>
      </p:pic>
      <p:pic>
        <p:nvPicPr>
          <p:cNvPr id="443" name="Shape 443"/>
          <p:cNvPicPr preferRelativeResize="0"/>
          <p:nvPr/>
        </p:nvPicPr>
        <p:blipFill rotWithShape="1">
          <a:blip r:embed="rId6">
            <a:alphaModFix/>
          </a:blip>
          <a:srcRect/>
          <a:stretch/>
        </p:blipFill>
        <p:spPr>
          <a:xfrm>
            <a:off x="349905" y="3428998"/>
            <a:ext cx="4104409" cy="2735920"/>
          </a:xfrm>
          <a:prstGeom prst="rect">
            <a:avLst/>
          </a:prstGeom>
          <a:noFill/>
          <a:ln>
            <a:noFill/>
          </a:ln>
        </p:spPr>
      </p:pic>
      <p:pic>
        <p:nvPicPr>
          <p:cNvPr id="444" name="Shape 444"/>
          <p:cNvPicPr preferRelativeResize="0">
            <a:picLocks noGrp="1"/>
          </p:cNvPicPr>
          <p:nvPr>
            <p:ph type="body" idx="1"/>
          </p:nvPr>
        </p:nvPicPr>
        <p:blipFill rotWithShape="1">
          <a:blip r:embed="rId7">
            <a:alphaModFix/>
          </a:blip>
          <a:srcRect/>
          <a:stretch/>
        </p:blipFill>
        <p:spPr>
          <a:xfrm>
            <a:off x="3275856" y="1412775"/>
            <a:ext cx="2664295" cy="1775115"/>
          </a:xfrm>
          <a:prstGeom prst="rect">
            <a:avLst/>
          </a:prstGeom>
          <a:noFill/>
          <a:ln>
            <a:noFill/>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sp>
        <p:nvSpPr>
          <p:cNvPr id="449" name="Shape 449"/>
          <p:cNvSpPr txBox="1">
            <a:spLocks noGrp="1"/>
          </p:cNvSpPr>
          <p:nvPr>
            <p:ph type="title"/>
          </p:nvPr>
        </p:nvSpPr>
        <p:spPr>
          <a:xfrm>
            <a:off x="276225" y="228600"/>
            <a:ext cx="8591550" cy="1066800"/>
          </a:xfrm>
          <a:prstGeom prst="rect">
            <a:avLst/>
          </a:prstGeom>
          <a:noFill/>
          <a:ln>
            <a:noFill/>
          </a:ln>
        </p:spPr>
        <p:txBody>
          <a:bodyPr lIns="91425" tIns="45700" rIns="91425" bIns="45700" anchor="b" anchorCtr="0">
            <a:noAutofit/>
          </a:bodyPr>
          <a:lstStyle/>
          <a:p>
            <a:pPr marL="0" marR="0" lvl="0" indent="0" algn="l" rtl="0">
              <a:spcBef>
                <a:spcPts val="0"/>
              </a:spcBef>
              <a:buClr>
                <a:schemeClr val="dk2"/>
              </a:buClr>
              <a:buSzPct val="25000"/>
              <a:buFont typeface="Candara"/>
              <a:buNone/>
            </a:pPr>
            <a:r>
              <a:rPr lang="sk-SK" sz="3240" b="0" i="0" u="none" strike="noStrike" cap="none">
                <a:solidFill>
                  <a:srgbClr val="A64D79"/>
                </a:solidFill>
                <a:latin typeface="Georgia"/>
                <a:ea typeface="Georgia"/>
                <a:cs typeface="Georgia"/>
                <a:sym typeface="Georgia"/>
              </a:rPr>
              <a:t>ŠPERKY – príležitosti na darovanie a ich nosenie</a:t>
            </a:r>
          </a:p>
        </p:txBody>
      </p:sp>
      <p:pic>
        <p:nvPicPr>
          <p:cNvPr id="450" name="Shape 450"/>
          <p:cNvPicPr preferRelativeResize="0"/>
          <p:nvPr/>
        </p:nvPicPr>
        <p:blipFill rotWithShape="1">
          <a:blip r:embed="rId3">
            <a:alphaModFix/>
          </a:blip>
          <a:srcRect/>
          <a:stretch/>
        </p:blipFill>
        <p:spPr>
          <a:xfrm>
            <a:off x="3765380" y="4205296"/>
            <a:ext cx="1674184" cy="2232246"/>
          </a:xfrm>
          <a:prstGeom prst="rect">
            <a:avLst/>
          </a:prstGeom>
          <a:noFill/>
          <a:ln>
            <a:noFill/>
          </a:ln>
        </p:spPr>
      </p:pic>
      <p:pic>
        <p:nvPicPr>
          <p:cNvPr id="451" name="Shape 451"/>
          <p:cNvPicPr preferRelativeResize="0"/>
          <p:nvPr/>
        </p:nvPicPr>
        <p:blipFill rotWithShape="1">
          <a:blip r:embed="rId4">
            <a:alphaModFix/>
          </a:blip>
          <a:srcRect/>
          <a:stretch/>
        </p:blipFill>
        <p:spPr>
          <a:xfrm>
            <a:off x="3765380" y="1484783"/>
            <a:ext cx="2396644" cy="2592287"/>
          </a:xfrm>
          <a:prstGeom prst="rect">
            <a:avLst/>
          </a:prstGeom>
          <a:noFill/>
          <a:ln>
            <a:noFill/>
          </a:ln>
        </p:spPr>
      </p:pic>
      <p:pic>
        <p:nvPicPr>
          <p:cNvPr id="452" name="Shape 452"/>
          <p:cNvPicPr preferRelativeResize="0"/>
          <p:nvPr/>
        </p:nvPicPr>
        <p:blipFill rotWithShape="1">
          <a:blip r:embed="rId5">
            <a:alphaModFix/>
          </a:blip>
          <a:srcRect/>
          <a:stretch/>
        </p:blipFill>
        <p:spPr>
          <a:xfrm>
            <a:off x="323528" y="1484783"/>
            <a:ext cx="3311558" cy="4968551"/>
          </a:xfrm>
          <a:prstGeom prst="rect">
            <a:avLst/>
          </a:prstGeom>
          <a:noFill/>
          <a:ln>
            <a:noFill/>
          </a:ln>
        </p:spPr>
      </p:pic>
      <p:pic>
        <p:nvPicPr>
          <p:cNvPr id="453" name="Shape 453"/>
          <p:cNvPicPr preferRelativeResize="0"/>
          <p:nvPr/>
        </p:nvPicPr>
        <p:blipFill rotWithShape="1">
          <a:blip r:embed="rId6">
            <a:alphaModFix/>
          </a:blip>
          <a:srcRect/>
          <a:stretch/>
        </p:blipFill>
        <p:spPr>
          <a:xfrm>
            <a:off x="7163515" y="4205296"/>
            <a:ext cx="1498918" cy="2248038"/>
          </a:xfrm>
          <a:prstGeom prst="rect">
            <a:avLst/>
          </a:prstGeom>
          <a:noFill/>
          <a:ln>
            <a:noFill/>
          </a:ln>
        </p:spPr>
      </p:pic>
      <p:pic>
        <p:nvPicPr>
          <p:cNvPr id="454" name="Shape 454"/>
          <p:cNvPicPr preferRelativeResize="0"/>
          <p:nvPr/>
        </p:nvPicPr>
        <p:blipFill rotWithShape="1">
          <a:blip r:embed="rId7">
            <a:alphaModFix/>
          </a:blip>
          <a:srcRect/>
          <a:stretch/>
        </p:blipFill>
        <p:spPr>
          <a:xfrm>
            <a:off x="5532833" y="4205296"/>
            <a:ext cx="1488165" cy="2232246"/>
          </a:xfrm>
          <a:prstGeom prst="rect">
            <a:avLst/>
          </a:prstGeom>
          <a:noFill/>
          <a:ln>
            <a:noFill/>
          </a:ln>
        </p:spPr>
      </p:pic>
      <p:pic>
        <p:nvPicPr>
          <p:cNvPr id="455" name="Shape 455"/>
          <p:cNvPicPr preferRelativeResize="0"/>
          <p:nvPr/>
        </p:nvPicPr>
        <p:blipFill rotWithShape="1">
          <a:blip r:embed="rId8">
            <a:alphaModFix/>
          </a:blip>
          <a:srcRect/>
          <a:stretch/>
        </p:blipFill>
        <p:spPr>
          <a:xfrm>
            <a:off x="6289860" y="1484783"/>
            <a:ext cx="1941788" cy="2592287"/>
          </a:xfrm>
          <a:prstGeom prst="rect">
            <a:avLst/>
          </a:prstGeom>
          <a:noFill/>
          <a:ln>
            <a:noFill/>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sp>
        <p:nvSpPr>
          <p:cNvPr id="460" name="Shape 460"/>
          <p:cNvSpPr txBox="1">
            <a:spLocks noGrp="1"/>
          </p:cNvSpPr>
          <p:nvPr>
            <p:ph type="title"/>
          </p:nvPr>
        </p:nvSpPr>
        <p:spPr>
          <a:xfrm>
            <a:off x="276225" y="0"/>
            <a:ext cx="8591700" cy="1066800"/>
          </a:xfrm>
          <a:prstGeom prst="rect">
            <a:avLst/>
          </a:prstGeom>
          <a:noFill/>
          <a:ln>
            <a:noFill/>
          </a:ln>
        </p:spPr>
        <p:txBody>
          <a:bodyPr lIns="91425" tIns="45700" rIns="91425" bIns="45700" anchor="b" anchorCtr="0">
            <a:noAutofit/>
          </a:bodyPr>
          <a:lstStyle/>
          <a:p>
            <a:pPr marL="0" marR="0" lvl="0" indent="0" algn="l" rtl="0">
              <a:spcBef>
                <a:spcPts val="0"/>
              </a:spcBef>
              <a:buClr>
                <a:schemeClr val="dk2"/>
              </a:buClr>
              <a:buSzPct val="25000"/>
              <a:buFont typeface="Candara"/>
              <a:buNone/>
            </a:pPr>
            <a:r>
              <a:rPr lang="sk-SK" sz="3600" b="0" i="0" u="none" strike="noStrike" cap="none">
                <a:solidFill>
                  <a:srgbClr val="A64D79"/>
                </a:solidFill>
                <a:latin typeface="Georgia"/>
                <a:ea typeface="Georgia"/>
                <a:cs typeface="Georgia"/>
                <a:sym typeface="Georgia"/>
              </a:rPr>
              <a:t>HUDBA, SPEV, TANEC</a:t>
            </a:r>
          </a:p>
        </p:txBody>
      </p:sp>
      <p:sp>
        <p:nvSpPr>
          <p:cNvPr id="461" name="Shape 461"/>
          <p:cNvSpPr txBox="1">
            <a:spLocks noGrp="1"/>
          </p:cNvSpPr>
          <p:nvPr>
            <p:ph type="body" idx="1"/>
          </p:nvPr>
        </p:nvSpPr>
        <p:spPr>
          <a:xfrm>
            <a:off x="274319" y="1298448"/>
            <a:ext cx="8595359" cy="1626496"/>
          </a:xfrm>
          <a:prstGeom prst="rect">
            <a:avLst/>
          </a:prstGeom>
          <a:noFill/>
          <a:ln>
            <a:noFill/>
          </a:ln>
        </p:spPr>
        <p:txBody>
          <a:bodyPr lIns="91425" tIns="45700" rIns="91425" bIns="45700" anchor="t" anchorCtr="0">
            <a:noAutofit/>
          </a:bodyPr>
          <a:lstStyle/>
          <a:p>
            <a:pPr marL="171450" marR="0" lvl="0" indent="-171450" algn="just" rtl="0">
              <a:spcBef>
                <a:spcPts val="0"/>
              </a:spcBef>
              <a:spcAft>
                <a:spcPts val="0"/>
              </a:spcAft>
              <a:buClr>
                <a:srgbClr val="000000"/>
              </a:buClr>
              <a:buSzPct val="100000"/>
              <a:buFont typeface="Georgia"/>
              <a:buChar char="•"/>
            </a:pPr>
            <a:r>
              <a:rPr lang="sk-SK" b="1">
                <a:solidFill>
                  <a:srgbClr val="000000"/>
                </a:solidFill>
                <a:latin typeface="Georgia"/>
                <a:ea typeface="Georgia"/>
                <a:cs typeface="Georgia"/>
                <a:sym typeface="Georgia"/>
              </a:rPr>
              <a:t>p</a:t>
            </a:r>
            <a:r>
              <a:rPr lang="sk-SK" sz="2200" b="1" i="0" u="none" strike="noStrike" cap="none">
                <a:solidFill>
                  <a:srgbClr val="000000"/>
                </a:solidFill>
                <a:latin typeface="Georgia"/>
                <a:ea typeface="Georgia"/>
                <a:cs typeface="Georgia"/>
                <a:sym typeface="Georgia"/>
              </a:rPr>
              <a:t>iesne</a:t>
            </a:r>
            <a:r>
              <a:rPr lang="sk-SK" sz="2200" b="0" i="0" u="none" strike="noStrike" cap="none">
                <a:solidFill>
                  <a:srgbClr val="000000"/>
                </a:solidFill>
                <a:latin typeface="Georgia"/>
                <a:ea typeface="Georgia"/>
                <a:cs typeface="Georgia"/>
                <a:sym typeface="Georgia"/>
              </a:rPr>
              <a:t> – pomalé (halgatové) / rýchle, tanečné</a:t>
            </a:r>
          </a:p>
          <a:p>
            <a:pPr marL="171450" marR="0" lvl="0" indent="-171450" algn="just" rtl="0">
              <a:spcBef>
                <a:spcPts val="600"/>
              </a:spcBef>
              <a:spcAft>
                <a:spcPts val="0"/>
              </a:spcAft>
              <a:buClr>
                <a:srgbClr val="000000"/>
              </a:buClr>
              <a:buSzPct val="100000"/>
              <a:buFont typeface="Georgia"/>
              <a:buChar char="•"/>
            </a:pPr>
            <a:r>
              <a:rPr lang="sk-SK" b="1">
                <a:solidFill>
                  <a:srgbClr val="000000"/>
                </a:solidFill>
                <a:latin typeface="Georgia"/>
                <a:ea typeface="Georgia"/>
                <a:cs typeface="Georgia"/>
                <a:sym typeface="Georgia"/>
              </a:rPr>
              <a:t>h</a:t>
            </a:r>
            <a:r>
              <a:rPr lang="sk-SK" sz="2200" b="1" i="0" u="none" strike="noStrike" cap="none">
                <a:solidFill>
                  <a:srgbClr val="000000"/>
                </a:solidFill>
                <a:latin typeface="Georgia"/>
                <a:ea typeface="Georgia"/>
                <a:cs typeface="Georgia"/>
                <a:sym typeface="Georgia"/>
              </a:rPr>
              <a:t>udba</a:t>
            </a:r>
            <a:r>
              <a:rPr lang="sk-SK" sz="2200" b="0" i="0" u="none" strike="noStrike" cap="none">
                <a:solidFill>
                  <a:srgbClr val="000000"/>
                </a:solidFill>
                <a:latin typeface="Georgia"/>
                <a:ea typeface="Georgia"/>
                <a:cs typeface="Georgia"/>
                <a:sym typeface="Georgia"/>
              </a:rPr>
              <a:t> – tradične bez doprovodu hudobných nástrojov (tlieskanie, lúskanie, búchanie...)</a:t>
            </a:r>
          </a:p>
          <a:p>
            <a:pPr marL="171450" marR="0" lvl="0" indent="-171450" algn="just" rtl="0">
              <a:spcBef>
                <a:spcPts val="600"/>
              </a:spcBef>
              <a:spcAft>
                <a:spcPts val="0"/>
              </a:spcAft>
              <a:buClr>
                <a:srgbClr val="000000"/>
              </a:buClr>
              <a:buSzPct val="100000"/>
              <a:buFont typeface="Georgia"/>
              <a:buChar char="•"/>
            </a:pPr>
            <a:r>
              <a:rPr lang="sk-SK" b="1">
                <a:solidFill>
                  <a:srgbClr val="000000"/>
                </a:solidFill>
                <a:latin typeface="Georgia"/>
                <a:ea typeface="Georgia"/>
                <a:cs typeface="Georgia"/>
                <a:sym typeface="Georgia"/>
              </a:rPr>
              <a:t>t</a:t>
            </a:r>
            <a:r>
              <a:rPr lang="sk-SK" sz="2200" b="1" i="0" u="none" strike="noStrike" cap="none">
                <a:solidFill>
                  <a:srgbClr val="000000"/>
                </a:solidFill>
                <a:latin typeface="Georgia"/>
                <a:ea typeface="Georgia"/>
                <a:cs typeface="Georgia"/>
                <a:sym typeface="Georgia"/>
              </a:rPr>
              <a:t>anec</a:t>
            </a:r>
            <a:r>
              <a:rPr lang="sk-SK" sz="2200" b="0" i="0" u="none" strike="noStrike" cap="none">
                <a:solidFill>
                  <a:srgbClr val="000000"/>
                </a:solidFill>
                <a:latin typeface="Georgia"/>
                <a:ea typeface="Georgia"/>
                <a:cs typeface="Georgia"/>
                <a:sym typeface="Georgia"/>
              </a:rPr>
              <a:t> </a:t>
            </a:r>
          </a:p>
        </p:txBody>
      </p:sp>
      <p:pic>
        <p:nvPicPr>
          <p:cNvPr id="462" name="Shape 462"/>
          <p:cNvPicPr preferRelativeResize="0"/>
          <p:nvPr/>
        </p:nvPicPr>
        <p:blipFill rotWithShape="1">
          <a:blip r:embed="rId3">
            <a:alphaModFix/>
          </a:blip>
          <a:srcRect/>
          <a:stretch/>
        </p:blipFill>
        <p:spPr>
          <a:xfrm>
            <a:off x="5845823" y="2945355"/>
            <a:ext cx="2614608" cy="1743071"/>
          </a:xfrm>
          <a:prstGeom prst="rect">
            <a:avLst/>
          </a:prstGeom>
          <a:noFill/>
          <a:ln>
            <a:noFill/>
          </a:ln>
        </p:spPr>
      </p:pic>
      <p:pic>
        <p:nvPicPr>
          <p:cNvPr id="463" name="Shape 463"/>
          <p:cNvPicPr preferRelativeResize="0"/>
          <p:nvPr/>
        </p:nvPicPr>
        <p:blipFill rotWithShape="1">
          <a:blip r:embed="rId4">
            <a:alphaModFix/>
          </a:blip>
          <a:srcRect/>
          <a:stretch/>
        </p:blipFill>
        <p:spPr>
          <a:xfrm>
            <a:off x="467543" y="4817048"/>
            <a:ext cx="2592287" cy="1728191"/>
          </a:xfrm>
          <a:prstGeom prst="rect">
            <a:avLst/>
          </a:prstGeom>
          <a:noFill/>
          <a:ln>
            <a:noFill/>
          </a:ln>
        </p:spPr>
      </p:pic>
      <p:pic>
        <p:nvPicPr>
          <p:cNvPr id="464" name="Shape 464"/>
          <p:cNvPicPr preferRelativeResize="0"/>
          <p:nvPr/>
        </p:nvPicPr>
        <p:blipFill rotWithShape="1">
          <a:blip r:embed="rId5">
            <a:alphaModFix/>
          </a:blip>
          <a:srcRect/>
          <a:stretch/>
        </p:blipFill>
        <p:spPr>
          <a:xfrm>
            <a:off x="467543" y="2960435"/>
            <a:ext cx="2592287" cy="1727992"/>
          </a:xfrm>
          <a:prstGeom prst="rect">
            <a:avLst/>
          </a:prstGeom>
          <a:noFill/>
          <a:ln>
            <a:noFill/>
          </a:ln>
        </p:spPr>
      </p:pic>
      <p:pic>
        <p:nvPicPr>
          <p:cNvPr id="465" name="Shape 465"/>
          <p:cNvPicPr preferRelativeResize="0"/>
          <p:nvPr/>
        </p:nvPicPr>
        <p:blipFill rotWithShape="1">
          <a:blip r:embed="rId6">
            <a:alphaModFix/>
          </a:blip>
          <a:srcRect/>
          <a:stretch/>
        </p:blipFill>
        <p:spPr>
          <a:xfrm>
            <a:off x="5868144" y="4817048"/>
            <a:ext cx="2592287" cy="1728191"/>
          </a:xfrm>
          <a:prstGeom prst="rect">
            <a:avLst/>
          </a:prstGeom>
          <a:noFill/>
          <a:ln>
            <a:noFill/>
          </a:ln>
        </p:spPr>
      </p:pic>
      <p:pic>
        <p:nvPicPr>
          <p:cNvPr id="466" name="Shape 466"/>
          <p:cNvPicPr preferRelativeResize="0"/>
          <p:nvPr/>
        </p:nvPicPr>
        <p:blipFill rotWithShape="1">
          <a:blip r:embed="rId7">
            <a:alphaModFix/>
          </a:blip>
          <a:srcRect/>
          <a:stretch/>
        </p:blipFill>
        <p:spPr>
          <a:xfrm>
            <a:off x="3261969" y="2960435"/>
            <a:ext cx="2390150" cy="3584804"/>
          </a:xfrm>
          <a:prstGeom prst="rect">
            <a:avLst/>
          </a:prstGeom>
          <a:noFill/>
          <a:ln>
            <a:noFill/>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sp>
        <p:nvSpPr>
          <p:cNvPr id="471" name="Shape 471"/>
          <p:cNvSpPr txBox="1">
            <a:spLocks noGrp="1"/>
          </p:cNvSpPr>
          <p:nvPr>
            <p:ph type="title"/>
          </p:nvPr>
        </p:nvSpPr>
        <p:spPr>
          <a:xfrm>
            <a:off x="276225" y="0"/>
            <a:ext cx="8591700" cy="1066800"/>
          </a:xfrm>
          <a:prstGeom prst="rect">
            <a:avLst/>
          </a:prstGeom>
          <a:noFill/>
          <a:ln>
            <a:noFill/>
          </a:ln>
        </p:spPr>
        <p:txBody>
          <a:bodyPr lIns="91425" tIns="45700" rIns="91425" bIns="45700" anchor="b" anchorCtr="0">
            <a:noAutofit/>
          </a:bodyPr>
          <a:lstStyle/>
          <a:p>
            <a:pPr marL="0" marR="0" lvl="0" indent="0" algn="l" rtl="0">
              <a:spcBef>
                <a:spcPts val="0"/>
              </a:spcBef>
              <a:buClr>
                <a:schemeClr val="dk2"/>
              </a:buClr>
              <a:buSzPct val="25000"/>
              <a:buFont typeface="Candara"/>
              <a:buNone/>
            </a:pPr>
            <a:r>
              <a:rPr lang="sk-SK" sz="3600" b="0" i="0" u="none" strike="noStrike" cap="none">
                <a:solidFill>
                  <a:srgbClr val="A64D79"/>
                </a:solidFill>
                <a:latin typeface="Georgia"/>
                <a:ea typeface="Georgia"/>
                <a:cs typeface="Georgia"/>
                <a:sym typeface="Georgia"/>
              </a:rPr>
              <a:t>HUDBA, SPEV, TANEC</a:t>
            </a:r>
          </a:p>
        </p:txBody>
      </p:sp>
      <p:pic>
        <p:nvPicPr>
          <p:cNvPr id="472" name="Shape 472"/>
          <p:cNvPicPr preferRelativeResize="0">
            <a:picLocks noGrp="1"/>
          </p:cNvPicPr>
          <p:nvPr>
            <p:ph type="body" idx="1"/>
          </p:nvPr>
        </p:nvPicPr>
        <p:blipFill rotWithShape="1">
          <a:blip r:embed="rId3">
            <a:alphaModFix/>
          </a:blip>
          <a:srcRect/>
          <a:stretch/>
        </p:blipFill>
        <p:spPr>
          <a:xfrm>
            <a:off x="7137367" y="4509119"/>
            <a:ext cx="1683104" cy="2244140"/>
          </a:xfrm>
          <a:prstGeom prst="rect">
            <a:avLst/>
          </a:prstGeom>
          <a:noFill/>
          <a:ln>
            <a:noFill/>
          </a:ln>
        </p:spPr>
      </p:pic>
      <p:pic>
        <p:nvPicPr>
          <p:cNvPr id="473" name="Shape 473"/>
          <p:cNvPicPr preferRelativeResize="0"/>
          <p:nvPr/>
        </p:nvPicPr>
        <p:blipFill rotWithShape="1">
          <a:blip r:embed="rId4">
            <a:alphaModFix/>
          </a:blip>
          <a:srcRect/>
          <a:stretch/>
        </p:blipFill>
        <p:spPr>
          <a:xfrm>
            <a:off x="4644007" y="1508405"/>
            <a:ext cx="2057283" cy="2904031"/>
          </a:xfrm>
          <a:prstGeom prst="rect">
            <a:avLst/>
          </a:prstGeom>
          <a:noFill/>
          <a:ln>
            <a:noFill/>
          </a:ln>
        </p:spPr>
      </p:pic>
      <p:pic>
        <p:nvPicPr>
          <p:cNvPr id="474" name="Shape 474"/>
          <p:cNvPicPr preferRelativeResize="0"/>
          <p:nvPr/>
        </p:nvPicPr>
        <p:blipFill rotWithShape="1">
          <a:blip r:embed="rId5">
            <a:alphaModFix/>
          </a:blip>
          <a:srcRect/>
          <a:stretch/>
        </p:blipFill>
        <p:spPr>
          <a:xfrm>
            <a:off x="179511" y="1508405"/>
            <a:ext cx="4320480" cy="2879616"/>
          </a:xfrm>
          <a:prstGeom prst="rect">
            <a:avLst/>
          </a:prstGeom>
          <a:noFill/>
          <a:ln>
            <a:noFill/>
          </a:ln>
        </p:spPr>
      </p:pic>
      <p:pic>
        <p:nvPicPr>
          <p:cNvPr id="475" name="Shape 475"/>
          <p:cNvPicPr preferRelativeResize="0"/>
          <p:nvPr/>
        </p:nvPicPr>
        <p:blipFill rotWithShape="1">
          <a:blip r:embed="rId6">
            <a:alphaModFix/>
          </a:blip>
          <a:srcRect/>
          <a:stretch/>
        </p:blipFill>
        <p:spPr>
          <a:xfrm>
            <a:off x="6804247" y="1516833"/>
            <a:ext cx="2050974" cy="2904031"/>
          </a:xfrm>
          <a:prstGeom prst="rect">
            <a:avLst/>
          </a:prstGeom>
          <a:noFill/>
          <a:ln>
            <a:noFill/>
          </a:ln>
        </p:spPr>
      </p:pic>
      <p:pic>
        <p:nvPicPr>
          <p:cNvPr id="476" name="Shape 476"/>
          <p:cNvPicPr preferRelativeResize="0"/>
          <p:nvPr/>
        </p:nvPicPr>
        <p:blipFill rotWithShape="1">
          <a:blip r:embed="rId7">
            <a:alphaModFix/>
          </a:blip>
          <a:srcRect/>
          <a:stretch/>
        </p:blipFill>
        <p:spPr>
          <a:xfrm>
            <a:off x="179511" y="4509119"/>
            <a:ext cx="3326365" cy="2219238"/>
          </a:xfrm>
          <a:prstGeom prst="rect">
            <a:avLst/>
          </a:prstGeom>
          <a:noFill/>
          <a:ln>
            <a:noFill/>
          </a:ln>
        </p:spPr>
      </p:pic>
      <p:pic>
        <p:nvPicPr>
          <p:cNvPr id="477" name="Shape 477"/>
          <p:cNvPicPr preferRelativeResize="0"/>
          <p:nvPr/>
        </p:nvPicPr>
        <p:blipFill rotWithShape="1">
          <a:blip r:embed="rId8">
            <a:alphaModFix/>
          </a:blip>
          <a:srcRect/>
          <a:stretch/>
        </p:blipFill>
        <p:spPr>
          <a:xfrm>
            <a:off x="3856035" y="4517198"/>
            <a:ext cx="2948212" cy="2211160"/>
          </a:xfrm>
          <a:prstGeom prst="rect">
            <a:avLst/>
          </a:prstGeom>
          <a:noFill/>
          <a:ln>
            <a:noFill/>
          </a:ln>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81"/>
        <p:cNvGrpSpPr/>
        <p:nvPr/>
      </p:nvGrpSpPr>
      <p:grpSpPr>
        <a:xfrm>
          <a:off x="0" y="0"/>
          <a:ext cx="0" cy="0"/>
          <a:chOff x="0" y="0"/>
          <a:chExt cx="0" cy="0"/>
        </a:xfrm>
      </p:grpSpPr>
      <p:sp>
        <p:nvSpPr>
          <p:cNvPr id="482" name="Shape 482"/>
          <p:cNvSpPr txBox="1">
            <a:spLocks noGrp="1"/>
          </p:cNvSpPr>
          <p:nvPr>
            <p:ph type="title"/>
          </p:nvPr>
        </p:nvSpPr>
        <p:spPr>
          <a:xfrm>
            <a:off x="276225" y="0"/>
            <a:ext cx="8591700" cy="1066800"/>
          </a:xfrm>
          <a:prstGeom prst="rect">
            <a:avLst/>
          </a:prstGeom>
          <a:noFill/>
          <a:ln>
            <a:noFill/>
          </a:ln>
        </p:spPr>
        <p:txBody>
          <a:bodyPr lIns="91425" tIns="45700" rIns="91425" bIns="45700" anchor="b" anchorCtr="0">
            <a:noAutofit/>
          </a:bodyPr>
          <a:lstStyle/>
          <a:p>
            <a:pPr marL="0" marR="0" lvl="0" indent="0" algn="l" rtl="0">
              <a:spcBef>
                <a:spcPts val="0"/>
              </a:spcBef>
              <a:buClr>
                <a:schemeClr val="dk2"/>
              </a:buClr>
              <a:buSzPct val="25000"/>
              <a:buFont typeface="Candara"/>
              <a:buNone/>
            </a:pPr>
            <a:r>
              <a:rPr lang="sk-SK" sz="3600" b="0" i="0" u="none" strike="noStrike" cap="none">
                <a:solidFill>
                  <a:srgbClr val="A64D79"/>
                </a:solidFill>
                <a:latin typeface="Georgia"/>
                <a:ea typeface="Georgia"/>
                <a:cs typeface="Georgia"/>
                <a:sym typeface="Georgia"/>
              </a:rPr>
              <a:t>Maco Mamuko „Ande Pešta me phirav...“</a:t>
            </a:r>
          </a:p>
        </p:txBody>
      </p:sp>
      <p:sp>
        <p:nvSpPr>
          <p:cNvPr id="483" name="Shape 483"/>
          <p:cNvSpPr txBox="1">
            <a:spLocks noGrp="1"/>
          </p:cNvSpPr>
          <p:nvPr>
            <p:ph type="body" idx="1"/>
          </p:nvPr>
        </p:nvSpPr>
        <p:spPr>
          <a:xfrm>
            <a:off x="274319" y="1298448"/>
            <a:ext cx="8595359" cy="4937760"/>
          </a:xfrm>
          <a:prstGeom prst="rect">
            <a:avLst/>
          </a:prstGeom>
          <a:noFill/>
          <a:ln>
            <a:noFill/>
          </a:ln>
        </p:spPr>
        <p:txBody>
          <a:bodyPr lIns="91425" tIns="45700" rIns="91425" bIns="45700" anchor="t" anchorCtr="0">
            <a:noAutofit/>
          </a:bodyPr>
          <a:lstStyle/>
          <a:p>
            <a:pPr marL="171450" marR="0" lvl="0" indent="-171450" algn="l" rtl="0">
              <a:spcBef>
                <a:spcPts val="0"/>
              </a:spcBef>
              <a:spcAft>
                <a:spcPts val="0"/>
              </a:spcAft>
              <a:buClr>
                <a:schemeClr val="dk2"/>
              </a:buClr>
              <a:buSzPct val="25000"/>
              <a:buFont typeface="Arial"/>
              <a:buNone/>
            </a:pPr>
            <a:r>
              <a:rPr lang="sk-SK" sz="1600" b="0" i="0" u="none" strike="noStrike" cap="none">
                <a:solidFill>
                  <a:srgbClr val="4C1130"/>
                </a:solidFill>
                <a:latin typeface="Georgia"/>
                <a:ea typeface="Georgia"/>
                <a:cs typeface="Georgia"/>
                <a:sym typeface="Georgia"/>
              </a:rPr>
              <a:t>1. Ande pešta me phirav,</a:t>
            </a:r>
          </a:p>
          <a:p>
            <a:pPr marL="171450" marR="0" lvl="0" indent="-171450" algn="l" rtl="0">
              <a:spcBef>
                <a:spcPts val="0"/>
              </a:spcBef>
              <a:spcAft>
                <a:spcPts val="0"/>
              </a:spcAft>
              <a:buClr>
                <a:schemeClr val="dk2"/>
              </a:buClr>
              <a:buSzPct val="25000"/>
              <a:buFont typeface="Arial"/>
              <a:buNone/>
            </a:pPr>
            <a:r>
              <a:rPr lang="sk-SK" sz="1600" b="0" i="0" u="none" strike="noStrike" cap="none">
                <a:solidFill>
                  <a:srgbClr val="4C1130"/>
                </a:solidFill>
                <a:latin typeface="Georgia"/>
                <a:ea typeface="Georgia"/>
                <a:cs typeface="Georgia"/>
                <a:sym typeface="Georgia"/>
              </a:rPr>
              <a:t>le but louve me rodav,</a:t>
            </a:r>
          </a:p>
          <a:p>
            <a:pPr marL="171450" marR="0" lvl="0" indent="-171450" algn="l" rtl="0">
              <a:spcBef>
                <a:spcPts val="0"/>
              </a:spcBef>
              <a:spcAft>
                <a:spcPts val="0"/>
              </a:spcAft>
              <a:buClr>
                <a:schemeClr val="dk2"/>
              </a:buClr>
              <a:buSzPct val="25000"/>
              <a:buFont typeface="Arial"/>
              <a:buNone/>
            </a:pPr>
            <a:r>
              <a:rPr lang="sk-SK" sz="1600" b="0" i="0" u="none" strike="noStrike" cap="none">
                <a:solidFill>
                  <a:srgbClr val="4C1130"/>
                </a:solidFill>
                <a:latin typeface="Georgia"/>
                <a:ea typeface="Georgia"/>
                <a:cs typeface="Georgia"/>
                <a:sym typeface="Georgia"/>
              </a:rPr>
              <a:t>kana šefti me kerav</a:t>
            </a:r>
          </a:p>
          <a:p>
            <a:pPr marL="171450" marR="0" lvl="0" indent="-171450" algn="l" rtl="0">
              <a:spcBef>
                <a:spcPts val="0"/>
              </a:spcBef>
              <a:spcAft>
                <a:spcPts val="0"/>
              </a:spcAft>
              <a:buClr>
                <a:schemeClr val="dk2"/>
              </a:buClr>
              <a:buSzPct val="25000"/>
              <a:buFont typeface="Arial"/>
              <a:buNone/>
            </a:pPr>
            <a:r>
              <a:rPr lang="sk-SK" sz="1600" b="0" i="0" u="none" strike="noStrike" cap="none">
                <a:solidFill>
                  <a:srgbClr val="4C1130"/>
                </a:solidFill>
                <a:latin typeface="Georgia"/>
                <a:ea typeface="Georgia"/>
                <a:cs typeface="Georgia"/>
                <a:sym typeface="Georgia"/>
              </a:rPr>
              <a:t>le šejanca žav khelav.</a:t>
            </a:r>
          </a:p>
          <a:p>
            <a:pPr marL="171450" marR="0" lvl="0" indent="-171450" algn="l" rtl="0">
              <a:spcBef>
                <a:spcPts val="0"/>
              </a:spcBef>
              <a:spcAft>
                <a:spcPts val="0"/>
              </a:spcAft>
              <a:buClr>
                <a:schemeClr val="dk2"/>
              </a:buClr>
              <a:buSzPct val="25000"/>
              <a:buFont typeface="Arial"/>
              <a:buNone/>
            </a:pPr>
            <a:endParaRPr sz="1600" b="0" i="0" u="none" strike="noStrike" cap="none">
              <a:solidFill>
                <a:srgbClr val="4C1130"/>
              </a:solidFill>
              <a:latin typeface="Georgia"/>
              <a:ea typeface="Georgia"/>
              <a:cs typeface="Georgia"/>
              <a:sym typeface="Georgia"/>
            </a:endParaRPr>
          </a:p>
          <a:p>
            <a:pPr marL="171450" marR="0" lvl="0" indent="-171450" algn="l" rtl="0">
              <a:spcBef>
                <a:spcPts val="0"/>
              </a:spcBef>
              <a:spcAft>
                <a:spcPts val="0"/>
              </a:spcAft>
              <a:buClr>
                <a:schemeClr val="dk2"/>
              </a:buClr>
              <a:buSzPct val="25000"/>
              <a:buFont typeface="Arial"/>
              <a:buNone/>
            </a:pPr>
            <a:r>
              <a:rPr lang="sk-SK" sz="1600" b="0" i="0" u="none" strike="noStrike" cap="none">
                <a:solidFill>
                  <a:srgbClr val="4C1130"/>
                </a:solidFill>
                <a:latin typeface="Georgia"/>
                <a:ea typeface="Georgia"/>
                <a:cs typeface="Georgia"/>
                <a:sym typeface="Georgia"/>
              </a:rPr>
              <a:t>2. Taj jek fogáši me kerav</a:t>
            </a:r>
          </a:p>
          <a:p>
            <a:pPr marL="171450" marR="0" lvl="0" indent="-171450" algn="l" rtl="0">
              <a:spcBef>
                <a:spcPts val="0"/>
              </a:spcBef>
              <a:spcAft>
                <a:spcPts val="0"/>
              </a:spcAft>
              <a:buClr>
                <a:schemeClr val="dk2"/>
              </a:buClr>
              <a:buSzPct val="25000"/>
              <a:buFont typeface="Arial"/>
              <a:buNone/>
            </a:pPr>
            <a:r>
              <a:rPr lang="sk-SK" sz="1600" b="0" i="0" u="none" strike="noStrike" cap="none">
                <a:solidFill>
                  <a:srgbClr val="4C1130"/>
                </a:solidFill>
                <a:latin typeface="Georgia"/>
                <a:ea typeface="Georgia"/>
                <a:cs typeface="Georgia"/>
                <a:sym typeface="Georgia"/>
              </a:rPr>
              <a:t>pánž, šov šela me rodav,</a:t>
            </a:r>
          </a:p>
          <a:p>
            <a:pPr marL="171450" marR="0" lvl="0" indent="-171450" algn="l" rtl="0">
              <a:spcBef>
                <a:spcPts val="0"/>
              </a:spcBef>
              <a:spcAft>
                <a:spcPts val="0"/>
              </a:spcAft>
              <a:buClr>
                <a:schemeClr val="dk2"/>
              </a:buClr>
              <a:buSzPct val="25000"/>
              <a:buFont typeface="Arial"/>
              <a:buNone/>
            </a:pPr>
            <a:r>
              <a:rPr lang="sk-SK" sz="1600" b="0" i="0" u="none" strike="noStrike" cap="none">
                <a:solidFill>
                  <a:srgbClr val="4C1130"/>
                </a:solidFill>
                <a:latin typeface="Georgia"/>
                <a:ea typeface="Georgia"/>
                <a:cs typeface="Georgia"/>
                <a:sym typeface="Georgia"/>
              </a:rPr>
              <a:t>pánž, šov šela, naj but louve,</a:t>
            </a:r>
          </a:p>
          <a:p>
            <a:pPr marL="171450" marR="0" lvl="0" indent="-171450" algn="l" rtl="0">
              <a:spcBef>
                <a:spcPts val="0"/>
              </a:spcBef>
              <a:spcAft>
                <a:spcPts val="0"/>
              </a:spcAft>
              <a:buClr>
                <a:schemeClr val="dk2"/>
              </a:buClr>
              <a:buSzPct val="25000"/>
              <a:buFont typeface="Arial"/>
              <a:buNone/>
            </a:pPr>
            <a:r>
              <a:rPr lang="sk-SK" sz="1600" b="0" i="0" u="none" strike="noStrike" cap="none">
                <a:solidFill>
                  <a:srgbClr val="4C1130"/>
                </a:solidFill>
                <a:latin typeface="Georgia"/>
                <a:ea typeface="Georgia"/>
                <a:cs typeface="Georgia"/>
                <a:sym typeface="Georgia"/>
              </a:rPr>
              <a:t>le šejanca me pijav.</a:t>
            </a:r>
          </a:p>
          <a:p>
            <a:pPr marL="171450" marR="0" lvl="0" indent="-171450" algn="l" rtl="0">
              <a:spcBef>
                <a:spcPts val="0"/>
              </a:spcBef>
              <a:spcAft>
                <a:spcPts val="0"/>
              </a:spcAft>
              <a:buClr>
                <a:schemeClr val="dk2"/>
              </a:buClr>
              <a:buSzPct val="25000"/>
              <a:buFont typeface="Arial"/>
              <a:buNone/>
            </a:pPr>
            <a:endParaRPr sz="1600" b="0" i="0" u="none" strike="noStrike" cap="none">
              <a:solidFill>
                <a:srgbClr val="4C1130"/>
              </a:solidFill>
              <a:latin typeface="Georgia"/>
              <a:ea typeface="Georgia"/>
              <a:cs typeface="Georgia"/>
              <a:sym typeface="Georgia"/>
            </a:endParaRPr>
          </a:p>
          <a:p>
            <a:pPr marL="171450" marR="0" lvl="0" indent="-171450" algn="l" rtl="0">
              <a:spcBef>
                <a:spcPts val="0"/>
              </a:spcBef>
              <a:spcAft>
                <a:spcPts val="0"/>
              </a:spcAft>
              <a:buClr>
                <a:schemeClr val="dk2"/>
              </a:buClr>
              <a:buSzPct val="25000"/>
              <a:buFont typeface="Arial"/>
              <a:buNone/>
            </a:pPr>
            <a:r>
              <a:rPr lang="sk-SK" sz="1600" b="0" i="0" u="none" strike="noStrike" cap="none">
                <a:solidFill>
                  <a:srgbClr val="4C1130"/>
                </a:solidFill>
                <a:latin typeface="Georgia"/>
                <a:ea typeface="Georgia"/>
                <a:cs typeface="Georgia"/>
                <a:sym typeface="Georgia"/>
              </a:rPr>
              <a:t>3. Mercedesi me trádav,</a:t>
            </a:r>
          </a:p>
          <a:p>
            <a:pPr marL="171450" marR="0" lvl="0" indent="-171450" algn="l" rtl="0">
              <a:spcBef>
                <a:spcPts val="0"/>
              </a:spcBef>
              <a:spcAft>
                <a:spcPts val="0"/>
              </a:spcAft>
              <a:buClr>
                <a:schemeClr val="dk2"/>
              </a:buClr>
              <a:buSzPct val="25000"/>
              <a:buFont typeface="Arial"/>
              <a:buNone/>
            </a:pPr>
            <a:r>
              <a:rPr lang="sk-SK" sz="1600" b="0" i="0" u="none" strike="noStrike" cap="none">
                <a:solidFill>
                  <a:srgbClr val="4C1130"/>
                </a:solidFill>
                <a:latin typeface="Georgia"/>
                <a:ea typeface="Georgia"/>
                <a:cs typeface="Georgia"/>
                <a:sym typeface="Georgia"/>
              </a:rPr>
              <a:t>ďíla mange me mukav,</a:t>
            </a:r>
          </a:p>
          <a:p>
            <a:pPr marL="171450" marR="0" lvl="0" indent="-171450" algn="l" rtl="0">
              <a:spcBef>
                <a:spcPts val="0"/>
              </a:spcBef>
              <a:spcAft>
                <a:spcPts val="0"/>
              </a:spcAft>
              <a:buClr>
                <a:schemeClr val="dk2"/>
              </a:buClr>
              <a:buSzPct val="25000"/>
              <a:buFont typeface="Arial"/>
              <a:buNone/>
            </a:pPr>
            <a:r>
              <a:rPr lang="sk-SK" sz="1600" b="0" i="0" u="none" strike="noStrike" cap="none">
                <a:solidFill>
                  <a:srgbClr val="4C1130"/>
                </a:solidFill>
                <a:latin typeface="Georgia"/>
                <a:ea typeface="Georgia"/>
                <a:cs typeface="Georgia"/>
                <a:sym typeface="Georgia"/>
              </a:rPr>
              <a:t>manca bešen le šeja</a:t>
            </a:r>
          </a:p>
          <a:p>
            <a:pPr marL="171450" marR="0" lvl="0" indent="-171450" algn="l" rtl="0">
              <a:spcBef>
                <a:spcPts val="0"/>
              </a:spcBef>
              <a:spcAft>
                <a:spcPts val="0"/>
              </a:spcAft>
              <a:buClr>
                <a:schemeClr val="dk2"/>
              </a:buClr>
              <a:buSzPct val="25000"/>
              <a:buFont typeface="Arial"/>
              <a:buNone/>
            </a:pPr>
            <a:r>
              <a:rPr lang="sk-SK" sz="1600" b="0" i="0" u="none" strike="noStrike" cap="none">
                <a:solidFill>
                  <a:srgbClr val="4C1130"/>
                </a:solidFill>
                <a:latin typeface="Georgia"/>
                <a:ea typeface="Georgia"/>
                <a:cs typeface="Georgia"/>
                <a:sym typeface="Georgia"/>
              </a:rPr>
              <a:t>lenca kamav te khelav.</a:t>
            </a:r>
          </a:p>
          <a:p>
            <a:pPr marL="171450" marR="0" lvl="0" indent="-171450" algn="l" rtl="0">
              <a:spcBef>
                <a:spcPts val="0"/>
              </a:spcBef>
              <a:spcAft>
                <a:spcPts val="0"/>
              </a:spcAft>
              <a:buClr>
                <a:schemeClr val="dk2"/>
              </a:buClr>
              <a:buSzPct val="25000"/>
              <a:buFont typeface="Arial"/>
              <a:buNone/>
            </a:pPr>
            <a:endParaRPr sz="1600" b="0" i="0" u="none" strike="noStrike" cap="none">
              <a:solidFill>
                <a:srgbClr val="4C1130"/>
              </a:solidFill>
              <a:latin typeface="Georgia"/>
              <a:ea typeface="Georgia"/>
              <a:cs typeface="Georgia"/>
              <a:sym typeface="Georgia"/>
            </a:endParaRPr>
          </a:p>
          <a:p>
            <a:pPr marL="171450" marR="0" lvl="0" indent="-171450" algn="l" rtl="0">
              <a:spcBef>
                <a:spcPts val="0"/>
              </a:spcBef>
              <a:spcAft>
                <a:spcPts val="0"/>
              </a:spcAft>
              <a:buClr>
                <a:schemeClr val="dk2"/>
              </a:buClr>
              <a:buSzPct val="25000"/>
              <a:buFont typeface="Arial"/>
              <a:buNone/>
            </a:pPr>
            <a:r>
              <a:rPr lang="sk-SK" sz="1600" b="0" i="0" u="none" strike="noStrike" cap="none">
                <a:solidFill>
                  <a:srgbClr val="4C1130"/>
                </a:solidFill>
                <a:latin typeface="Georgia"/>
                <a:ea typeface="Georgia"/>
                <a:cs typeface="Georgia"/>
                <a:sym typeface="Georgia"/>
              </a:rPr>
              <a:t>Ref. [: Dikh čak šeje sar khelav,</a:t>
            </a:r>
          </a:p>
          <a:p>
            <a:pPr marL="171450" marR="0" lvl="0" indent="-171450" algn="l" rtl="0">
              <a:spcBef>
                <a:spcPts val="0"/>
              </a:spcBef>
              <a:spcAft>
                <a:spcPts val="0"/>
              </a:spcAft>
              <a:buClr>
                <a:schemeClr val="dk2"/>
              </a:buClr>
              <a:buSzPct val="25000"/>
              <a:buFont typeface="Arial"/>
              <a:buNone/>
            </a:pPr>
            <a:r>
              <a:rPr lang="sk-SK" sz="1600" b="0" i="0" u="none" strike="noStrike" cap="none">
                <a:solidFill>
                  <a:srgbClr val="4C1130"/>
                </a:solidFill>
                <a:latin typeface="Georgia"/>
                <a:ea typeface="Georgia"/>
                <a:cs typeface="Georgia"/>
                <a:sym typeface="Georgia"/>
              </a:rPr>
              <a:t>le figuri sikavav,</a:t>
            </a:r>
          </a:p>
          <a:p>
            <a:pPr marL="171450" marR="0" lvl="0" indent="-171450" algn="l" rtl="0">
              <a:spcBef>
                <a:spcPts val="0"/>
              </a:spcBef>
              <a:spcAft>
                <a:spcPts val="0"/>
              </a:spcAft>
              <a:buClr>
                <a:schemeClr val="dk2"/>
              </a:buClr>
              <a:buSzPct val="25000"/>
              <a:buFont typeface="Arial"/>
              <a:buNone/>
            </a:pPr>
            <a:r>
              <a:rPr lang="sk-SK" sz="1600" b="0" i="0" u="none" strike="noStrike" cap="none">
                <a:solidFill>
                  <a:srgbClr val="4C1130"/>
                </a:solidFill>
                <a:latin typeface="Georgia"/>
                <a:ea typeface="Georgia"/>
                <a:cs typeface="Georgia"/>
                <a:sym typeface="Georgia"/>
              </a:rPr>
              <a:t>taj pujáricko rat si ande mande</a:t>
            </a:r>
          </a:p>
          <a:p>
            <a:pPr marL="171450" marR="0" lvl="0" indent="-171450" algn="l" rtl="0">
              <a:spcBef>
                <a:spcPts val="0"/>
              </a:spcBef>
              <a:spcAft>
                <a:spcPts val="0"/>
              </a:spcAft>
              <a:buClr>
                <a:schemeClr val="dk2"/>
              </a:buClr>
              <a:buSzPct val="25000"/>
              <a:buFont typeface="Arial"/>
              <a:buNone/>
            </a:pPr>
            <a:r>
              <a:rPr lang="sk-SK" sz="1600" b="0" i="0" u="none" strike="noStrike" cap="none">
                <a:solidFill>
                  <a:srgbClr val="4C1130"/>
                </a:solidFill>
                <a:latin typeface="Georgia"/>
                <a:ea typeface="Georgia"/>
                <a:cs typeface="Georgia"/>
                <a:sym typeface="Georgia"/>
              </a:rPr>
              <a:t>le šeja meren angla mande. :]</a:t>
            </a:r>
          </a:p>
          <a:p>
            <a:pPr marL="0" marR="0" lvl="0" indent="0" algn="l" rtl="0">
              <a:spcBef>
                <a:spcPts val="600"/>
              </a:spcBef>
              <a:spcAft>
                <a:spcPts val="0"/>
              </a:spcAft>
              <a:buClr>
                <a:schemeClr val="accent1"/>
              </a:buClr>
              <a:buSzPct val="25000"/>
              <a:buFont typeface="Arial"/>
              <a:buNone/>
            </a:pPr>
            <a:endParaRPr sz="1600" b="0" i="0" u="none" strike="noStrike" cap="none">
              <a:solidFill>
                <a:srgbClr val="4C1130"/>
              </a:solidFill>
              <a:latin typeface="Georgia"/>
              <a:ea typeface="Georgia"/>
              <a:cs typeface="Georgia"/>
              <a:sym typeface="Georgia"/>
            </a:endParaRPr>
          </a:p>
        </p:txBody>
      </p:sp>
      <p:sp>
        <p:nvSpPr>
          <p:cNvPr id="484" name="Shape 484"/>
          <p:cNvSpPr/>
          <p:nvPr/>
        </p:nvSpPr>
        <p:spPr>
          <a:xfrm>
            <a:off x="3851919" y="1312887"/>
            <a:ext cx="4572000" cy="492442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sk-SK" sz="1600">
                <a:latin typeface="Georgia"/>
                <a:ea typeface="Georgia"/>
                <a:cs typeface="Georgia"/>
                <a:sym typeface="Georgia"/>
              </a:rPr>
              <a:t>1. Do pešti jazdím,</a:t>
            </a:r>
          </a:p>
          <a:p>
            <a:pPr marL="0" marR="0" lvl="0" indent="0" algn="l" rtl="0">
              <a:spcBef>
                <a:spcPts val="0"/>
              </a:spcBef>
              <a:spcAft>
                <a:spcPts val="0"/>
              </a:spcAft>
              <a:buSzPct val="25000"/>
              <a:buNone/>
            </a:pPr>
            <a:r>
              <a:rPr lang="sk-SK" sz="1600">
                <a:latin typeface="Georgia"/>
                <a:ea typeface="Georgia"/>
                <a:cs typeface="Georgia"/>
                <a:sym typeface="Georgia"/>
              </a:rPr>
              <a:t>zarábam veľa peňazí,</a:t>
            </a:r>
          </a:p>
          <a:p>
            <a:pPr marL="0" marR="0" lvl="0" indent="0" algn="l" rtl="0">
              <a:spcBef>
                <a:spcPts val="0"/>
              </a:spcBef>
              <a:spcAft>
                <a:spcPts val="0"/>
              </a:spcAft>
              <a:buSzPct val="25000"/>
              <a:buNone/>
            </a:pPr>
            <a:r>
              <a:rPr lang="sk-SK" sz="1600">
                <a:latin typeface="Georgia"/>
                <a:ea typeface="Georgia"/>
                <a:cs typeface="Georgia"/>
                <a:sym typeface="Georgia"/>
              </a:rPr>
              <a:t>keď kšeftujem</a:t>
            </a:r>
          </a:p>
          <a:p>
            <a:pPr marL="0" marR="0" lvl="0" indent="0" algn="l" rtl="0">
              <a:spcBef>
                <a:spcPts val="0"/>
              </a:spcBef>
              <a:spcAft>
                <a:spcPts val="0"/>
              </a:spcAft>
              <a:buSzPct val="25000"/>
              <a:buNone/>
            </a:pPr>
            <a:r>
              <a:rPr lang="sk-SK" sz="1600">
                <a:latin typeface="Georgia"/>
                <a:ea typeface="Georgia"/>
                <a:cs typeface="Georgia"/>
                <a:sym typeface="Georgia"/>
              </a:rPr>
              <a:t>idem s dievčatami tancovať.</a:t>
            </a:r>
          </a:p>
          <a:p>
            <a:pPr marL="0" marR="0" lvl="0" indent="0" algn="l" rtl="0">
              <a:spcBef>
                <a:spcPts val="0"/>
              </a:spcBef>
              <a:spcAft>
                <a:spcPts val="0"/>
              </a:spcAft>
              <a:buNone/>
            </a:pPr>
            <a:endParaRPr sz="1600">
              <a:latin typeface="Georgia"/>
              <a:ea typeface="Georgia"/>
              <a:cs typeface="Georgia"/>
              <a:sym typeface="Georgia"/>
            </a:endParaRPr>
          </a:p>
          <a:p>
            <a:pPr marL="0" marR="0" lvl="0" indent="0" algn="l" rtl="0">
              <a:spcBef>
                <a:spcPts val="0"/>
              </a:spcBef>
              <a:spcAft>
                <a:spcPts val="0"/>
              </a:spcAft>
              <a:buSzPct val="25000"/>
              <a:buNone/>
            </a:pPr>
            <a:r>
              <a:rPr lang="sk-SK" sz="1600">
                <a:latin typeface="Georgia"/>
                <a:ea typeface="Georgia"/>
                <a:cs typeface="Georgia"/>
                <a:sym typeface="Georgia"/>
              </a:rPr>
              <a:t>2. Urobím len jeden chvat</a:t>
            </a:r>
          </a:p>
          <a:p>
            <a:pPr marL="0" marR="0" lvl="0" indent="0" algn="l" rtl="0">
              <a:spcBef>
                <a:spcPts val="0"/>
              </a:spcBef>
              <a:spcAft>
                <a:spcPts val="0"/>
              </a:spcAft>
              <a:buSzPct val="25000"/>
              <a:buNone/>
            </a:pPr>
            <a:r>
              <a:rPr lang="sk-SK" sz="1600">
                <a:latin typeface="Georgia"/>
                <a:ea typeface="Georgia"/>
                <a:cs typeface="Georgia"/>
                <a:sym typeface="Georgia"/>
              </a:rPr>
              <a:t>a zarobím 500, 600,</a:t>
            </a:r>
          </a:p>
          <a:p>
            <a:pPr marL="0" marR="0" lvl="0" indent="0" algn="l" rtl="0">
              <a:spcBef>
                <a:spcPts val="0"/>
              </a:spcBef>
              <a:spcAft>
                <a:spcPts val="0"/>
              </a:spcAft>
              <a:buSzPct val="25000"/>
              <a:buNone/>
            </a:pPr>
            <a:r>
              <a:rPr lang="sk-SK" sz="1600">
                <a:latin typeface="Georgia"/>
                <a:ea typeface="Georgia"/>
                <a:cs typeface="Georgia"/>
                <a:sym typeface="Georgia"/>
              </a:rPr>
              <a:t>500, 600, nie je veľa,</a:t>
            </a:r>
          </a:p>
          <a:p>
            <a:pPr marL="0" marR="0" lvl="0" indent="0" algn="l" rtl="0">
              <a:spcBef>
                <a:spcPts val="0"/>
              </a:spcBef>
              <a:spcAft>
                <a:spcPts val="0"/>
              </a:spcAft>
              <a:buSzPct val="25000"/>
              <a:buNone/>
            </a:pPr>
            <a:r>
              <a:rPr lang="sk-SK" sz="1600">
                <a:latin typeface="Georgia"/>
                <a:ea typeface="Georgia"/>
                <a:cs typeface="Georgia"/>
                <a:sym typeface="Georgia"/>
              </a:rPr>
              <a:t>s dievčatami si vypijem.</a:t>
            </a:r>
          </a:p>
          <a:p>
            <a:pPr marL="0" marR="0" lvl="0" indent="0" algn="l" rtl="0">
              <a:spcBef>
                <a:spcPts val="0"/>
              </a:spcBef>
              <a:spcAft>
                <a:spcPts val="0"/>
              </a:spcAft>
              <a:buNone/>
            </a:pPr>
            <a:endParaRPr sz="1600">
              <a:latin typeface="Georgia"/>
              <a:ea typeface="Georgia"/>
              <a:cs typeface="Georgia"/>
              <a:sym typeface="Georgia"/>
            </a:endParaRPr>
          </a:p>
          <a:p>
            <a:pPr marL="0" marR="0" lvl="0" indent="0" algn="l" rtl="0">
              <a:spcBef>
                <a:spcPts val="0"/>
              </a:spcBef>
              <a:spcAft>
                <a:spcPts val="0"/>
              </a:spcAft>
              <a:buSzPct val="25000"/>
              <a:buNone/>
            </a:pPr>
            <a:r>
              <a:rPr lang="sk-SK" sz="1600">
                <a:latin typeface="Georgia"/>
                <a:ea typeface="Georgia"/>
                <a:cs typeface="Georgia"/>
                <a:sym typeface="Georgia"/>
              </a:rPr>
              <a:t>3. Cestujem mercedesom,</a:t>
            </a:r>
          </a:p>
          <a:p>
            <a:pPr marL="0" marR="0" lvl="0" indent="0" algn="l" rtl="0">
              <a:spcBef>
                <a:spcPts val="0"/>
              </a:spcBef>
              <a:spcAft>
                <a:spcPts val="0"/>
              </a:spcAft>
              <a:buSzPct val="25000"/>
              <a:buNone/>
            </a:pPr>
            <a:r>
              <a:rPr lang="sk-SK" sz="1600">
                <a:latin typeface="Georgia"/>
                <a:ea typeface="Georgia"/>
                <a:cs typeface="Georgia"/>
                <a:sym typeface="Georgia"/>
              </a:rPr>
              <a:t>púšťam si hudbu,</a:t>
            </a:r>
          </a:p>
          <a:p>
            <a:pPr marL="0" marR="0" lvl="0" indent="0" algn="l" rtl="0">
              <a:spcBef>
                <a:spcPts val="0"/>
              </a:spcBef>
              <a:spcAft>
                <a:spcPts val="0"/>
              </a:spcAft>
              <a:buSzPct val="25000"/>
              <a:buNone/>
            </a:pPr>
            <a:r>
              <a:rPr lang="sk-SK" sz="1600">
                <a:latin typeface="Georgia"/>
                <a:ea typeface="Georgia"/>
                <a:cs typeface="Georgia"/>
                <a:sym typeface="Georgia"/>
              </a:rPr>
              <a:t>sedia tam so mnou dievčatá</a:t>
            </a:r>
          </a:p>
          <a:p>
            <a:pPr marL="0" marR="0" lvl="0" indent="0" algn="l" rtl="0">
              <a:spcBef>
                <a:spcPts val="0"/>
              </a:spcBef>
              <a:spcAft>
                <a:spcPts val="0"/>
              </a:spcAft>
              <a:buSzPct val="25000"/>
              <a:buNone/>
            </a:pPr>
            <a:r>
              <a:rPr lang="sk-SK" sz="1600">
                <a:latin typeface="Georgia"/>
                <a:ea typeface="Georgia"/>
                <a:cs typeface="Georgia"/>
                <a:sym typeface="Georgia"/>
              </a:rPr>
              <a:t>a s nimi chcem tancovať.</a:t>
            </a:r>
          </a:p>
          <a:p>
            <a:pPr marL="0" marR="0" lvl="0" indent="0" algn="l" rtl="0">
              <a:spcBef>
                <a:spcPts val="0"/>
              </a:spcBef>
              <a:spcAft>
                <a:spcPts val="0"/>
              </a:spcAft>
              <a:buNone/>
            </a:pPr>
            <a:endParaRPr sz="1600">
              <a:latin typeface="Georgia"/>
              <a:ea typeface="Georgia"/>
              <a:cs typeface="Georgia"/>
              <a:sym typeface="Georgia"/>
            </a:endParaRPr>
          </a:p>
          <a:p>
            <a:pPr marL="0" marR="0" lvl="0" indent="0" algn="l" rtl="0">
              <a:spcBef>
                <a:spcPts val="0"/>
              </a:spcBef>
              <a:spcAft>
                <a:spcPts val="0"/>
              </a:spcAft>
              <a:buSzPct val="25000"/>
              <a:buNone/>
            </a:pPr>
            <a:r>
              <a:rPr lang="sk-SK" sz="1600">
                <a:latin typeface="Georgia"/>
                <a:ea typeface="Georgia"/>
                <a:cs typeface="Georgia"/>
                <a:sym typeface="Georgia"/>
              </a:rPr>
              <a:t>Ref. [: Pozerajú dievčatá ako tancujem,</a:t>
            </a:r>
          </a:p>
          <a:p>
            <a:pPr marL="0" marR="0" lvl="0" indent="0" algn="l" rtl="0">
              <a:spcBef>
                <a:spcPts val="0"/>
              </a:spcBef>
              <a:spcAft>
                <a:spcPts val="0"/>
              </a:spcAft>
              <a:buSzPct val="25000"/>
              <a:buNone/>
            </a:pPr>
            <a:r>
              <a:rPr lang="sk-SK" sz="1600">
                <a:latin typeface="Georgia"/>
                <a:ea typeface="Georgia"/>
                <a:cs typeface="Georgia"/>
                <a:sym typeface="Georgia"/>
              </a:rPr>
              <a:t>pozerajú na tie figúry,</a:t>
            </a:r>
          </a:p>
          <a:p>
            <a:pPr marL="0" marR="0" lvl="0" indent="0" algn="l" rtl="0">
              <a:spcBef>
                <a:spcPts val="0"/>
              </a:spcBef>
              <a:spcAft>
                <a:spcPts val="0"/>
              </a:spcAft>
              <a:buSzPct val="25000"/>
              <a:buNone/>
            </a:pPr>
            <a:r>
              <a:rPr lang="sk-SK" sz="1600">
                <a:latin typeface="Georgia"/>
                <a:ea typeface="Georgia"/>
                <a:cs typeface="Georgia"/>
                <a:sym typeface="Georgia"/>
              </a:rPr>
              <a:t>mám v sebe krv rošťáka</a:t>
            </a:r>
          </a:p>
          <a:p>
            <a:pPr marL="0" marR="0" lvl="0" indent="0" algn="l" rtl="0">
              <a:spcBef>
                <a:spcPts val="0"/>
              </a:spcBef>
              <a:buSzPct val="25000"/>
              <a:buNone/>
            </a:pPr>
            <a:r>
              <a:rPr lang="sk-SK" sz="1600">
                <a:latin typeface="Georgia"/>
                <a:ea typeface="Georgia"/>
                <a:cs typeface="Georgia"/>
                <a:sym typeface="Georgia"/>
              </a:rPr>
              <a:t>a dievčatá sú zo mňa hotové. :]</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88"/>
        <p:cNvGrpSpPr/>
        <p:nvPr/>
      </p:nvGrpSpPr>
      <p:grpSpPr>
        <a:xfrm>
          <a:off x="0" y="0"/>
          <a:ext cx="0" cy="0"/>
          <a:chOff x="0" y="0"/>
          <a:chExt cx="0" cy="0"/>
        </a:xfrm>
      </p:grpSpPr>
      <p:sp>
        <p:nvSpPr>
          <p:cNvPr id="489" name="Shape 489"/>
          <p:cNvSpPr txBox="1">
            <a:spLocks noGrp="1"/>
          </p:cNvSpPr>
          <p:nvPr>
            <p:ph type="title"/>
          </p:nvPr>
        </p:nvSpPr>
        <p:spPr>
          <a:xfrm>
            <a:off x="276225" y="0"/>
            <a:ext cx="8591700" cy="1066800"/>
          </a:xfrm>
          <a:prstGeom prst="rect">
            <a:avLst/>
          </a:prstGeom>
          <a:noFill/>
          <a:ln>
            <a:noFill/>
          </a:ln>
        </p:spPr>
        <p:txBody>
          <a:bodyPr lIns="91425" tIns="45700" rIns="91425" bIns="45700" anchor="b" anchorCtr="0">
            <a:noAutofit/>
          </a:bodyPr>
          <a:lstStyle/>
          <a:p>
            <a:pPr marL="0" marR="0" lvl="0" indent="0" algn="l" rtl="0">
              <a:spcBef>
                <a:spcPts val="0"/>
              </a:spcBef>
              <a:buClr>
                <a:schemeClr val="dk2"/>
              </a:buClr>
              <a:buSzPct val="25000"/>
              <a:buFont typeface="Candara"/>
              <a:buNone/>
            </a:pPr>
            <a:r>
              <a:rPr lang="sk-SK" sz="3600" b="0" i="0" u="none" strike="noStrike" cap="none">
                <a:solidFill>
                  <a:srgbClr val="A64D79"/>
                </a:solidFill>
                <a:latin typeface="Georgia"/>
                <a:ea typeface="Georgia"/>
                <a:cs typeface="Georgia"/>
                <a:sym typeface="Georgia"/>
              </a:rPr>
              <a:t>RELIGIOZITA</a:t>
            </a:r>
          </a:p>
        </p:txBody>
      </p:sp>
      <p:sp>
        <p:nvSpPr>
          <p:cNvPr id="490" name="Shape 490"/>
          <p:cNvSpPr txBox="1">
            <a:spLocks noGrp="1"/>
          </p:cNvSpPr>
          <p:nvPr>
            <p:ph type="body" idx="1"/>
          </p:nvPr>
        </p:nvSpPr>
        <p:spPr>
          <a:xfrm>
            <a:off x="274325" y="1298449"/>
            <a:ext cx="8595300" cy="2418600"/>
          </a:xfrm>
          <a:prstGeom prst="rect">
            <a:avLst/>
          </a:prstGeom>
          <a:noFill/>
          <a:ln>
            <a:noFill/>
          </a:ln>
        </p:spPr>
        <p:txBody>
          <a:bodyPr lIns="91425" tIns="45700" rIns="91425" bIns="45700" anchor="t" anchorCtr="0">
            <a:noAutofit/>
          </a:bodyPr>
          <a:lstStyle/>
          <a:p>
            <a:pPr marL="171450" marR="0" lvl="0" indent="-171450" algn="just" rtl="0">
              <a:spcBef>
                <a:spcPts val="0"/>
              </a:spcBef>
              <a:spcAft>
                <a:spcPts val="0"/>
              </a:spcAft>
              <a:buClr>
                <a:srgbClr val="000000"/>
              </a:buClr>
              <a:buSzPct val="100000"/>
              <a:buFont typeface="Georgia"/>
              <a:buChar char="•"/>
            </a:pPr>
            <a:r>
              <a:rPr lang="sk-SK">
                <a:solidFill>
                  <a:srgbClr val="000000"/>
                </a:solidFill>
                <a:latin typeface="Georgia"/>
                <a:ea typeface="Georgia"/>
                <a:cs typeface="Georgia"/>
                <a:sym typeface="Georgia"/>
              </a:rPr>
              <a:t>z</a:t>
            </a:r>
            <a:r>
              <a:rPr lang="sk-SK" sz="2200" b="0" i="0" u="none" strike="noStrike" cap="none">
                <a:solidFill>
                  <a:srgbClr val="000000"/>
                </a:solidFill>
                <a:latin typeface="Georgia"/>
                <a:ea typeface="Georgia"/>
                <a:cs typeface="Georgia"/>
                <a:sym typeface="Georgia"/>
              </a:rPr>
              <a:t>väčša </a:t>
            </a:r>
            <a:r>
              <a:rPr lang="sk-SK" sz="2200" b="1" i="0" u="none" strike="noStrike" cap="none">
                <a:solidFill>
                  <a:srgbClr val="000000"/>
                </a:solidFill>
                <a:latin typeface="Georgia"/>
                <a:ea typeface="Georgia"/>
                <a:cs typeface="Georgia"/>
                <a:sym typeface="Georgia"/>
              </a:rPr>
              <a:t>preberanie vierovyznania podľa majority</a:t>
            </a:r>
          </a:p>
          <a:p>
            <a:pPr marL="171450" marR="0" lvl="0" indent="-171450" algn="just" rtl="0">
              <a:spcBef>
                <a:spcPts val="600"/>
              </a:spcBef>
              <a:spcAft>
                <a:spcPts val="0"/>
              </a:spcAft>
              <a:buClr>
                <a:srgbClr val="000000"/>
              </a:buClr>
              <a:buSzPct val="100000"/>
              <a:buFont typeface="Georgia"/>
              <a:buChar char="•"/>
            </a:pPr>
            <a:r>
              <a:rPr lang="sk-SK">
                <a:solidFill>
                  <a:srgbClr val="000000"/>
                </a:solidFill>
                <a:latin typeface="Georgia"/>
                <a:ea typeface="Georgia"/>
                <a:cs typeface="Georgia"/>
                <a:sym typeface="Georgia"/>
              </a:rPr>
              <a:t>n</a:t>
            </a:r>
            <a:r>
              <a:rPr lang="sk-SK" sz="2200" b="0" i="0" u="none" strike="noStrike" cap="none">
                <a:solidFill>
                  <a:srgbClr val="000000"/>
                </a:solidFill>
                <a:latin typeface="Georgia"/>
                <a:ea typeface="Georgia"/>
                <a:cs typeface="Georgia"/>
                <a:sym typeface="Georgia"/>
              </a:rPr>
              <a:t>a Slovensku </a:t>
            </a:r>
            <a:r>
              <a:rPr lang="sk-SK" sz="2200" b="1" i="0" u="none" strike="noStrike" cap="none">
                <a:solidFill>
                  <a:srgbClr val="000000"/>
                </a:solidFill>
                <a:latin typeface="Georgia"/>
                <a:ea typeface="Georgia"/>
                <a:cs typeface="Georgia"/>
                <a:sym typeface="Georgia"/>
              </a:rPr>
              <a:t>rím.-katolíci</a:t>
            </a:r>
          </a:p>
          <a:p>
            <a:pPr marL="0" marR="0" lvl="0" indent="0" algn="just" rtl="0">
              <a:spcBef>
                <a:spcPts val="600"/>
              </a:spcBef>
              <a:spcAft>
                <a:spcPts val="0"/>
              </a:spcAft>
              <a:buClr>
                <a:schemeClr val="accent1"/>
              </a:buClr>
              <a:buSzPct val="25000"/>
              <a:buFont typeface="Arial"/>
              <a:buNone/>
            </a:pPr>
            <a:r>
              <a:rPr lang="sk-SK" sz="2200" b="0" i="1" u="none" strike="noStrike" cap="none">
                <a:solidFill>
                  <a:srgbClr val="4C1130"/>
                </a:solidFill>
                <a:latin typeface="Georgia"/>
                <a:ea typeface="Georgia"/>
                <a:cs typeface="Georgia"/>
                <a:sym typeface="Georgia"/>
              </a:rPr>
              <a:t>„Každý, i malé dieťa vám odpovie, že existuje Boh... Obrady ich však nezaujímajú, pre nich je dôležitý vnútorný vzťah k Bohu... Veria v posmrtný život, v to, že zomretí žijú podobným spôsobom ako živí, ale sú neviditeľní...“</a:t>
            </a:r>
            <a:r>
              <a:rPr lang="sk-SK" sz="2200" b="0" i="0" u="none" strike="noStrike" cap="none">
                <a:solidFill>
                  <a:srgbClr val="000000"/>
                </a:solidFill>
                <a:latin typeface="Georgia"/>
                <a:ea typeface="Georgia"/>
                <a:cs typeface="Georgia"/>
                <a:sym typeface="Georgia"/>
              </a:rPr>
              <a:t> (Lakatošová, 1994, s. 9)</a:t>
            </a:r>
          </a:p>
        </p:txBody>
      </p:sp>
      <p:pic>
        <p:nvPicPr>
          <p:cNvPr id="491" name="Shape 491"/>
          <p:cNvPicPr preferRelativeResize="0"/>
          <p:nvPr/>
        </p:nvPicPr>
        <p:blipFill rotWithShape="1">
          <a:blip r:embed="rId3">
            <a:alphaModFix/>
          </a:blip>
          <a:srcRect/>
          <a:stretch/>
        </p:blipFill>
        <p:spPr>
          <a:xfrm>
            <a:off x="395536" y="3717032"/>
            <a:ext cx="1872207" cy="2809875"/>
          </a:xfrm>
          <a:prstGeom prst="rect">
            <a:avLst/>
          </a:prstGeom>
          <a:noFill/>
          <a:ln>
            <a:noFill/>
          </a:ln>
        </p:spPr>
      </p:pic>
      <p:pic>
        <p:nvPicPr>
          <p:cNvPr id="492" name="Shape 492"/>
          <p:cNvPicPr preferRelativeResize="0"/>
          <p:nvPr/>
        </p:nvPicPr>
        <p:blipFill rotWithShape="1">
          <a:blip r:embed="rId4">
            <a:alphaModFix/>
          </a:blip>
          <a:srcRect/>
          <a:stretch/>
        </p:blipFill>
        <p:spPr>
          <a:xfrm>
            <a:off x="2600932" y="3717032"/>
            <a:ext cx="1539020" cy="1152128"/>
          </a:xfrm>
          <a:prstGeom prst="rect">
            <a:avLst/>
          </a:prstGeom>
          <a:noFill/>
          <a:ln>
            <a:noFill/>
          </a:ln>
        </p:spPr>
      </p:pic>
      <p:pic>
        <p:nvPicPr>
          <p:cNvPr id="493" name="Shape 493"/>
          <p:cNvPicPr preferRelativeResize="0"/>
          <p:nvPr/>
        </p:nvPicPr>
        <p:blipFill rotWithShape="1">
          <a:blip r:embed="rId5">
            <a:alphaModFix/>
          </a:blip>
          <a:srcRect/>
          <a:stretch/>
        </p:blipFill>
        <p:spPr>
          <a:xfrm>
            <a:off x="2624355" y="5011310"/>
            <a:ext cx="1515597" cy="1515597"/>
          </a:xfrm>
          <a:prstGeom prst="rect">
            <a:avLst/>
          </a:prstGeom>
          <a:noFill/>
          <a:ln>
            <a:noFill/>
          </a:ln>
        </p:spPr>
      </p:pic>
      <p:pic>
        <p:nvPicPr>
          <p:cNvPr id="494" name="Shape 494"/>
          <p:cNvPicPr preferRelativeResize="0"/>
          <p:nvPr/>
        </p:nvPicPr>
        <p:blipFill rotWithShape="1">
          <a:blip r:embed="rId6">
            <a:alphaModFix/>
          </a:blip>
          <a:srcRect/>
          <a:stretch/>
        </p:blipFill>
        <p:spPr>
          <a:xfrm>
            <a:off x="4446373" y="3707671"/>
            <a:ext cx="4230082" cy="2819235"/>
          </a:xfrm>
          <a:prstGeom prst="rect">
            <a:avLst/>
          </a:prstGeom>
          <a:noFill/>
          <a:ln>
            <a:noFill/>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sp>
        <p:nvSpPr>
          <p:cNvPr id="499" name="Shape 499"/>
          <p:cNvSpPr txBox="1">
            <a:spLocks noGrp="1"/>
          </p:cNvSpPr>
          <p:nvPr>
            <p:ph type="title"/>
          </p:nvPr>
        </p:nvSpPr>
        <p:spPr>
          <a:xfrm>
            <a:off x="276225" y="381000"/>
            <a:ext cx="8591700" cy="1066800"/>
          </a:xfrm>
          <a:prstGeom prst="rect">
            <a:avLst/>
          </a:prstGeom>
          <a:noFill/>
          <a:ln>
            <a:noFill/>
          </a:ln>
        </p:spPr>
        <p:txBody>
          <a:bodyPr lIns="91425" tIns="45700" rIns="91425" bIns="45700" anchor="b" anchorCtr="0">
            <a:noAutofit/>
          </a:bodyPr>
          <a:lstStyle/>
          <a:p>
            <a:pPr marL="0" marR="0" lvl="0" indent="0" algn="l" rtl="0">
              <a:spcBef>
                <a:spcPts val="0"/>
              </a:spcBef>
              <a:buClr>
                <a:schemeClr val="dk2"/>
              </a:buClr>
              <a:buSzPct val="25000"/>
              <a:buFont typeface="Candara"/>
              <a:buNone/>
            </a:pPr>
            <a:r>
              <a:rPr lang="sk-SK" sz="3600" b="0" i="0" u="none" strike="noStrike" cap="none" dirty="0">
                <a:solidFill>
                  <a:srgbClr val="A64D79"/>
                </a:solidFill>
                <a:latin typeface="Georgia"/>
                <a:ea typeface="Georgia"/>
                <a:cs typeface="Georgia"/>
                <a:sym typeface="Georgia"/>
              </a:rPr>
              <a:t>ÚCTA, RÓMSTVO, SOCIÁLNA KONTROLA</a:t>
            </a:r>
          </a:p>
        </p:txBody>
      </p:sp>
      <p:sp>
        <p:nvSpPr>
          <p:cNvPr id="500" name="Shape 500"/>
          <p:cNvSpPr txBox="1">
            <a:spLocks noGrp="1"/>
          </p:cNvSpPr>
          <p:nvPr>
            <p:ph type="body" idx="1"/>
          </p:nvPr>
        </p:nvSpPr>
        <p:spPr>
          <a:xfrm>
            <a:off x="274325" y="1603250"/>
            <a:ext cx="8595300" cy="5254800"/>
          </a:xfrm>
          <a:prstGeom prst="rect">
            <a:avLst/>
          </a:prstGeom>
          <a:noFill/>
          <a:ln>
            <a:noFill/>
          </a:ln>
        </p:spPr>
        <p:txBody>
          <a:bodyPr lIns="91425" tIns="45700" rIns="91425" bIns="45700" anchor="t" anchorCtr="0">
            <a:noAutofit/>
          </a:bodyPr>
          <a:lstStyle/>
          <a:p>
            <a:pPr marL="171450" marR="0" lvl="0" indent="-171450" algn="just" rtl="0">
              <a:spcBef>
                <a:spcPts val="0"/>
              </a:spcBef>
              <a:spcAft>
                <a:spcPts val="0"/>
              </a:spcAft>
              <a:buClr>
                <a:srgbClr val="000000"/>
              </a:buClr>
              <a:buSzPct val="100000"/>
              <a:buFont typeface="Georgia"/>
              <a:buChar char="•"/>
            </a:pPr>
            <a:r>
              <a:rPr lang="sk-SK" sz="2200" b="1" i="0" u="none" strike="noStrike" cap="none" dirty="0">
                <a:solidFill>
                  <a:srgbClr val="000000"/>
                </a:solidFill>
                <a:latin typeface="Georgia"/>
                <a:ea typeface="Georgia"/>
                <a:cs typeface="Georgia"/>
                <a:sym typeface="Georgia"/>
              </a:rPr>
              <a:t>ÚCTA</a:t>
            </a:r>
            <a:r>
              <a:rPr lang="sk-SK" sz="2200" b="0" i="0" u="none" strike="noStrike" cap="none" dirty="0">
                <a:solidFill>
                  <a:srgbClr val="000000"/>
                </a:solidFill>
                <a:latin typeface="Georgia"/>
                <a:ea typeface="Georgia"/>
                <a:cs typeface="Georgia"/>
                <a:sym typeface="Georgia"/>
              </a:rPr>
              <a:t> = jedna zo zásad, hodnôt, ktorá je potrebná na </a:t>
            </a:r>
            <a:r>
              <a:rPr lang="sk-SK" sz="2200" b="0" i="0" u="none" strike="noStrike" cap="none" dirty="0" err="1">
                <a:solidFill>
                  <a:srgbClr val="000000"/>
                </a:solidFill>
                <a:latin typeface="Georgia"/>
                <a:ea typeface="Georgia"/>
                <a:cs typeface="Georgia"/>
                <a:sym typeface="Georgia"/>
              </a:rPr>
              <a:t>udražanie</a:t>
            </a:r>
            <a:r>
              <a:rPr lang="sk-SK" sz="2200" b="0" i="0" u="none" strike="noStrike" cap="none" dirty="0">
                <a:solidFill>
                  <a:srgbClr val="000000"/>
                </a:solidFill>
                <a:latin typeface="Georgia"/>
                <a:ea typeface="Georgia"/>
                <a:cs typeface="Georgia"/>
                <a:sym typeface="Georgia"/>
              </a:rPr>
              <a:t> </a:t>
            </a:r>
            <a:r>
              <a:rPr lang="sk-SK" sz="2200" b="0" i="0" u="none" strike="noStrike" cap="none" dirty="0" err="1">
                <a:solidFill>
                  <a:srgbClr val="000000"/>
                </a:solidFill>
                <a:latin typeface="Georgia"/>
                <a:ea typeface="Georgia"/>
                <a:cs typeface="Georgia"/>
                <a:sym typeface="Georgia"/>
              </a:rPr>
              <a:t>rómstva</a:t>
            </a:r>
            <a:endParaRPr lang="sk-SK" sz="2200" b="0" i="0" u="none" strike="noStrike" cap="none" dirty="0">
              <a:solidFill>
                <a:srgbClr val="000000"/>
              </a:solidFill>
              <a:latin typeface="Georgia"/>
              <a:ea typeface="Georgia"/>
              <a:cs typeface="Georgia"/>
              <a:sym typeface="Georgia"/>
            </a:endParaRPr>
          </a:p>
          <a:p>
            <a:pPr marL="171450" marR="0" lvl="0" indent="-171450" algn="just" rtl="0">
              <a:spcBef>
                <a:spcPts val="600"/>
              </a:spcBef>
              <a:spcAft>
                <a:spcPts val="0"/>
              </a:spcAft>
              <a:buClr>
                <a:schemeClr val="accent1"/>
              </a:buClr>
              <a:buSzPct val="275000"/>
              <a:buFont typeface="Arial"/>
              <a:buNone/>
            </a:pPr>
            <a:endParaRPr sz="800" b="0" i="0" u="none" strike="noStrike" cap="none" dirty="0">
              <a:solidFill>
                <a:srgbClr val="000000"/>
              </a:solidFill>
              <a:latin typeface="Georgia"/>
              <a:ea typeface="Georgia"/>
              <a:cs typeface="Georgia"/>
              <a:sym typeface="Georgia"/>
            </a:endParaRPr>
          </a:p>
          <a:p>
            <a:pPr marL="171450" marR="0" lvl="0" indent="-171450" algn="just" rtl="0">
              <a:spcBef>
                <a:spcPts val="600"/>
              </a:spcBef>
              <a:spcAft>
                <a:spcPts val="0"/>
              </a:spcAft>
              <a:buClr>
                <a:srgbClr val="000000"/>
              </a:buClr>
              <a:buSzPct val="100000"/>
              <a:buFont typeface="Georgia"/>
              <a:buChar char="•"/>
            </a:pPr>
            <a:r>
              <a:rPr lang="sk-SK" sz="2200" b="1" i="0" u="none" strike="noStrike" cap="none" dirty="0">
                <a:solidFill>
                  <a:srgbClr val="000000"/>
                </a:solidFill>
                <a:latin typeface="Georgia"/>
                <a:ea typeface="Georgia"/>
                <a:cs typeface="Georgia"/>
                <a:sym typeface="Georgia"/>
              </a:rPr>
              <a:t>RÓMSTVO</a:t>
            </a:r>
            <a:r>
              <a:rPr lang="sk-SK" sz="2200" b="0" i="0" u="none" strike="noStrike" cap="none" dirty="0">
                <a:solidFill>
                  <a:srgbClr val="000000"/>
                </a:solidFill>
                <a:latin typeface="Georgia"/>
                <a:ea typeface="Georgia"/>
                <a:cs typeface="Georgia"/>
                <a:sym typeface="Georgia"/>
              </a:rPr>
              <a:t> = spôsob života, zásady, ktoré </a:t>
            </a:r>
            <a:r>
              <a:rPr lang="sk-SK" sz="2200" b="0" i="0" u="none" strike="noStrike" cap="none" dirty="0" err="1">
                <a:solidFill>
                  <a:srgbClr val="000000"/>
                </a:solidFill>
                <a:latin typeface="Georgia"/>
                <a:ea typeface="Georgia"/>
                <a:cs typeface="Georgia"/>
                <a:sym typeface="Georgia"/>
              </a:rPr>
              <a:t>olašskí</a:t>
            </a:r>
            <a:r>
              <a:rPr lang="sk-SK" sz="2200" b="0" i="0" u="none" strike="noStrike" cap="none" dirty="0">
                <a:solidFill>
                  <a:srgbClr val="000000"/>
                </a:solidFill>
                <a:latin typeface="Georgia"/>
                <a:ea typeface="Georgia"/>
                <a:cs typeface="Georgia"/>
                <a:sym typeface="Georgia"/>
              </a:rPr>
              <a:t> Rómovia prebrali od svojich predkov a naďalej ich dodržujú, podľa nich žijú, aby ich mohli predať ďalšej generácií – niečo, čo robí Róma Rómom</a:t>
            </a:r>
          </a:p>
          <a:p>
            <a:pPr marL="171450" marR="0" lvl="0" indent="-171450" algn="just" rtl="0">
              <a:spcBef>
                <a:spcPts val="600"/>
              </a:spcBef>
              <a:spcAft>
                <a:spcPts val="0"/>
              </a:spcAft>
              <a:buClr>
                <a:schemeClr val="accent1"/>
              </a:buClr>
              <a:buSzPct val="100000"/>
              <a:buFont typeface="Arial"/>
              <a:buNone/>
            </a:pPr>
            <a:endParaRPr sz="2200" b="0" i="0" u="none" strike="noStrike" cap="none" dirty="0">
              <a:solidFill>
                <a:srgbClr val="000000"/>
              </a:solidFill>
              <a:latin typeface="Georgia"/>
              <a:ea typeface="Georgia"/>
              <a:cs typeface="Georgia"/>
              <a:sym typeface="Georgia"/>
            </a:endParaRPr>
          </a:p>
          <a:p>
            <a:pPr marL="0" marR="0" lvl="0" indent="0" algn="just" rtl="0">
              <a:spcBef>
                <a:spcPts val="600"/>
              </a:spcBef>
              <a:spcAft>
                <a:spcPts val="0"/>
              </a:spcAft>
              <a:buClr>
                <a:schemeClr val="accent1"/>
              </a:buClr>
              <a:buSzPct val="25000"/>
              <a:buFont typeface="Arial"/>
              <a:buNone/>
            </a:pPr>
            <a:r>
              <a:rPr lang="sk-SK" dirty="0">
                <a:solidFill>
                  <a:srgbClr val="000000"/>
                </a:solidFill>
                <a:latin typeface="Georgia"/>
                <a:ea typeface="Georgia"/>
                <a:cs typeface="Georgia"/>
                <a:sym typeface="Georgia"/>
              </a:rPr>
              <a:t>n</a:t>
            </a:r>
            <a:r>
              <a:rPr lang="sk-SK" sz="2200" b="0" i="0" u="none" strike="noStrike" cap="none" dirty="0">
                <a:solidFill>
                  <a:srgbClr val="000000"/>
                </a:solidFill>
                <a:latin typeface="Georgia"/>
                <a:ea typeface="Georgia"/>
                <a:cs typeface="Georgia"/>
                <a:sym typeface="Georgia"/>
              </a:rPr>
              <a:t>a to je potrebná </a:t>
            </a:r>
            <a:r>
              <a:rPr lang="sk-SK" sz="2200" b="1" i="0" u="none" strike="noStrike" cap="none" dirty="0">
                <a:solidFill>
                  <a:srgbClr val="000000"/>
                </a:solidFill>
                <a:latin typeface="Georgia"/>
                <a:ea typeface="Georgia"/>
                <a:cs typeface="Georgia"/>
                <a:sym typeface="Georgia"/>
              </a:rPr>
              <a:t>silná sociálna kontrola</a:t>
            </a:r>
            <a:r>
              <a:rPr lang="sk-SK" sz="2200" b="0" i="0" u="none" strike="noStrike" cap="none" dirty="0">
                <a:solidFill>
                  <a:srgbClr val="000000"/>
                </a:solidFill>
                <a:latin typeface="Georgia"/>
                <a:ea typeface="Georgia"/>
                <a:cs typeface="Georgia"/>
                <a:sym typeface="Georgia"/>
              </a:rPr>
              <a:t>:</a:t>
            </a:r>
          </a:p>
          <a:p>
            <a:pPr marL="0" marR="0" lvl="0" indent="0" algn="just" rtl="0">
              <a:spcBef>
                <a:spcPts val="600"/>
              </a:spcBef>
              <a:spcAft>
                <a:spcPts val="0"/>
              </a:spcAft>
              <a:buClr>
                <a:schemeClr val="accent1"/>
              </a:buClr>
              <a:buSzPct val="25000"/>
              <a:buFont typeface="Arial"/>
              <a:buNone/>
            </a:pPr>
            <a:endParaRPr sz="800" b="0" i="0" u="none" strike="noStrike" cap="none" dirty="0">
              <a:solidFill>
                <a:srgbClr val="000000"/>
              </a:solidFill>
              <a:latin typeface="Georgia"/>
              <a:ea typeface="Georgia"/>
              <a:cs typeface="Georgia"/>
              <a:sym typeface="Georgia"/>
            </a:endParaRPr>
          </a:p>
          <a:p>
            <a:pPr marL="171450" marR="0" lvl="0" indent="-171450" algn="just" rtl="0">
              <a:spcBef>
                <a:spcPts val="600"/>
              </a:spcBef>
              <a:spcAft>
                <a:spcPts val="0"/>
              </a:spcAft>
              <a:buClr>
                <a:srgbClr val="000000"/>
              </a:buClr>
              <a:buSzPct val="100000"/>
              <a:buFont typeface="Georgia"/>
              <a:buChar char="•"/>
            </a:pPr>
            <a:r>
              <a:rPr lang="sk-SK" sz="2200" b="1" i="0" u="none" strike="noStrike" cap="none" dirty="0">
                <a:solidFill>
                  <a:srgbClr val="000000"/>
                </a:solidFill>
                <a:latin typeface="Georgia"/>
                <a:ea typeface="Georgia"/>
                <a:cs typeface="Georgia"/>
                <a:sym typeface="Georgia"/>
              </a:rPr>
              <a:t>RÓMSKE SÚDY</a:t>
            </a:r>
            <a:r>
              <a:rPr lang="sk-SK" sz="2200" b="0" i="0" u="none" strike="noStrike" cap="none" dirty="0">
                <a:solidFill>
                  <a:srgbClr val="000000"/>
                </a:solidFill>
                <a:latin typeface="Georgia"/>
                <a:ea typeface="Georgia"/>
                <a:cs typeface="Georgia"/>
                <a:sym typeface="Georgia"/>
              </a:rPr>
              <a:t> </a:t>
            </a:r>
          </a:p>
          <a:p>
            <a:pPr marL="0" marR="0" lvl="0" indent="0" algn="just" rtl="0">
              <a:spcBef>
                <a:spcPts val="600"/>
              </a:spcBef>
              <a:spcAft>
                <a:spcPts val="0"/>
              </a:spcAft>
              <a:buNone/>
            </a:pPr>
            <a:r>
              <a:rPr lang="sk-SK" dirty="0">
                <a:solidFill>
                  <a:srgbClr val="000000"/>
                </a:solidFill>
                <a:latin typeface="Georgia"/>
                <a:ea typeface="Georgia"/>
                <a:cs typeface="Georgia"/>
                <a:sym typeface="Georgia"/>
              </a:rPr>
              <a:t>  </a:t>
            </a:r>
            <a:r>
              <a:rPr lang="sk-SK" sz="2200" b="0" i="0" u="none" strike="noStrike" cap="none" dirty="0">
                <a:solidFill>
                  <a:srgbClr val="000000"/>
                </a:solidFill>
                <a:latin typeface="Georgia"/>
                <a:ea typeface="Georgia"/>
                <a:cs typeface="Georgia"/>
                <a:sym typeface="Georgia"/>
              </a:rPr>
              <a:t>(</a:t>
            </a:r>
            <a:r>
              <a:rPr lang="sk-SK" sz="2200" b="0" i="1" u="none" strike="noStrike" cap="none" dirty="0" err="1">
                <a:solidFill>
                  <a:srgbClr val="000000"/>
                </a:solidFill>
                <a:latin typeface="Georgia"/>
                <a:ea typeface="Georgia"/>
                <a:cs typeface="Georgia"/>
                <a:sym typeface="Georgia"/>
              </a:rPr>
              <a:t>romáňi</a:t>
            </a:r>
            <a:r>
              <a:rPr lang="sk-SK" sz="2200" b="0" i="1" u="none" strike="noStrike" cap="none" dirty="0">
                <a:solidFill>
                  <a:srgbClr val="000000"/>
                </a:solidFill>
                <a:latin typeface="Georgia"/>
                <a:ea typeface="Georgia"/>
                <a:cs typeface="Georgia"/>
                <a:sym typeface="Georgia"/>
              </a:rPr>
              <a:t> </a:t>
            </a:r>
            <a:r>
              <a:rPr lang="sk-SK" sz="2200" b="0" i="1" u="none" strike="noStrike" cap="none" dirty="0" err="1">
                <a:solidFill>
                  <a:srgbClr val="000000"/>
                </a:solidFill>
                <a:latin typeface="Georgia"/>
                <a:ea typeface="Georgia"/>
                <a:cs typeface="Georgia"/>
                <a:sym typeface="Georgia"/>
              </a:rPr>
              <a:t>krísi</a:t>
            </a:r>
            <a:r>
              <a:rPr lang="sk-SK" sz="2200" b="0" i="0" u="none" strike="noStrike" cap="none" dirty="0">
                <a:solidFill>
                  <a:srgbClr val="000000"/>
                </a:solidFill>
                <a:latin typeface="Georgia"/>
                <a:ea typeface="Georgia"/>
                <a:cs typeface="Georgia"/>
                <a:sym typeface="Georgia"/>
              </a:rPr>
              <a:t>)</a:t>
            </a:r>
          </a:p>
          <a:p>
            <a:pPr marL="171450" marR="0" lvl="0" indent="-171450" algn="just" rtl="0">
              <a:spcBef>
                <a:spcPts val="600"/>
              </a:spcBef>
              <a:spcAft>
                <a:spcPts val="0"/>
              </a:spcAft>
              <a:buClr>
                <a:srgbClr val="000000"/>
              </a:buClr>
              <a:buSzPct val="100000"/>
              <a:buFont typeface="Georgia"/>
              <a:buChar char="•"/>
            </a:pPr>
            <a:r>
              <a:rPr lang="sk-SK" sz="2200" b="1" i="0" u="none" strike="noStrike" cap="none" dirty="0">
                <a:solidFill>
                  <a:srgbClr val="000000"/>
                </a:solidFill>
                <a:latin typeface="Georgia"/>
                <a:ea typeface="Georgia"/>
                <a:cs typeface="Georgia"/>
                <a:sym typeface="Georgia"/>
              </a:rPr>
              <a:t>VAJDA</a:t>
            </a:r>
            <a:r>
              <a:rPr lang="sk-SK" sz="2200" b="0" i="0" u="none" strike="noStrike" cap="none" dirty="0">
                <a:solidFill>
                  <a:srgbClr val="000000"/>
                </a:solidFill>
                <a:latin typeface="Georgia"/>
                <a:ea typeface="Georgia"/>
                <a:cs typeface="Georgia"/>
                <a:sym typeface="Georgia"/>
              </a:rPr>
              <a:t> (</a:t>
            </a:r>
            <a:r>
              <a:rPr lang="sk-SK" sz="2200" b="0" i="1" u="none" strike="noStrike" cap="none" dirty="0" err="1">
                <a:solidFill>
                  <a:srgbClr val="000000"/>
                </a:solidFill>
                <a:latin typeface="Georgia"/>
                <a:ea typeface="Georgia"/>
                <a:cs typeface="Georgia"/>
                <a:sym typeface="Georgia"/>
              </a:rPr>
              <a:t>Angluno</a:t>
            </a:r>
            <a:r>
              <a:rPr lang="sk-SK" sz="2200" b="0" i="1" u="none" strike="noStrike" cap="none" dirty="0">
                <a:solidFill>
                  <a:srgbClr val="000000"/>
                </a:solidFill>
                <a:latin typeface="Georgia"/>
                <a:ea typeface="Georgia"/>
                <a:cs typeface="Georgia"/>
                <a:sym typeface="Georgia"/>
              </a:rPr>
              <a:t> </a:t>
            </a:r>
            <a:r>
              <a:rPr lang="sk-SK" sz="2200" b="0" i="1" u="none" strike="noStrike" cap="none" dirty="0" err="1">
                <a:solidFill>
                  <a:srgbClr val="000000"/>
                </a:solidFill>
                <a:latin typeface="Georgia"/>
                <a:ea typeface="Georgia"/>
                <a:cs typeface="Georgia"/>
                <a:sym typeface="Georgia"/>
              </a:rPr>
              <a:t>Rom</a:t>
            </a:r>
            <a:r>
              <a:rPr lang="sk-SK" sz="2200" b="0" i="0" u="none" strike="noStrike" cap="none" dirty="0">
                <a:solidFill>
                  <a:srgbClr val="000000"/>
                </a:solidFill>
                <a:latin typeface="Georgia"/>
                <a:ea typeface="Georgia"/>
                <a:cs typeface="Georgia"/>
                <a:sym typeface="Georgia"/>
              </a:rPr>
              <a:t>)</a:t>
            </a:r>
          </a:p>
        </p:txBody>
      </p:sp>
      <p:pic>
        <p:nvPicPr>
          <p:cNvPr id="501" name="Shape 501"/>
          <p:cNvPicPr preferRelativeResize="0"/>
          <p:nvPr/>
        </p:nvPicPr>
        <p:blipFill rotWithShape="1">
          <a:blip r:embed="rId3">
            <a:alphaModFix/>
          </a:blip>
          <a:srcRect/>
          <a:stretch/>
        </p:blipFill>
        <p:spPr>
          <a:xfrm>
            <a:off x="6894888" y="4116566"/>
            <a:ext cx="1709700" cy="2564700"/>
          </a:xfrm>
          <a:prstGeom prst="rect">
            <a:avLst/>
          </a:prstGeom>
          <a:noFill/>
          <a:ln>
            <a:noFill/>
          </a:ln>
        </p:spPr>
      </p:pic>
      <p:pic>
        <p:nvPicPr>
          <p:cNvPr id="502" name="Shape 502"/>
          <p:cNvPicPr preferRelativeResize="0"/>
          <p:nvPr/>
        </p:nvPicPr>
        <p:blipFill rotWithShape="1">
          <a:blip r:embed="rId4">
            <a:alphaModFix/>
          </a:blip>
          <a:srcRect/>
          <a:stretch/>
        </p:blipFill>
        <p:spPr>
          <a:xfrm>
            <a:off x="4137248" y="4898248"/>
            <a:ext cx="2666999" cy="1783199"/>
          </a:xfrm>
          <a:prstGeom prst="rect">
            <a:avLst/>
          </a:prstGeom>
          <a:noFill/>
          <a:ln>
            <a:noFill/>
          </a:ln>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06"/>
        <p:cNvGrpSpPr/>
        <p:nvPr/>
      </p:nvGrpSpPr>
      <p:grpSpPr>
        <a:xfrm>
          <a:off x="0" y="0"/>
          <a:ext cx="0" cy="0"/>
          <a:chOff x="0" y="0"/>
          <a:chExt cx="0" cy="0"/>
        </a:xfrm>
      </p:grpSpPr>
      <p:sp>
        <p:nvSpPr>
          <p:cNvPr id="507" name="Shape 507"/>
          <p:cNvSpPr txBox="1">
            <a:spLocks noGrp="1"/>
          </p:cNvSpPr>
          <p:nvPr>
            <p:ph type="title"/>
          </p:nvPr>
        </p:nvSpPr>
        <p:spPr>
          <a:xfrm>
            <a:off x="276225" y="0"/>
            <a:ext cx="8591700" cy="1066800"/>
          </a:xfrm>
          <a:prstGeom prst="rect">
            <a:avLst/>
          </a:prstGeom>
          <a:noFill/>
          <a:ln>
            <a:noFill/>
          </a:ln>
        </p:spPr>
        <p:txBody>
          <a:bodyPr lIns="91425" tIns="45700" rIns="91425" bIns="45700" anchor="b" anchorCtr="0">
            <a:noAutofit/>
          </a:bodyPr>
          <a:lstStyle/>
          <a:p>
            <a:pPr marL="0" marR="0" lvl="0" indent="0" algn="l" rtl="0">
              <a:spcBef>
                <a:spcPts val="0"/>
              </a:spcBef>
              <a:buClr>
                <a:schemeClr val="dk2"/>
              </a:buClr>
              <a:buSzPct val="25000"/>
              <a:buFont typeface="Candara"/>
              <a:buNone/>
            </a:pPr>
            <a:r>
              <a:rPr lang="sk-SK" sz="3600" b="0" i="0" u="none" strike="noStrike" cap="none" dirty="0">
                <a:solidFill>
                  <a:srgbClr val="A64D79"/>
                </a:solidFill>
                <a:latin typeface="Georgia"/>
                <a:ea typeface="Georgia"/>
                <a:cs typeface="Georgia"/>
                <a:sym typeface="Georgia"/>
              </a:rPr>
              <a:t>RODINA</a:t>
            </a:r>
          </a:p>
        </p:txBody>
      </p:sp>
      <p:sp>
        <p:nvSpPr>
          <p:cNvPr id="508" name="Shape 508"/>
          <p:cNvSpPr txBox="1">
            <a:spLocks noGrp="1"/>
          </p:cNvSpPr>
          <p:nvPr>
            <p:ph type="body" idx="1"/>
          </p:nvPr>
        </p:nvSpPr>
        <p:spPr>
          <a:xfrm>
            <a:off x="274325" y="1298450"/>
            <a:ext cx="8595300" cy="5444400"/>
          </a:xfrm>
          <a:prstGeom prst="rect">
            <a:avLst/>
          </a:prstGeom>
          <a:noFill/>
          <a:ln>
            <a:noFill/>
          </a:ln>
        </p:spPr>
        <p:txBody>
          <a:bodyPr lIns="91425" tIns="45700" rIns="91425" bIns="45700" anchor="t" anchorCtr="0">
            <a:noAutofit/>
          </a:bodyPr>
          <a:lstStyle/>
          <a:p>
            <a:pPr marL="171450" marR="0" lvl="0" indent="-184150" algn="just" rtl="0">
              <a:spcBef>
                <a:spcPts val="0"/>
              </a:spcBef>
              <a:spcAft>
                <a:spcPts val="0"/>
              </a:spcAft>
              <a:buClr>
                <a:srgbClr val="000000"/>
              </a:buClr>
              <a:buSzPct val="100000"/>
              <a:buFont typeface="Georgia"/>
              <a:buChar char="•"/>
            </a:pPr>
            <a:r>
              <a:rPr lang="sk-SK" sz="2400" b="1">
                <a:solidFill>
                  <a:srgbClr val="000000"/>
                </a:solidFill>
                <a:latin typeface="Georgia"/>
                <a:ea typeface="Georgia"/>
                <a:cs typeface="Georgia"/>
                <a:sym typeface="Georgia"/>
              </a:rPr>
              <a:t>r</a:t>
            </a:r>
            <a:r>
              <a:rPr lang="sk-SK" sz="2400" b="1" i="0" u="none" strike="noStrike" cap="none">
                <a:solidFill>
                  <a:srgbClr val="000000"/>
                </a:solidFill>
                <a:latin typeface="Georgia"/>
                <a:ea typeface="Georgia"/>
                <a:cs typeface="Georgia"/>
                <a:sym typeface="Georgia"/>
              </a:rPr>
              <a:t>odina = najdôležitejšia a najväčšia hodnota v živote olaš.R.</a:t>
            </a:r>
          </a:p>
          <a:p>
            <a:pPr marL="171450" marR="0" lvl="0" indent="-184150" algn="just" rtl="0">
              <a:spcBef>
                <a:spcPts val="600"/>
              </a:spcBef>
              <a:spcAft>
                <a:spcPts val="0"/>
              </a:spcAft>
              <a:buClr>
                <a:srgbClr val="000000"/>
              </a:buClr>
              <a:buSzPct val="100000"/>
              <a:buFont typeface="Georgia"/>
              <a:buChar char="•"/>
            </a:pPr>
            <a:r>
              <a:rPr lang="sk-SK" sz="2400" b="1">
                <a:solidFill>
                  <a:srgbClr val="000000"/>
                </a:solidFill>
                <a:latin typeface="Georgia"/>
                <a:ea typeface="Georgia"/>
                <a:cs typeface="Georgia"/>
                <a:sym typeface="Georgia"/>
              </a:rPr>
              <a:t>z</a:t>
            </a:r>
            <a:r>
              <a:rPr lang="sk-SK" sz="2400" b="1" i="0" u="none" strike="noStrike" cap="none">
                <a:solidFill>
                  <a:srgbClr val="000000"/>
                </a:solidFill>
                <a:latin typeface="Georgia"/>
                <a:ea typeface="Georgia"/>
                <a:cs typeface="Georgia"/>
                <a:sym typeface="Georgia"/>
              </a:rPr>
              <a:t>áujmy jednotlivca sú podriadené inštitúcii rodiny</a:t>
            </a:r>
          </a:p>
          <a:p>
            <a:pPr marL="171450" marR="0" lvl="0" indent="-184150" algn="just" rtl="0">
              <a:spcBef>
                <a:spcPts val="600"/>
              </a:spcBef>
              <a:spcAft>
                <a:spcPts val="0"/>
              </a:spcAft>
              <a:buClr>
                <a:srgbClr val="000000"/>
              </a:buClr>
              <a:buSzPct val="100000"/>
              <a:buFont typeface="Georgia"/>
              <a:buChar char="•"/>
            </a:pPr>
            <a:r>
              <a:rPr lang="sk-SK" sz="2400">
                <a:solidFill>
                  <a:srgbClr val="000000"/>
                </a:solidFill>
                <a:latin typeface="Georgia"/>
                <a:ea typeface="Georgia"/>
                <a:cs typeface="Georgia"/>
                <a:sym typeface="Georgia"/>
              </a:rPr>
              <a:t>každý člen domácnosti si je vedomý svojich spoločenských práv a povinností, od malička je mu zo strany starších vštepované, kde je jeho miesto a aký je jeho momentálny status.</a:t>
            </a:r>
          </a:p>
          <a:p>
            <a:pPr marL="139700" marR="0" lvl="0" indent="-139700" algn="just" rtl="0">
              <a:spcBef>
                <a:spcPts val="600"/>
              </a:spcBef>
              <a:spcAft>
                <a:spcPts val="0"/>
              </a:spcAft>
              <a:buClr>
                <a:schemeClr val="accent1"/>
              </a:buClr>
              <a:buSzPct val="91666"/>
              <a:buFont typeface="Arial"/>
              <a:buNone/>
            </a:pPr>
            <a:endParaRPr sz="2400" b="0" i="0" u="none" strike="noStrike" cap="none">
              <a:solidFill>
                <a:srgbClr val="000000"/>
              </a:solidFill>
              <a:latin typeface="Georgia"/>
              <a:ea typeface="Georgia"/>
              <a:cs typeface="Georgia"/>
              <a:sym typeface="Georgia"/>
            </a:endParaRPr>
          </a:p>
          <a:p>
            <a:pPr marL="0" marR="0" lvl="0" indent="0" algn="just" rtl="0">
              <a:spcBef>
                <a:spcPts val="600"/>
              </a:spcBef>
              <a:spcAft>
                <a:spcPts val="0"/>
              </a:spcAft>
              <a:buClr>
                <a:srgbClr val="93A299"/>
              </a:buClr>
              <a:buSzPct val="25000"/>
              <a:buFont typeface="Arial"/>
              <a:buNone/>
            </a:pPr>
            <a:r>
              <a:rPr lang="sk-SK" sz="2400" b="0" i="1" u="none" strike="noStrike" cap="none">
                <a:solidFill>
                  <a:srgbClr val="4C1130"/>
                </a:solidFill>
                <a:latin typeface="Georgia"/>
                <a:ea typeface="Georgia"/>
                <a:cs typeface="Georgia"/>
                <a:sym typeface="Georgia"/>
              </a:rPr>
              <a:t>„V rodinné pospolitosti měl každý své místo, každý znal přesně svůj status a svou roli a věděl, co smí a co nesmí. A ostatní mu to dennodenně připomínali způsoby zakotvenými ve formách verbální i mimoverbální kultury.“</a:t>
            </a:r>
            <a:r>
              <a:rPr lang="sk-SK" sz="2400" i="1">
                <a:solidFill>
                  <a:srgbClr val="4C1130"/>
                </a:solidFill>
                <a:latin typeface="Georgia"/>
                <a:ea typeface="Georgia"/>
                <a:cs typeface="Georgia"/>
                <a:sym typeface="Georgia"/>
              </a:rPr>
              <a:t> </a:t>
            </a:r>
            <a:r>
              <a:rPr lang="sk-SK" sz="2400" b="0" i="0" u="none" strike="noStrike" cap="none">
                <a:solidFill>
                  <a:srgbClr val="000000"/>
                </a:solidFill>
                <a:latin typeface="Georgia"/>
                <a:ea typeface="Georgia"/>
                <a:cs typeface="Georgia"/>
                <a:sym typeface="Georgia"/>
              </a:rPr>
              <a:t>(Hübschamnnová, 1996, s. 23)</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Shape 513"/>
          <p:cNvSpPr txBox="1">
            <a:spLocks noGrp="1"/>
          </p:cNvSpPr>
          <p:nvPr>
            <p:ph type="title"/>
          </p:nvPr>
        </p:nvSpPr>
        <p:spPr>
          <a:xfrm>
            <a:off x="276225" y="0"/>
            <a:ext cx="8591700" cy="1066800"/>
          </a:xfrm>
          <a:prstGeom prst="rect">
            <a:avLst/>
          </a:prstGeom>
          <a:noFill/>
          <a:ln>
            <a:noFill/>
          </a:ln>
        </p:spPr>
        <p:txBody>
          <a:bodyPr lIns="91425" tIns="45700" rIns="91425" bIns="45700" anchor="b" anchorCtr="0">
            <a:noAutofit/>
          </a:bodyPr>
          <a:lstStyle/>
          <a:p>
            <a:pPr marL="0" marR="0" lvl="0" indent="0" algn="l" rtl="0">
              <a:spcBef>
                <a:spcPts val="0"/>
              </a:spcBef>
              <a:buClr>
                <a:schemeClr val="dk2"/>
              </a:buClr>
              <a:buSzPct val="25000"/>
              <a:buFont typeface="Candara"/>
              <a:buNone/>
            </a:pPr>
            <a:r>
              <a:rPr lang="sk-SK" dirty="0">
                <a:solidFill>
                  <a:srgbClr val="A64D79"/>
                </a:solidFill>
                <a:latin typeface="Georgia" panose="02040502050405020303" pitchFamily="18" charset="0"/>
              </a:rPr>
              <a:t>NARODENIE DIEŤAŤA - KRST</a:t>
            </a:r>
          </a:p>
        </p:txBody>
      </p:sp>
      <p:sp>
        <p:nvSpPr>
          <p:cNvPr id="514" name="Shape 514"/>
          <p:cNvSpPr txBox="1">
            <a:spLocks noGrp="1"/>
          </p:cNvSpPr>
          <p:nvPr>
            <p:ph type="body" idx="1"/>
          </p:nvPr>
        </p:nvSpPr>
        <p:spPr>
          <a:xfrm>
            <a:off x="274325" y="1298450"/>
            <a:ext cx="8595300" cy="5559600"/>
          </a:xfrm>
          <a:prstGeom prst="rect">
            <a:avLst/>
          </a:prstGeom>
          <a:noFill/>
          <a:ln>
            <a:noFill/>
          </a:ln>
        </p:spPr>
        <p:txBody>
          <a:bodyPr lIns="91425" tIns="45700" rIns="91425" bIns="45700" anchor="t" anchorCtr="0">
            <a:noAutofit/>
          </a:bodyPr>
          <a:lstStyle/>
          <a:p>
            <a:pPr lvl="0" algn="just" rtl="0">
              <a:spcBef>
                <a:spcPts val="0"/>
              </a:spcBef>
              <a:buClr>
                <a:schemeClr val="dk1"/>
              </a:buClr>
              <a:buSzPct val="100000"/>
              <a:buFont typeface="Georgia"/>
            </a:pPr>
            <a:r>
              <a:rPr lang="sk-SK" sz="2400" dirty="0">
                <a:solidFill>
                  <a:schemeClr val="dk1"/>
                </a:solidFill>
                <a:latin typeface="Georgia"/>
                <a:ea typeface="Georgia"/>
                <a:cs typeface="Georgia"/>
                <a:sym typeface="Georgia"/>
              </a:rPr>
              <a:t>o tehotnej žene – </a:t>
            </a:r>
            <a:r>
              <a:rPr lang="sk-SK" sz="2400" dirty="0" err="1">
                <a:solidFill>
                  <a:schemeClr val="dk1"/>
                </a:solidFill>
                <a:latin typeface="Georgia"/>
                <a:ea typeface="Georgia"/>
                <a:cs typeface="Georgia"/>
                <a:sym typeface="Georgia"/>
              </a:rPr>
              <a:t>kamňi</a:t>
            </a:r>
            <a:r>
              <a:rPr lang="sk-SK" sz="2400" dirty="0">
                <a:solidFill>
                  <a:schemeClr val="dk1"/>
                </a:solidFill>
                <a:latin typeface="Georgia"/>
                <a:ea typeface="Georgia"/>
                <a:cs typeface="Georgia"/>
                <a:sym typeface="Georgia"/>
              </a:rPr>
              <a:t>, sa medzi </a:t>
            </a:r>
            <a:r>
              <a:rPr lang="sk-SK" sz="2400" dirty="0" err="1">
                <a:solidFill>
                  <a:schemeClr val="dk1"/>
                </a:solidFill>
                <a:latin typeface="Georgia"/>
                <a:ea typeface="Georgia"/>
                <a:cs typeface="Georgia"/>
                <a:sym typeface="Georgia"/>
              </a:rPr>
              <a:t>olašskými</a:t>
            </a:r>
            <a:r>
              <a:rPr lang="sk-SK" sz="2400" dirty="0">
                <a:solidFill>
                  <a:schemeClr val="dk1"/>
                </a:solidFill>
                <a:latin typeface="Georgia"/>
                <a:ea typeface="Georgia"/>
                <a:cs typeface="Georgia"/>
                <a:sym typeface="Georgia"/>
              </a:rPr>
              <a:t> Rómami v skúmanej komunite hovorí ako o „kvitnúcom kvete“ ako o niekom, kto „okrášľuje dom“.</a:t>
            </a:r>
          </a:p>
          <a:p>
            <a:pPr lvl="0" algn="just" rtl="0">
              <a:spcBef>
                <a:spcPts val="0"/>
              </a:spcBef>
              <a:buClr>
                <a:schemeClr val="dk1"/>
              </a:buClr>
              <a:buSzPct val="100000"/>
              <a:buFont typeface="Georgia"/>
            </a:pPr>
            <a:r>
              <a:rPr lang="sk-SK" sz="2400" b="1" dirty="0">
                <a:solidFill>
                  <a:schemeClr val="dk1"/>
                </a:solidFill>
                <a:latin typeface="Georgia"/>
                <a:ea typeface="Georgia"/>
                <a:cs typeface="Georgia"/>
                <a:sym typeface="Georgia"/>
              </a:rPr>
              <a:t>tehotenstvo je u rómskej ženy vítaný stav, dokonca očakávaný a krátko po vydaji aj </a:t>
            </a:r>
            <a:r>
              <a:rPr lang="sk-SK" sz="2400" b="1" dirty="0" smtClean="0">
                <a:solidFill>
                  <a:schemeClr val="dk1"/>
                </a:solidFill>
                <a:latin typeface="Georgia"/>
                <a:ea typeface="Georgia"/>
                <a:cs typeface="Georgia"/>
                <a:sym typeface="Georgia"/>
              </a:rPr>
              <a:t>požadovaný</a:t>
            </a:r>
          </a:p>
          <a:p>
            <a:pPr marL="139700" lvl="0" indent="0" algn="just" rtl="0">
              <a:spcBef>
                <a:spcPts val="0"/>
              </a:spcBef>
              <a:buClr>
                <a:schemeClr val="dk1"/>
              </a:buClr>
              <a:buSzPct val="100000"/>
              <a:buNone/>
            </a:pPr>
            <a:endParaRPr lang="sk-SK" sz="2400" b="1" dirty="0">
              <a:solidFill>
                <a:schemeClr val="dk1"/>
              </a:solidFill>
              <a:latin typeface="Georgia"/>
              <a:ea typeface="Georgia"/>
              <a:cs typeface="Georgia"/>
              <a:sym typeface="Georgia"/>
            </a:endParaRPr>
          </a:p>
          <a:p>
            <a:pPr lvl="0" algn="just">
              <a:spcBef>
                <a:spcPts val="0"/>
              </a:spcBef>
              <a:buClr>
                <a:schemeClr val="dk1"/>
              </a:buClr>
              <a:buSzPct val="100000"/>
              <a:buFont typeface="Georgia"/>
            </a:pPr>
            <a:r>
              <a:rPr lang="sk-SK" sz="2400" dirty="0">
                <a:solidFill>
                  <a:schemeClr val="dk1"/>
                </a:solidFill>
                <a:latin typeface="Georgia"/>
                <a:ea typeface="Georgia"/>
                <a:cs typeface="Georgia"/>
                <a:sym typeface="Georgia"/>
              </a:rPr>
              <a:t>význam </a:t>
            </a:r>
            <a:r>
              <a:rPr lang="sk-SK" sz="2400" b="1" dirty="0">
                <a:solidFill>
                  <a:schemeClr val="dk1"/>
                </a:solidFill>
                <a:latin typeface="Georgia"/>
                <a:ea typeface="Georgia"/>
                <a:cs typeface="Georgia"/>
                <a:sym typeface="Georgia"/>
              </a:rPr>
              <a:t>kmotrovstva</a:t>
            </a:r>
          </a:p>
          <a:p>
            <a:pPr marL="0" lvl="0" indent="0" algn="just" rtl="0">
              <a:spcBef>
                <a:spcPts val="0"/>
              </a:spcBef>
              <a:buNone/>
            </a:pPr>
            <a:r>
              <a:rPr lang="sk-SK" sz="1800" i="1" dirty="0">
                <a:solidFill>
                  <a:srgbClr val="4C1130"/>
                </a:solidFill>
                <a:latin typeface="Georgia"/>
                <a:ea typeface="Georgia"/>
                <a:cs typeface="Georgia"/>
                <a:sym typeface="Georgia"/>
              </a:rPr>
              <a:t>„Kmotrovci to je vážna vec! Lebo, kto sa stane kmotor a kmotra, </a:t>
            </a:r>
            <a:r>
              <a:rPr lang="sk-SK" sz="1800" i="1" dirty="0" err="1">
                <a:solidFill>
                  <a:srgbClr val="4C1130"/>
                </a:solidFill>
                <a:latin typeface="Georgia"/>
                <a:ea typeface="Georgia"/>
                <a:cs typeface="Georgia"/>
                <a:sym typeface="Georgia"/>
              </a:rPr>
              <a:t>musá</a:t>
            </a:r>
            <a:r>
              <a:rPr lang="sk-SK" sz="1800" i="1" dirty="0">
                <a:solidFill>
                  <a:srgbClr val="4C1130"/>
                </a:solidFill>
                <a:latin typeface="Georgia"/>
                <a:ea typeface="Georgia"/>
                <a:cs typeface="Georgia"/>
                <a:sym typeface="Georgia"/>
              </a:rPr>
              <a:t> sa navzájom </a:t>
            </a:r>
            <a:r>
              <a:rPr lang="sk-SK" sz="1800" i="1" dirty="0" err="1">
                <a:solidFill>
                  <a:srgbClr val="4C1130"/>
                </a:solidFill>
                <a:latin typeface="Georgia"/>
                <a:ea typeface="Georgia"/>
                <a:cs typeface="Georgia"/>
                <a:sym typeface="Georgia"/>
              </a:rPr>
              <a:t>rešpektuvat</a:t>
            </a:r>
            <a:r>
              <a:rPr lang="sk-SK" sz="1800" i="1" dirty="0">
                <a:solidFill>
                  <a:srgbClr val="4C1130"/>
                </a:solidFill>
                <a:latin typeface="Georgia"/>
                <a:ea typeface="Georgia"/>
                <a:cs typeface="Georgia"/>
                <a:sym typeface="Georgia"/>
              </a:rPr>
              <a:t>, </a:t>
            </a:r>
            <a:r>
              <a:rPr lang="sk-SK" sz="1800" i="1" dirty="0" err="1">
                <a:solidFill>
                  <a:srgbClr val="4C1130"/>
                </a:solidFill>
                <a:latin typeface="Georgia"/>
                <a:ea typeface="Georgia"/>
                <a:cs typeface="Georgia"/>
                <a:sym typeface="Georgia"/>
              </a:rPr>
              <a:t>nesmia</a:t>
            </a:r>
            <a:r>
              <a:rPr lang="sk-SK" sz="1800" i="1" dirty="0">
                <a:solidFill>
                  <a:srgbClr val="4C1130"/>
                </a:solidFill>
                <a:latin typeface="Georgia"/>
                <a:ea typeface="Georgia"/>
                <a:cs typeface="Georgia"/>
                <a:sym typeface="Georgia"/>
              </a:rPr>
              <a:t> sa navzájom ohovárať, ubližovať by si nemali, aby sa ctili jeden druhého, že sú kmotrovci.“</a:t>
            </a:r>
            <a:r>
              <a:rPr lang="sk-SK" sz="1800" dirty="0">
                <a:solidFill>
                  <a:schemeClr val="dk1"/>
                </a:solidFill>
                <a:latin typeface="Georgia"/>
                <a:ea typeface="Georgia"/>
                <a:cs typeface="Georgia"/>
                <a:sym typeface="Georgia"/>
              </a:rPr>
              <a:t> (muž, 52 r.)</a:t>
            </a:r>
          </a:p>
          <a:p>
            <a:pPr lvl="0" algn="just" rtl="0">
              <a:spcBef>
                <a:spcPts val="0"/>
              </a:spcBef>
              <a:buClr>
                <a:schemeClr val="dk1"/>
              </a:buClr>
              <a:buSzPct val="100000"/>
              <a:buFont typeface="Georgia"/>
            </a:pPr>
            <a:r>
              <a:rPr lang="sk-SK" sz="2400" b="1" dirty="0">
                <a:solidFill>
                  <a:schemeClr val="dk1"/>
                </a:solidFill>
                <a:latin typeface="Georgia"/>
                <a:ea typeface="Georgia"/>
                <a:cs typeface="Georgia"/>
                <a:sym typeface="Georgia"/>
              </a:rPr>
              <a:t>krst</a:t>
            </a:r>
            <a:r>
              <a:rPr lang="sk-SK" sz="2400" dirty="0">
                <a:solidFill>
                  <a:schemeClr val="dk1"/>
                </a:solidFill>
                <a:latin typeface="Georgia"/>
                <a:ea typeface="Georgia"/>
                <a:cs typeface="Georgia"/>
                <a:sym typeface="Georgia"/>
              </a:rPr>
              <a:t> čo najskôr po </a:t>
            </a:r>
            <a:r>
              <a:rPr lang="sk-SK" sz="2400" dirty="0" smtClean="0">
                <a:solidFill>
                  <a:schemeClr val="dk1"/>
                </a:solidFill>
                <a:latin typeface="Georgia"/>
                <a:ea typeface="Georgia"/>
                <a:cs typeface="Georgia"/>
                <a:sym typeface="Georgia"/>
              </a:rPr>
              <a:t>pôrode</a:t>
            </a:r>
          </a:p>
          <a:p>
            <a:pPr marL="139700" lvl="0" indent="0" algn="just" rtl="0">
              <a:spcBef>
                <a:spcPts val="0"/>
              </a:spcBef>
              <a:buClr>
                <a:schemeClr val="dk1"/>
              </a:buClr>
              <a:buSzPct val="100000"/>
              <a:buNone/>
            </a:pPr>
            <a:endParaRPr lang="sk-SK" sz="2400" dirty="0">
              <a:solidFill>
                <a:schemeClr val="dk1"/>
              </a:solidFill>
              <a:latin typeface="Georgia"/>
              <a:ea typeface="Georgia"/>
              <a:cs typeface="Georgia"/>
              <a:sym typeface="Georgia"/>
            </a:endParaRPr>
          </a:p>
          <a:p>
            <a:pPr lvl="0" algn="just" rtl="0">
              <a:spcBef>
                <a:spcPts val="0"/>
              </a:spcBef>
              <a:buClr>
                <a:schemeClr val="dk1"/>
              </a:buClr>
              <a:buSzPct val="100000"/>
              <a:buFont typeface="Georgia"/>
            </a:pPr>
            <a:r>
              <a:rPr lang="sk-SK" sz="2400" b="1" dirty="0">
                <a:solidFill>
                  <a:schemeClr val="dk1"/>
                </a:solidFill>
                <a:latin typeface="Georgia"/>
                <a:ea typeface="Georgia"/>
                <a:cs typeface="Georgia"/>
                <a:sym typeface="Georgia"/>
              </a:rPr>
              <a:t>“</a:t>
            </a:r>
            <a:r>
              <a:rPr lang="sk-SK" sz="2400" b="1" dirty="0" err="1">
                <a:solidFill>
                  <a:schemeClr val="dk1"/>
                </a:solidFill>
                <a:latin typeface="Georgia"/>
                <a:ea typeface="Georgia"/>
                <a:cs typeface="Georgia"/>
                <a:sym typeface="Georgia"/>
              </a:rPr>
              <a:t>kútnica</a:t>
            </a:r>
            <a:r>
              <a:rPr lang="sk-SK" sz="2400" b="1" dirty="0">
                <a:solidFill>
                  <a:schemeClr val="dk1"/>
                </a:solidFill>
                <a:latin typeface="Georgia"/>
                <a:ea typeface="Georgia"/>
                <a:cs typeface="Georgia"/>
                <a:sym typeface="Georgia"/>
              </a:rPr>
              <a:t>”</a:t>
            </a:r>
          </a:p>
          <a:p>
            <a:pPr marL="0" lvl="0" indent="0" algn="just" rtl="0">
              <a:spcBef>
                <a:spcPts val="0"/>
              </a:spcBef>
              <a:buNone/>
            </a:pPr>
            <a:r>
              <a:rPr lang="sk-SK" sz="1800" i="1" dirty="0">
                <a:solidFill>
                  <a:srgbClr val="4C1130"/>
                </a:solidFill>
                <a:latin typeface="Georgia"/>
                <a:ea typeface="Georgia"/>
                <a:cs typeface="Georgia"/>
                <a:sym typeface="Georgia"/>
              </a:rPr>
              <a:t>„Tá žena, čo </a:t>
            </a:r>
            <a:r>
              <a:rPr lang="sk-SK" sz="1800" i="1" dirty="0" err="1">
                <a:solidFill>
                  <a:srgbClr val="4C1130"/>
                </a:solidFill>
                <a:latin typeface="Georgia"/>
                <a:ea typeface="Georgia"/>
                <a:cs typeface="Georgia"/>
                <a:sym typeface="Georgia"/>
              </a:rPr>
              <a:t>dójde</a:t>
            </a:r>
            <a:r>
              <a:rPr lang="sk-SK" sz="1800" i="1" dirty="0">
                <a:solidFill>
                  <a:srgbClr val="4C1130"/>
                </a:solidFill>
                <a:latin typeface="Georgia"/>
                <a:ea typeface="Georgia"/>
                <a:cs typeface="Georgia"/>
                <a:sym typeface="Georgia"/>
              </a:rPr>
              <a:t> domov z </a:t>
            </a:r>
            <a:r>
              <a:rPr lang="sk-SK" sz="1800" i="1" dirty="0" err="1">
                <a:solidFill>
                  <a:srgbClr val="4C1130"/>
                </a:solidFill>
                <a:latin typeface="Georgia"/>
                <a:ea typeface="Georgia"/>
                <a:cs typeface="Georgia"/>
                <a:sym typeface="Georgia"/>
              </a:rPr>
              <a:t>pórodnici</a:t>
            </a:r>
            <a:r>
              <a:rPr lang="sk-SK" sz="1800" i="1" dirty="0">
                <a:solidFill>
                  <a:srgbClr val="4C1130"/>
                </a:solidFill>
                <a:latin typeface="Georgia"/>
                <a:ea typeface="Georgia"/>
                <a:cs typeface="Georgia"/>
                <a:sym typeface="Georgia"/>
              </a:rPr>
              <a:t> s malým bábätkom, </a:t>
            </a:r>
            <a:r>
              <a:rPr lang="sk-SK" sz="1800" i="1" dirty="0" smtClean="0">
                <a:solidFill>
                  <a:srgbClr val="4C1130"/>
                </a:solidFill>
                <a:latin typeface="Georgia"/>
                <a:ea typeface="Georgia"/>
                <a:cs typeface="Georgia"/>
                <a:sym typeface="Georgia"/>
              </a:rPr>
              <a:t>tá </a:t>
            </a:r>
            <a:r>
              <a:rPr lang="sk-SK" sz="1800" i="1" dirty="0">
                <a:solidFill>
                  <a:srgbClr val="4C1130"/>
                </a:solidFill>
                <a:latin typeface="Georgia"/>
                <a:ea typeface="Georgia"/>
                <a:cs typeface="Georgia"/>
                <a:sym typeface="Georgia"/>
              </a:rPr>
              <a:t>musí byť v druhej izbe… A keď potrebuje vyjsť, dajú </a:t>
            </a:r>
            <a:r>
              <a:rPr lang="sk-SK" sz="1800" i="1" dirty="0" smtClean="0">
                <a:solidFill>
                  <a:srgbClr val="4C1130"/>
                </a:solidFill>
                <a:latin typeface="Georgia"/>
                <a:ea typeface="Georgia"/>
                <a:cs typeface="Georgia"/>
                <a:sym typeface="Georgia"/>
              </a:rPr>
              <a:t>mi </a:t>
            </a:r>
            <a:r>
              <a:rPr lang="sk-SK" sz="1800" i="1" dirty="0">
                <a:solidFill>
                  <a:srgbClr val="4C1130"/>
                </a:solidFill>
                <a:latin typeface="Georgia"/>
                <a:ea typeface="Georgia"/>
                <a:cs typeface="Georgia"/>
                <a:sym typeface="Georgia"/>
              </a:rPr>
              <a:t>znamenie a ja idem radšej </a:t>
            </a:r>
            <a:r>
              <a:rPr lang="sk-SK" sz="1800" i="1" dirty="0" err="1">
                <a:solidFill>
                  <a:srgbClr val="4C1130"/>
                </a:solidFill>
                <a:latin typeface="Georgia"/>
                <a:ea typeface="Georgia"/>
                <a:cs typeface="Georgia"/>
                <a:sym typeface="Georgia"/>
              </a:rPr>
              <a:t>ven</a:t>
            </a:r>
            <a:r>
              <a:rPr lang="sk-SK" sz="1800" i="1" dirty="0">
                <a:solidFill>
                  <a:srgbClr val="4C1130"/>
                </a:solidFill>
                <a:latin typeface="Georgia"/>
                <a:ea typeface="Georgia"/>
                <a:cs typeface="Georgia"/>
                <a:sym typeface="Georgia"/>
              </a:rPr>
              <a:t>.  To musí byť rešpektované.“</a:t>
            </a:r>
          </a:p>
        </p:txBody>
      </p:sp>
      <p:pic>
        <p:nvPicPr>
          <p:cNvPr id="515" name="Shape 515" descr="14068157_176318306126773_7905878478255420755_n.jpg"/>
          <p:cNvPicPr preferRelativeResize="0"/>
          <p:nvPr/>
        </p:nvPicPr>
        <p:blipFill>
          <a:blip r:embed="rId3">
            <a:alphaModFix/>
          </a:blip>
          <a:stretch>
            <a:fillRect/>
          </a:stretch>
        </p:blipFill>
        <p:spPr>
          <a:xfrm>
            <a:off x="6864400" y="4537600"/>
            <a:ext cx="2005225" cy="2039200"/>
          </a:xfrm>
          <a:prstGeom prst="rect">
            <a:avLst/>
          </a:prstGeom>
          <a:noFill/>
          <a:ln>
            <a:noFill/>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Shape 126"/>
          <p:cNvSpPr txBox="1">
            <a:spLocks noGrp="1"/>
          </p:cNvSpPr>
          <p:nvPr>
            <p:ph type="title"/>
          </p:nvPr>
        </p:nvSpPr>
        <p:spPr>
          <a:xfrm>
            <a:off x="276225" y="0"/>
            <a:ext cx="8591700" cy="1066800"/>
          </a:xfrm>
          <a:prstGeom prst="rect">
            <a:avLst/>
          </a:prstGeom>
          <a:noFill/>
          <a:ln>
            <a:noFill/>
          </a:ln>
        </p:spPr>
        <p:txBody>
          <a:bodyPr lIns="91425" tIns="45700" rIns="91425" bIns="45700" anchor="b" anchorCtr="0">
            <a:noAutofit/>
          </a:bodyPr>
          <a:lstStyle/>
          <a:p>
            <a:pPr marL="0" marR="0" lvl="0" indent="0" algn="l" rtl="0">
              <a:spcBef>
                <a:spcPts val="0"/>
              </a:spcBef>
              <a:buClr>
                <a:schemeClr val="dk2"/>
              </a:buClr>
              <a:buSzPct val="25000"/>
              <a:buFont typeface="Candara"/>
              <a:buNone/>
            </a:pPr>
            <a:r>
              <a:rPr lang="sk-SK" sz="3600" b="0" i="0" u="none" strike="noStrike" cap="none">
                <a:solidFill>
                  <a:srgbClr val="A64D79"/>
                </a:solidFill>
                <a:latin typeface="Georgia"/>
                <a:ea typeface="Georgia"/>
                <a:cs typeface="Georgia"/>
                <a:sym typeface="Georgia"/>
              </a:rPr>
              <a:t>HISTO</a:t>
            </a:r>
            <a:r>
              <a:rPr lang="sk-SK">
                <a:solidFill>
                  <a:srgbClr val="A64D79"/>
                </a:solidFill>
                <a:latin typeface="Georgia"/>
                <a:ea typeface="Georgia"/>
                <a:cs typeface="Georgia"/>
                <a:sym typeface="Georgia"/>
              </a:rPr>
              <a:t>R</a:t>
            </a:r>
            <a:r>
              <a:rPr lang="sk-SK" sz="3600" b="0" i="0" u="none" strike="noStrike" cap="none">
                <a:solidFill>
                  <a:srgbClr val="A64D79"/>
                </a:solidFill>
                <a:latin typeface="Georgia"/>
                <a:ea typeface="Georgia"/>
                <a:cs typeface="Georgia"/>
                <a:sym typeface="Georgia"/>
              </a:rPr>
              <a:t>ICKÝ KONTEXT</a:t>
            </a:r>
          </a:p>
        </p:txBody>
      </p:sp>
      <p:sp>
        <p:nvSpPr>
          <p:cNvPr id="127" name="Shape 127"/>
          <p:cNvSpPr txBox="1">
            <a:spLocks noGrp="1"/>
          </p:cNvSpPr>
          <p:nvPr>
            <p:ph type="body" idx="1"/>
          </p:nvPr>
        </p:nvSpPr>
        <p:spPr>
          <a:xfrm>
            <a:off x="274325" y="1298450"/>
            <a:ext cx="5629800" cy="5559600"/>
          </a:xfrm>
          <a:prstGeom prst="rect">
            <a:avLst/>
          </a:prstGeom>
          <a:noFill/>
          <a:ln>
            <a:noFill/>
          </a:ln>
        </p:spPr>
        <p:txBody>
          <a:bodyPr lIns="91425" tIns="45700" rIns="91425" bIns="45700" anchor="t" anchorCtr="0">
            <a:noAutofit/>
          </a:bodyPr>
          <a:lstStyle/>
          <a:p>
            <a:pPr marL="171450" marR="0" lvl="0" indent="-171450" algn="just" rtl="0">
              <a:lnSpc>
                <a:spcPct val="90000"/>
              </a:lnSpc>
              <a:spcBef>
                <a:spcPts val="0"/>
              </a:spcBef>
              <a:spcAft>
                <a:spcPts val="0"/>
              </a:spcAft>
              <a:buClr>
                <a:srgbClr val="000000"/>
              </a:buClr>
              <a:buSzPct val="101750"/>
              <a:buFont typeface="Georgia"/>
              <a:buChar char="•"/>
            </a:pPr>
            <a:r>
              <a:rPr lang="sk-SK" sz="2035" b="0" i="0" u="none" strike="noStrike" cap="none" dirty="0">
                <a:solidFill>
                  <a:srgbClr val="000000"/>
                </a:solidFill>
                <a:latin typeface="Georgia"/>
                <a:ea typeface="Georgia"/>
                <a:cs typeface="Georgia"/>
                <a:sym typeface="Georgia"/>
              </a:rPr>
              <a:t>INDIA – 800-950 </a:t>
            </a:r>
            <a:r>
              <a:rPr lang="sk-SK" sz="2035" b="0" i="0" u="none" strike="noStrike" cap="none" dirty="0" err="1">
                <a:solidFill>
                  <a:srgbClr val="000000"/>
                </a:solidFill>
                <a:latin typeface="Georgia"/>
                <a:ea typeface="Georgia"/>
                <a:cs typeface="Georgia"/>
                <a:sym typeface="Georgia"/>
              </a:rPr>
              <a:t>n.l</a:t>
            </a:r>
            <a:r>
              <a:rPr lang="sk-SK" sz="2035" b="0" i="0" u="none" strike="noStrike" cap="none" dirty="0">
                <a:solidFill>
                  <a:srgbClr val="000000"/>
                </a:solidFill>
                <a:latin typeface="Georgia"/>
                <a:ea typeface="Georgia"/>
                <a:cs typeface="Georgia"/>
                <a:sym typeface="Georgia"/>
              </a:rPr>
              <a:t>. na západ – Európa </a:t>
            </a:r>
          </a:p>
          <a:p>
            <a:pPr marL="171450" marR="0" lvl="0" indent="-171450" algn="just" rtl="0">
              <a:lnSpc>
                <a:spcPct val="90000"/>
              </a:lnSpc>
              <a:spcBef>
                <a:spcPts val="600"/>
              </a:spcBef>
              <a:spcAft>
                <a:spcPts val="0"/>
              </a:spcAft>
              <a:buClr>
                <a:srgbClr val="000000"/>
              </a:buClr>
              <a:buSzPct val="101750"/>
              <a:buFont typeface="Georgia"/>
              <a:buChar char="•"/>
            </a:pPr>
            <a:r>
              <a:rPr lang="sk-SK" sz="2035" b="0" i="0" u="none" strike="noStrike" cap="none" dirty="0">
                <a:solidFill>
                  <a:srgbClr val="000000"/>
                </a:solidFill>
                <a:latin typeface="Georgia"/>
                <a:ea typeface="Georgia"/>
                <a:cs typeface="Georgia"/>
                <a:sym typeface="Georgia"/>
              </a:rPr>
              <a:t>pod tlakom Osmanskej ríše postupovali Rómovia z Byzancie do Európy vo viacerých vlnách a prúdoch – z nich </a:t>
            </a:r>
            <a:r>
              <a:rPr lang="sk-SK" sz="2035" b="0" i="0" u="none" strike="noStrike" cap="none" dirty="0" smtClean="0">
                <a:solidFill>
                  <a:srgbClr val="000000"/>
                </a:solidFill>
                <a:latin typeface="Georgia"/>
                <a:ea typeface="Georgia"/>
                <a:cs typeface="Georgia"/>
                <a:sym typeface="Georgia"/>
              </a:rPr>
              <a:t>hlavný smeroval </a:t>
            </a:r>
            <a:r>
              <a:rPr lang="sk-SK" sz="2035" b="0" i="0" u="none" strike="noStrike" cap="none" dirty="0">
                <a:solidFill>
                  <a:srgbClr val="000000"/>
                </a:solidFill>
                <a:latin typeface="Georgia"/>
                <a:ea typeface="Georgia"/>
                <a:cs typeface="Georgia"/>
                <a:sym typeface="Georgia"/>
              </a:rPr>
              <a:t>od 10. st. na </a:t>
            </a:r>
            <a:r>
              <a:rPr lang="sk-SK" sz="2035" b="1" i="0" u="none" strike="noStrike" cap="none" dirty="0">
                <a:solidFill>
                  <a:srgbClr val="000000"/>
                </a:solidFill>
                <a:latin typeface="Georgia"/>
                <a:ea typeface="Georgia"/>
                <a:cs typeface="Georgia"/>
                <a:sym typeface="Georgia"/>
              </a:rPr>
              <a:t>Balkánsky polostrov</a:t>
            </a:r>
          </a:p>
          <a:p>
            <a:pPr marL="344488" marR="0" lvl="1" indent="-179388" algn="just" rtl="0">
              <a:lnSpc>
                <a:spcPct val="90000"/>
              </a:lnSpc>
              <a:spcBef>
                <a:spcPts val="600"/>
              </a:spcBef>
              <a:spcAft>
                <a:spcPts val="0"/>
              </a:spcAft>
              <a:buClr>
                <a:srgbClr val="000000"/>
              </a:buClr>
              <a:buSzPct val="97368"/>
              <a:buFont typeface="Georgia"/>
              <a:buChar char="•"/>
            </a:pPr>
            <a:r>
              <a:rPr lang="sk-SK" sz="1850" b="0" i="0" u="none" strike="noStrike" cap="none" dirty="0">
                <a:solidFill>
                  <a:srgbClr val="000000"/>
                </a:solidFill>
                <a:latin typeface="Georgia"/>
                <a:ea typeface="Georgia"/>
                <a:cs typeface="Georgia"/>
                <a:sym typeface="Georgia"/>
              </a:rPr>
              <a:t>mnohí prišli do Eur. s osmanskou inváziou (sluhovia v pomocných oddieloch, remeselníci v službách armády...), iných priviedli ako otrokov</a:t>
            </a:r>
          </a:p>
          <a:p>
            <a:pPr marL="344488" marR="0" lvl="1" indent="-179388" algn="just" rtl="0">
              <a:lnSpc>
                <a:spcPct val="90000"/>
              </a:lnSpc>
              <a:spcBef>
                <a:spcPts val="600"/>
              </a:spcBef>
              <a:spcAft>
                <a:spcPts val="0"/>
              </a:spcAft>
              <a:buClr>
                <a:srgbClr val="000000"/>
              </a:buClr>
              <a:buSzPct val="97368"/>
              <a:buFont typeface="Georgia"/>
              <a:buChar char="•"/>
            </a:pPr>
            <a:r>
              <a:rPr lang="sk-SK" sz="1850" b="0" i="0" u="none" strike="noStrike" cap="none" dirty="0" err="1">
                <a:solidFill>
                  <a:srgbClr val="000000"/>
                </a:solidFill>
                <a:latin typeface="Georgia"/>
                <a:ea typeface="Georgia"/>
                <a:cs typeface="Georgia"/>
                <a:sym typeface="Georgia"/>
              </a:rPr>
              <a:t>Nemoslimovia</a:t>
            </a:r>
            <a:r>
              <a:rPr lang="sk-SK" sz="1850" b="0" i="0" u="none" strike="noStrike" cap="none" dirty="0">
                <a:solidFill>
                  <a:srgbClr val="000000"/>
                </a:solidFill>
                <a:latin typeface="Georgia"/>
                <a:ea typeface="Georgia"/>
                <a:cs typeface="Georgia"/>
                <a:sym typeface="Georgia"/>
              </a:rPr>
              <a:t> = nerovnoprávne postavenie v Osmanskej ríši</a:t>
            </a:r>
          </a:p>
          <a:p>
            <a:pPr marL="344488" marR="0" lvl="1" indent="-179388" algn="just" rtl="0">
              <a:lnSpc>
                <a:spcPct val="90000"/>
              </a:lnSpc>
              <a:spcBef>
                <a:spcPts val="600"/>
              </a:spcBef>
              <a:spcAft>
                <a:spcPts val="0"/>
              </a:spcAft>
              <a:buClr>
                <a:srgbClr val="000000"/>
              </a:buClr>
              <a:buSzPct val="97368"/>
              <a:buFont typeface="Georgia"/>
              <a:buChar char="•"/>
            </a:pPr>
            <a:r>
              <a:rPr lang="sk-SK" sz="1850" b="0" i="0" u="none" strike="noStrike" cap="none" dirty="0">
                <a:solidFill>
                  <a:srgbClr val="000000"/>
                </a:solidFill>
                <a:latin typeface="Georgia"/>
                <a:ea typeface="Georgia"/>
                <a:cs typeface="Georgia"/>
                <a:sym typeface="Georgia"/>
              </a:rPr>
              <a:t>dostali sa do </a:t>
            </a:r>
            <a:r>
              <a:rPr lang="sk-SK" sz="1850" b="1" i="0" u="none" strike="noStrike" cap="none" dirty="0">
                <a:solidFill>
                  <a:srgbClr val="000000"/>
                </a:solidFill>
                <a:latin typeface="Georgia"/>
                <a:ea typeface="Georgia"/>
                <a:cs typeface="Georgia"/>
                <a:sym typeface="Georgia"/>
              </a:rPr>
              <a:t>otroctva</a:t>
            </a:r>
            <a:r>
              <a:rPr lang="sk-SK" sz="1850" b="0" i="0" u="none" strike="noStrike" cap="none" dirty="0">
                <a:solidFill>
                  <a:srgbClr val="000000"/>
                </a:solidFill>
                <a:latin typeface="Georgia"/>
                <a:ea typeface="Georgia"/>
                <a:cs typeface="Georgia"/>
                <a:sym typeface="Georgia"/>
              </a:rPr>
              <a:t> na území Balkánu okupovanom Osmanmi, konkrétne </a:t>
            </a:r>
            <a:r>
              <a:rPr lang="sk-SK" sz="1850" b="1" i="0" u="none" strike="noStrike" cap="none" dirty="0">
                <a:solidFill>
                  <a:srgbClr val="000000"/>
                </a:solidFill>
                <a:latin typeface="Georgia"/>
                <a:ea typeface="Georgia"/>
                <a:cs typeface="Georgia"/>
                <a:sym typeface="Georgia"/>
              </a:rPr>
              <a:t>v moldavskom a valašskom kniežatstve</a:t>
            </a:r>
            <a:r>
              <a:rPr lang="sk-SK" sz="1850" b="0" i="0" u="none" strike="noStrike" cap="none" dirty="0">
                <a:solidFill>
                  <a:srgbClr val="000000"/>
                </a:solidFill>
                <a:latin typeface="Georgia"/>
                <a:ea typeface="Georgia"/>
                <a:cs typeface="Georgia"/>
                <a:sym typeface="Georgia"/>
              </a:rPr>
              <a:t>, a ostali v tomto područí viac ako 500 rokov</a:t>
            </a:r>
          </a:p>
          <a:p>
            <a:pPr marL="344488" marR="0" lvl="1" indent="-179388" algn="just" rtl="0">
              <a:lnSpc>
                <a:spcPct val="90000"/>
              </a:lnSpc>
              <a:spcBef>
                <a:spcPts val="600"/>
              </a:spcBef>
              <a:buClr>
                <a:srgbClr val="000000"/>
              </a:buClr>
              <a:buSzPct val="97368"/>
              <a:buFont typeface="Georgia"/>
              <a:buChar char="•"/>
            </a:pPr>
            <a:r>
              <a:rPr lang="sk-SK" sz="1850" b="0" i="0" u="none" strike="noStrike" cap="none" dirty="0">
                <a:solidFill>
                  <a:srgbClr val="000000"/>
                </a:solidFill>
                <a:latin typeface="Georgia"/>
                <a:ea typeface="Georgia"/>
                <a:cs typeface="Georgia"/>
                <a:sym typeface="Georgia"/>
              </a:rPr>
              <a:t>Balkán – poľnohospodárstvo – postupne do popredia remeselné zručnosti = Rómovia</a:t>
            </a:r>
          </a:p>
        </p:txBody>
      </p:sp>
      <p:pic>
        <p:nvPicPr>
          <p:cNvPr id="128" name="Shape 128"/>
          <p:cNvPicPr preferRelativeResize="0"/>
          <p:nvPr/>
        </p:nvPicPr>
        <p:blipFill rotWithShape="1">
          <a:blip r:embed="rId3">
            <a:alphaModFix/>
          </a:blip>
          <a:srcRect/>
          <a:stretch/>
        </p:blipFill>
        <p:spPr>
          <a:xfrm>
            <a:off x="6056350" y="2309575"/>
            <a:ext cx="2926200" cy="4389300"/>
          </a:xfrm>
          <a:prstGeom prst="rect">
            <a:avLst/>
          </a:prstGeom>
          <a:noFill/>
          <a:ln>
            <a:noFill/>
          </a:ln>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19"/>
        <p:cNvGrpSpPr/>
        <p:nvPr/>
      </p:nvGrpSpPr>
      <p:grpSpPr>
        <a:xfrm>
          <a:off x="0" y="0"/>
          <a:ext cx="0" cy="0"/>
          <a:chOff x="0" y="0"/>
          <a:chExt cx="0" cy="0"/>
        </a:xfrm>
      </p:grpSpPr>
      <p:sp>
        <p:nvSpPr>
          <p:cNvPr id="520" name="Shape 520"/>
          <p:cNvSpPr txBox="1">
            <a:spLocks noGrp="1"/>
          </p:cNvSpPr>
          <p:nvPr>
            <p:ph type="title"/>
          </p:nvPr>
        </p:nvSpPr>
        <p:spPr>
          <a:xfrm>
            <a:off x="276225" y="0"/>
            <a:ext cx="8591700" cy="1066800"/>
          </a:xfrm>
          <a:prstGeom prst="rect">
            <a:avLst/>
          </a:prstGeom>
          <a:noFill/>
          <a:ln>
            <a:noFill/>
          </a:ln>
        </p:spPr>
        <p:txBody>
          <a:bodyPr lIns="91425" tIns="45700" rIns="91425" bIns="45700" anchor="b" anchorCtr="0">
            <a:noAutofit/>
          </a:bodyPr>
          <a:lstStyle/>
          <a:p>
            <a:pPr marL="0" marR="0" lvl="0" indent="0" algn="l" rtl="0">
              <a:spcBef>
                <a:spcPts val="0"/>
              </a:spcBef>
              <a:buClr>
                <a:schemeClr val="dk2"/>
              </a:buClr>
              <a:buSzPct val="25000"/>
              <a:buFont typeface="Candara"/>
              <a:buNone/>
            </a:pPr>
            <a:r>
              <a:rPr lang="sk-SK" dirty="0">
                <a:solidFill>
                  <a:srgbClr val="A64D79"/>
                </a:solidFill>
                <a:latin typeface="Georgia" panose="02040502050405020303" pitchFamily="18" charset="0"/>
              </a:rPr>
              <a:t>VÝBER PARTNERA - ZÁSNUBY </a:t>
            </a:r>
          </a:p>
        </p:txBody>
      </p:sp>
      <p:sp>
        <p:nvSpPr>
          <p:cNvPr id="521" name="Shape 521"/>
          <p:cNvSpPr txBox="1">
            <a:spLocks noGrp="1"/>
          </p:cNvSpPr>
          <p:nvPr>
            <p:ph type="body" idx="1"/>
          </p:nvPr>
        </p:nvSpPr>
        <p:spPr>
          <a:xfrm>
            <a:off x="274325" y="1298450"/>
            <a:ext cx="8595300" cy="5559600"/>
          </a:xfrm>
          <a:prstGeom prst="rect">
            <a:avLst/>
          </a:prstGeom>
          <a:noFill/>
          <a:ln>
            <a:noFill/>
          </a:ln>
        </p:spPr>
        <p:txBody>
          <a:bodyPr lIns="91425" tIns="45700" rIns="91425" bIns="45700" anchor="t" anchorCtr="0">
            <a:noAutofit/>
          </a:bodyPr>
          <a:lstStyle/>
          <a:p>
            <a:pPr lvl="0" algn="just" rtl="0">
              <a:spcBef>
                <a:spcPts val="0"/>
              </a:spcBef>
              <a:buClr>
                <a:schemeClr val="dk1"/>
              </a:buClr>
              <a:buSzPct val="100000"/>
              <a:buFont typeface="Georgia"/>
            </a:pPr>
            <a:r>
              <a:rPr lang="sk-SK" sz="2400" b="1">
                <a:solidFill>
                  <a:schemeClr val="dk1"/>
                </a:solidFill>
                <a:latin typeface="Georgia"/>
                <a:ea typeface="Georgia"/>
                <a:cs typeface="Georgia"/>
                <a:sym typeface="Georgia"/>
              </a:rPr>
              <a:t>výber nevesty pre syna je dôležitým krokom v živote Rómov</a:t>
            </a:r>
            <a:r>
              <a:rPr lang="sk-SK" sz="2400">
                <a:solidFill>
                  <a:schemeClr val="dk1"/>
                </a:solidFill>
                <a:latin typeface="Georgia"/>
                <a:ea typeface="Georgia"/>
                <a:cs typeface="Georgia"/>
                <a:sym typeface="Georgia"/>
              </a:rPr>
              <a:t> -  cieľom rodičov je dievča vychovať tak, aby spĺňalo očakávané a kladené požiadavky komunity - vtedy je dievča cenené a odrazí sa to aj na sume, ktorá je za ňu ako za nevestu zaplatená</a:t>
            </a:r>
          </a:p>
          <a:p>
            <a:pPr marL="0" lvl="0" indent="0" algn="just" rtl="0">
              <a:spcBef>
                <a:spcPts val="0"/>
              </a:spcBef>
              <a:buNone/>
            </a:pPr>
            <a:endParaRPr sz="800">
              <a:solidFill>
                <a:schemeClr val="dk1"/>
              </a:solidFill>
              <a:latin typeface="Georgia"/>
              <a:ea typeface="Georgia"/>
              <a:cs typeface="Georgia"/>
              <a:sym typeface="Georgia"/>
            </a:endParaRPr>
          </a:p>
          <a:p>
            <a:pPr marL="0" lvl="0" indent="0" algn="just" rtl="0">
              <a:spcBef>
                <a:spcPts val="0"/>
              </a:spcBef>
              <a:buNone/>
            </a:pPr>
            <a:r>
              <a:rPr lang="sk-SK" sz="1800" i="1">
                <a:solidFill>
                  <a:srgbClr val="4C1130"/>
                </a:solidFill>
                <a:latin typeface="Georgia"/>
                <a:ea typeface="Georgia"/>
                <a:cs typeface="Georgia"/>
                <a:sym typeface="Georgia"/>
              </a:rPr>
              <a:t>„Keď má 17, 18, že ani pes nezašteká po ňu, tak sú radi, že ju vypýtajú. Výkričná cena móže byť dve, tri tisíc a nakoniec zostáva symbolických 500, 600, 700. Keď je všetko v poriadku, tak dajú aj dve, tri, päť, aj desať tisic.“</a:t>
            </a:r>
            <a:r>
              <a:rPr lang="sk-SK" sz="1800">
                <a:solidFill>
                  <a:schemeClr val="dk1"/>
                </a:solidFill>
                <a:latin typeface="Georgia"/>
                <a:ea typeface="Georgia"/>
                <a:cs typeface="Georgia"/>
                <a:sym typeface="Georgia"/>
              </a:rPr>
              <a:t> (muž, 50 r.)</a:t>
            </a:r>
          </a:p>
          <a:p>
            <a:pPr marL="0" lvl="0" indent="0" algn="just" rtl="0">
              <a:spcBef>
                <a:spcPts val="0"/>
              </a:spcBef>
              <a:buNone/>
            </a:pPr>
            <a:endParaRPr sz="800">
              <a:solidFill>
                <a:schemeClr val="dk1"/>
              </a:solidFill>
              <a:latin typeface="Georgia"/>
              <a:ea typeface="Georgia"/>
              <a:cs typeface="Georgia"/>
              <a:sym typeface="Georgia"/>
            </a:endParaRPr>
          </a:p>
          <a:p>
            <a:pPr marL="0" lvl="0" indent="0" algn="just" rtl="0">
              <a:spcBef>
                <a:spcPts val="0"/>
              </a:spcBef>
              <a:buNone/>
            </a:pPr>
            <a:r>
              <a:rPr lang="sk-SK" sz="1800" i="1">
                <a:solidFill>
                  <a:srgbClr val="4C1130"/>
                </a:solidFill>
                <a:latin typeface="Georgia"/>
                <a:ea typeface="Georgia"/>
                <a:cs typeface="Georgia"/>
                <a:sym typeface="Georgia"/>
              </a:rPr>
              <a:t>„Keď som sa odhodlala, že ožením svojho syna, tak sme s mužom vyberali dievčatá. V prvom rade, nechcem škaredo povedať, ale aby bola poctivá, aby bola z dobrého rodu, aby bola vekovo prirovnane k nemu – on mal vyše šestnásť. Skoro som ho oženila, ale stáva sa aj to. No, aby bola pekná, múdra, aby poslúchala a najlepšie z blízkej rodiny, aby sme ju poznali. Nechcela som cudzie dievča. Lebo stalo by sa niečo, že by sa jej nelúbilo a ušla by. No ale zaplače si alebo ide nabok a dobre je, za chvílu je dobre. A ktoré dievča lúbi muža, tak šetko je dobre! Ktoré dievča lúbi a ktorej záleží.“</a:t>
            </a:r>
            <a:r>
              <a:rPr lang="sk-SK" sz="1800">
                <a:solidFill>
                  <a:schemeClr val="dk1"/>
                </a:solidFill>
                <a:latin typeface="Georgia"/>
                <a:ea typeface="Georgia"/>
                <a:cs typeface="Georgia"/>
                <a:sym typeface="Georgia"/>
              </a:rPr>
              <a:t> (žena, 54 r.)</a:t>
            </a:r>
          </a:p>
          <a:p>
            <a:pPr marL="0" lvl="0" indent="0" algn="just" rtl="0">
              <a:spcBef>
                <a:spcPts val="0"/>
              </a:spcBef>
              <a:buNone/>
            </a:pPr>
            <a:endParaRPr sz="2400">
              <a:solidFill>
                <a:schemeClr val="dk1"/>
              </a:solidFill>
              <a:latin typeface="Georgia"/>
              <a:ea typeface="Georgia"/>
              <a:cs typeface="Georgia"/>
              <a:sym typeface="Georgia"/>
            </a:endParaRPr>
          </a:p>
          <a:p>
            <a:pPr marL="0" lvl="0" indent="0" algn="just" rtl="0">
              <a:spcBef>
                <a:spcPts val="0"/>
              </a:spcBef>
              <a:buNone/>
            </a:pPr>
            <a:endParaRPr sz="2400">
              <a:solidFill>
                <a:schemeClr val="dk1"/>
              </a:solidFill>
              <a:latin typeface="Georgia"/>
              <a:ea typeface="Georgia"/>
              <a:cs typeface="Georgia"/>
              <a:sym typeface="Georgia"/>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sp>
        <p:nvSpPr>
          <p:cNvPr id="534" name="Shape 534"/>
          <p:cNvSpPr txBox="1">
            <a:spLocks noGrp="1"/>
          </p:cNvSpPr>
          <p:nvPr>
            <p:ph type="title"/>
          </p:nvPr>
        </p:nvSpPr>
        <p:spPr>
          <a:xfrm>
            <a:off x="276225" y="0"/>
            <a:ext cx="8591700" cy="1066800"/>
          </a:xfrm>
          <a:prstGeom prst="rect">
            <a:avLst/>
          </a:prstGeom>
          <a:noFill/>
          <a:ln>
            <a:noFill/>
          </a:ln>
        </p:spPr>
        <p:txBody>
          <a:bodyPr lIns="91425" tIns="45700" rIns="91425" bIns="45700" anchor="b" anchorCtr="0">
            <a:noAutofit/>
          </a:bodyPr>
          <a:lstStyle/>
          <a:p>
            <a:pPr marL="0" marR="0" lvl="0" indent="0" algn="l" rtl="0">
              <a:spcBef>
                <a:spcPts val="0"/>
              </a:spcBef>
              <a:buClr>
                <a:schemeClr val="dk2"/>
              </a:buClr>
              <a:buSzPct val="25000"/>
              <a:buFont typeface="Candara"/>
              <a:buNone/>
            </a:pPr>
            <a:r>
              <a:rPr lang="sk-SK" dirty="0">
                <a:solidFill>
                  <a:srgbClr val="A64D79"/>
                </a:solidFill>
                <a:latin typeface="Georgia" panose="02040502050405020303" pitchFamily="18" charset="0"/>
              </a:rPr>
              <a:t>SVADBA </a:t>
            </a:r>
          </a:p>
        </p:txBody>
      </p:sp>
      <p:sp>
        <p:nvSpPr>
          <p:cNvPr id="535" name="Shape 535"/>
          <p:cNvSpPr txBox="1">
            <a:spLocks noGrp="1"/>
          </p:cNvSpPr>
          <p:nvPr>
            <p:ph type="body" idx="1"/>
          </p:nvPr>
        </p:nvSpPr>
        <p:spPr>
          <a:xfrm>
            <a:off x="274325" y="1222250"/>
            <a:ext cx="8507700" cy="4698300"/>
          </a:xfrm>
          <a:prstGeom prst="rect">
            <a:avLst/>
          </a:prstGeom>
          <a:noFill/>
          <a:ln>
            <a:noFill/>
          </a:ln>
        </p:spPr>
        <p:txBody>
          <a:bodyPr lIns="91425" tIns="45700" rIns="91425" bIns="45700" anchor="t" anchorCtr="0">
            <a:noAutofit/>
          </a:bodyPr>
          <a:lstStyle/>
          <a:p>
            <a:pPr lvl="0" algn="just" rtl="0">
              <a:spcBef>
                <a:spcPts val="0"/>
              </a:spcBef>
              <a:buClr>
                <a:schemeClr val="dk1"/>
              </a:buClr>
              <a:buSzPct val="100000"/>
              <a:buFont typeface="Georgia"/>
            </a:pPr>
            <a:r>
              <a:rPr lang="sk-SK" sz="2400">
                <a:solidFill>
                  <a:schemeClr val="dk1"/>
                </a:solidFill>
                <a:latin typeface="Times New Roman"/>
                <a:ea typeface="Times New Roman"/>
                <a:cs typeface="Times New Roman"/>
                <a:sym typeface="Times New Roman"/>
              </a:rPr>
              <a:t>po výbere partnera môžu nastať dva modely postupných krokov vedúcich k uzatvoreniu manželstva</a:t>
            </a:r>
          </a:p>
          <a:p>
            <a:pPr lvl="1" algn="just" rtl="0">
              <a:spcBef>
                <a:spcPts val="0"/>
              </a:spcBef>
              <a:buClr>
                <a:schemeClr val="dk1"/>
              </a:buClr>
              <a:buSzPct val="100000"/>
              <a:buFont typeface="Georgia"/>
            </a:pPr>
            <a:r>
              <a:rPr lang="sk-SK" sz="2400">
                <a:solidFill>
                  <a:schemeClr val="dk1"/>
                </a:solidFill>
                <a:latin typeface="Times New Roman"/>
                <a:ea typeface="Times New Roman"/>
                <a:cs typeface="Times New Roman"/>
                <a:sym typeface="Times New Roman"/>
              </a:rPr>
              <a:t>v 1. sú prítomné obyčaje ako </a:t>
            </a:r>
            <a:r>
              <a:rPr lang="sk-SK" sz="2400" b="1">
                <a:solidFill>
                  <a:schemeClr val="dk1"/>
                </a:solidFill>
                <a:latin typeface="Times New Roman"/>
                <a:ea typeface="Times New Roman"/>
                <a:cs typeface="Times New Roman"/>
                <a:sym typeface="Times New Roman"/>
              </a:rPr>
              <a:t>zásnuby</a:t>
            </a:r>
            <a:r>
              <a:rPr lang="sk-SK" sz="2400">
                <a:solidFill>
                  <a:schemeClr val="dk1"/>
                </a:solidFill>
                <a:latin typeface="Times New Roman"/>
                <a:ea typeface="Times New Roman"/>
                <a:cs typeface="Times New Roman"/>
                <a:sym typeface="Times New Roman"/>
              </a:rPr>
              <a:t> a </a:t>
            </a:r>
            <a:r>
              <a:rPr lang="sk-SK" sz="2400" b="1">
                <a:solidFill>
                  <a:schemeClr val="dk1"/>
                </a:solidFill>
                <a:latin typeface="Times New Roman"/>
                <a:ea typeface="Times New Roman"/>
                <a:cs typeface="Times New Roman"/>
                <a:sym typeface="Times New Roman"/>
              </a:rPr>
              <a:t>pytačky</a:t>
            </a:r>
            <a:r>
              <a:rPr lang="sk-SK" sz="2400">
                <a:solidFill>
                  <a:schemeClr val="dk1"/>
                </a:solidFill>
                <a:latin typeface="Times New Roman"/>
                <a:ea typeface="Times New Roman"/>
                <a:cs typeface="Times New Roman"/>
                <a:sym typeface="Times New Roman"/>
              </a:rPr>
              <a:t> -  pytačky sú vlastne začiatkom svadby mladého páru, tzv. </a:t>
            </a:r>
            <a:r>
              <a:rPr lang="sk-SK" sz="2400" b="1" i="1">
                <a:solidFill>
                  <a:schemeClr val="dk1"/>
                </a:solidFill>
                <a:latin typeface="Times New Roman"/>
                <a:ea typeface="Times New Roman"/>
                <a:cs typeface="Times New Roman"/>
                <a:sym typeface="Times New Roman"/>
              </a:rPr>
              <a:t>báro bijav</a:t>
            </a:r>
            <a:r>
              <a:rPr lang="sk-SK" sz="2400">
                <a:solidFill>
                  <a:schemeClr val="dk1"/>
                </a:solidFill>
                <a:latin typeface="Times New Roman"/>
                <a:ea typeface="Times New Roman"/>
                <a:cs typeface="Times New Roman"/>
                <a:sym typeface="Times New Roman"/>
              </a:rPr>
              <a:t> (= veľká svadba), ktorej vrcholom je </a:t>
            </a:r>
            <a:r>
              <a:rPr lang="sk-SK" sz="2400" b="1">
                <a:solidFill>
                  <a:schemeClr val="dk1"/>
                </a:solidFill>
                <a:latin typeface="Times New Roman"/>
                <a:ea typeface="Times New Roman"/>
                <a:cs typeface="Times New Roman"/>
                <a:sym typeface="Times New Roman"/>
              </a:rPr>
              <a:t>„spečatenie“ manželstva</a:t>
            </a:r>
          </a:p>
          <a:p>
            <a:pPr lvl="1" algn="just" rtl="0">
              <a:spcBef>
                <a:spcPts val="0"/>
              </a:spcBef>
              <a:buClr>
                <a:schemeClr val="dk1"/>
              </a:buClr>
              <a:buSzPct val="100000"/>
              <a:buFont typeface="Georgia"/>
            </a:pPr>
            <a:r>
              <a:rPr lang="sk-SK" sz="2400">
                <a:solidFill>
                  <a:schemeClr val="dk1"/>
                </a:solidFill>
                <a:latin typeface="Times New Roman"/>
                <a:ea typeface="Times New Roman"/>
                <a:cs typeface="Times New Roman"/>
                <a:sym typeface="Times New Roman"/>
              </a:rPr>
              <a:t>v 2., ktorý je častejší, absentujú zásnuby - prítomný je </a:t>
            </a:r>
            <a:r>
              <a:rPr lang="sk-SK" sz="2400" b="1">
                <a:solidFill>
                  <a:schemeClr val="dk1"/>
                </a:solidFill>
                <a:latin typeface="Times New Roman"/>
                <a:ea typeface="Times New Roman"/>
                <a:cs typeface="Times New Roman"/>
                <a:sym typeface="Times New Roman"/>
              </a:rPr>
              <a:t>„únos“ dievčaťa</a:t>
            </a:r>
            <a:r>
              <a:rPr lang="sk-SK" sz="2400">
                <a:solidFill>
                  <a:schemeClr val="dk1"/>
                </a:solidFill>
                <a:latin typeface="Times New Roman"/>
                <a:ea typeface="Times New Roman"/>
                <a:cs typeface="Times New Roman"/>
                <a:sym typeface="Times New Roman"/>
              </a:rPr>
              <a:t> a následné stretnutie rodičov dievčaťa a chlapca za účelom dohodnutia </a:t>
            </a:r>
            <a:r>
              <a:rPr lang="sk-SK" sz="2400" b="1">
                <a:solidFill>
                  <a:schemeClr val="dk1"/>
                </a:solidFill>
                <a:latin typeface="Times New Roman"/>
                <a:ea typeface="Times New Roman"/>
                <a:cs typeface="Times New Roman"/>
                <a:sym typeface="Times New Roman"/>
              </a:rPr>
              <a:t>ceny za nevestu</a:t>
            </a:r>
            <a:r>
              <a:rPr lang="sk-SK" sz="2400">
                <a:solidFill>
                  <a:schemeClr val="dk1"/>
                </a:solidFill>
                <a:latin typeface="Times New Roman"/>
                <a:ea typeface="Times New Roman"/>
                <a:cs typeface="Times New Roman"/>
                <a:sym typeface="Times New Roman"/>
              </a:rPr>
              <a:t> - následne sa vystrojí hostina bez obradných úkonov, keďže sa predpokladá, že počas „únosu“, s kt. je spojené prenocovanie mimo domova, došlo k strate panenstva dievčaťa, vtedy svadobné obrady pre samotných Rómov nemajú už význam.</a:t>
            </a:r>
          </a:p>
        </p:txBody>
      </p:sp>
      <p:pic>
        <p:nvPicPr>
          <p:cNvPr id="536" name="Shape 536" descr="10511562_1595124367381394_3724005190579594705_o.jpg"/>
          <p:cNvPicPr preferRelativeResize="0"/>
          <p:nvPr/>
        </p:nvPicPr>
        <p:blipFill>
          <a:blip r:embed="rId3">
            <a:alphaModFix/>
          </a:blip>
          <a:stretch>
            <a:fillRect/>
          </a:stretch>
        </p:blipFill>
        <p:spPr>
          <a:xfrm>
            <a:off x="6804551" y="5518200"/>
            <a:ext cx="1895398" cy="1263599"/>
          </a:xfrm>
          <a:prstGeom prst="rect">
            <a:avLst/>
          </a:prstGeom>
          <a:noFill/>
          <a:ln>
            <a:noFill/>
          </a:ln>
        </p:spPr>
      </p:pic>
      <p:pic>
        <p:nvPicPr>
          <p:cNvPr id="537" name="Shape 537" descr="10639617_535948246540067_6102953635720201354_n.jpg"/>
          <p:cNvPicPr preferRelativeResize="0"/>
          <p:nvPr/>
        </p:nvPicPr>
        <p:blipFill>
          <a:blip r:embed="rId4">
            <a:alphaModFix/>
          </a:blip>
          <a:stretch>
            <a:fillRect/>
          </a:stretch>
        </p:blipFill>
        <p:spPr>
          <a:xfrm>
            <a:off x="4554649" y="5518199"/>
            <a:ext cx="2105999" cy="1263600"/>
          </a:xfrm>
          <a:prstGeom prst="rect">
            <a:avLst/>
          </a:prstGeom>
          <a:noFill/>
          <a:ln>
            <a:noFill/>
          </a:ln>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41"/>
        <p:cNvGrpSpPr/>
        <p:nvPr/>
      </p:nvGrpSpPr>
      <p:grpSpPr>
        <a:xfrm>
          <a:off x="0" y="0"/>
          <a:ext cx="0" cy="0"/>
          <a:chOff x="0" y="0"/>
          <a:chExt cx="0" cy="0"/>
        </a:xfrm>
      </p:grpSpPr>
      <p:sp>
        <p:nvSpPr>
          <p:cNvPr id="542" name="Shape 542"/>
          <p:cNvSpPr txBox="1">
            <a:spLocks noGrp="1"/>
          </p:cNvSpPr>
          <p:nvPr>
            <p:ph type="title"/>
          </p:nvPr>
        </p:nvSpPr>
        <p:spPr>
          <a:xfrm>
            <a:off x="276225" y="0"/>
            <a:ext cx="8591700" cy="1066800"/>
          </a:xfrm>
          <a:prstGeom prst="rect">
            <a:avLst/>
          </a:prstGeom>
          <a:noFill/>
          <a:ln>
            <a:noFill/>
          </a:ln>
        </p:spPr>
        <p:txBody>
          <a:bodyPr lIns="91425" tIns="45700" rIns="91425" bIns="45700" anchor="b" anchorCtr="0">
            <a:noAutofit/>
          </a:bodyPr>
          <a:lstStyle/>
          <a:p>
            <a:pPr marL="0" marR="0" lvl="0" indent="0" algn="l" rtl="0">
              <a:spcBef>
                <a:spcPts val="0"/>
              </a:spcBef>
              <a:buClr>
                <a:schemeClr val="dk2"/>
              </a:buClr>
              <a:buSzPct val="25000"/>
              <a:buFont typeface="Candara"/>
              <a:buNone/>
            </a:pPr>
            <a:r>
              <a:rPr lang="sk-SK" dirty="0">
                <a:solidFill>
                  <a:srgbClr val="A64D79"/>
                </a:solidFill>
                <a:latin typeface="Georgia"/>
                <a:ea typeface="Georgia"/>
                <a:cs typeface="Georgia"/>
                <a:sym typeface="Georgia"/>
              </a:rPr>
              <a:t>POHREB </a:t>
            </a:r>
          </a:p>
        </p:txBody>
      </p:sp>
      <p:sp>
        <p:nvSpPr>
          <p:cNvPr id="543" name="Shape 543"/>
          <p:cNvSpPr txBox="1">
            <a:spLocks noGrp="1"/>
          </p:cNvSpPr>
          <p:nvPr>
            <p:ph type="body" idx="1"/>
          </p:nvPr>
        </p:nvSpPr>
        <p:spPr>
          <a:xfrm>
            <a:off x="274325" y="1146048"/>
            <a:ext cx="8595300" cy="1382400"/>
          </a:xfrm>
          <a:prstGeom prst="rect">
            <a:avLst/>
          </a:prstGeom>
          <a:noFill/>
          <a:ln>
            <a:noFill/>
          </a:ln>
        </p:spPr>
        <p:txBody>
          <a:bodyPr lIns="91425" tIns="45700" rIns="91425" bIns="45700" anchor="t" anchorCtr="0">
            <a:noAutofit/>
          </a:bodyPr>
          <a:lstStyle/>
          <a:p>
            <a:pPr lvl="0" algn="just" rtl="0">
              <a:spcBef>
                <a:spcPts val="0"/>
              </a:spcBef>
              <a:buClr>
                <a:schemeClr val="dk1"/>
              </a:buClr>
              <a:buSzPct val="100000"/>
              <a:buFont typeface="Georgia"/>
            </a:pPr>
            <a:r>
              <a:rPr lang="sk-SK" sz="2400">
                <a:solidFill>
                  <a:schemeClr val="dk1"/>
                </a:solidFill>
                <a:latin typeface="Georgia"/>
                <a:ea typeface="Georgia"/>
                <a:cs typeface="Georgia"/>
                <a:sym typeface="Georgia"/>
              </a:rPr>
              <a:t>po smrti blízkeho sa 2 dni vykonáva </a:t>
            </a:r>
            <a:r>
              <a:rPr lang="sk-SK" sz="2400" b="1">
                <a:solidFill>
                  <a:schemeClr val="dk1"/>
                </a:solidFill>
                <a:latin typeface="Georgia"/>
                <a:ea typeface="Georgia"/>
                <a:cs typeface="Georgia"/>
                <a:sym typeface="Georgia"/>
              </a:rPr>
              <a:t>vartovanie</a:t>
            </a:r>
            <a:r>
              <a:rPr lang="sk-SK" sz="2400">
                <a:solidFill>
                  <a:schemeClr val="dk1"/>
                </a:solidFill>
                <a:latin typeface="Georgia"/>
                <a:ea typeface="Georgia"/>
                <a:cs typeface="Georgia"/>
                <a:sym typeface="Georgia"/>
              </a:rPr>
              <a:t> a na 3. deň sa pochováva</a:t>
            </a:r>
          </a:p>
          <a:p>
            <a:pPr lvl="0" algn="just" rtl="0">
              <a:spcBef>
                <a:spcPts val="0"/>
              </a:spcBef>
              <a:buClr>
                <a:schemeClr val="dk1"/>
              </a:buClr>
              <a:buSzPct val="100000"/>
              <a:buFont typeface="Georgia"/>
            </a:pPr>
            <a:r>
              <a:rPr lang="sk-SK" sz="2400">
                <a:solidFill>
                  <a:schemeClr val="dk1"/>
                </a:solidFill>
                <a:latin typeface="Georgia"/>
                <a:ea typeface="Georgia"/>
                <a:cs typeface="Georgia"/>
                <a:sym typeface="Georgia"/>
              </a:rPr>
              <a:t>smútok sa drží 1 rok - v súčasnosti individuálne aj menej</a:t>
            </a:r>
          </a:p>
        </p:txBody>
      </p:sp>
      <p:pic>
        <p:nvPicPr>
          <p:cNvPr id="544" name="Shape 544" descr="_ck1o2_YQy6rq6eX-X5PLA-Em-cie-s-siln-a-primn.jpg"/>
          <p:cNvPicPr preferRelativeResize="0"/>
          <p:nvPr/>
        </p:nvPicPr>
        <p:blipFill>
          <a:blip r:embed="rId3">
            <a:alphaModFix/>
          </a:blip>
          <a:stretch>
            <a:fillRect/>
          </a:stretch>
        </p:blipFill>
        <p:spPr>
          <a:xfrm>
            <a:off x="276224" y="2757049"/>
            <a:ext cx="2740717" cy="3952925"/>
          </a:xfrm>
          <a:prstGeom prst="rect">
            <a:avLst/>
          </a:prstGeom>
          <a:noFill/>
          <a:ln>
            <a:noFill/>
          </a:ln>
        </p:spPr>
      </p:pic>
      <p:pic>
        <p:nvPicPr>
          <p:cNvPr id="545" name="Shape 545" descr="2YxHVz7LSlnePNX5vOjUTw-Posledn-rozl-ka-niekedy-trv-aj-p-hod-n.jpg"/>
          <p:cNvPicPr preferRelativeResize="0"/>
          <p:nvPr/>
        </p:nvPicPr>
        <p:blipFill>
          <a:blip r:embed="rId4">
            <a:alphaModFix/>
          </a:blip>
          <a:stretch>
            <a:fillRect/>
          </a:stretch>
        </p:blipFill>
        <p:spPr>
          <a:xfrm>
            <a:off x="6073574" y="3048044"/>
            <a:ext cx="2793549" cy="1571354"/>
          </a:xfrm>
          <a:prstGeom prst="rect">
            <a:avLst/>
          </a:prstGeom>
          <a:noFill/>
          <a:ln>
            <a:noFill/>
          </a:ln>
        </p:spPr>
      </p:pic>
      <p:pic>
        <p:nvPicPr>
          <p:cNvPr id="546" name="Shape 546" descr="IM5O1856a.jpg"/>
          <p:cNvPicPr preferRelativeResize="0"/>
          <p:nvPr/>
        </p:nvPicPr>
        <p:blipFill>
          <a:blip r:embed="rId5">
            <a:alphaModFix/>
          </a:blip>
          <a:stretch>
            <a:fillRect/>
          </a:stretch>
        </p:blipFill>
        <p:spPr>
          <a:xfrm>
            <a:off x="3136800" y="2757050"/>
            <a:ext cx="2793549" cy="1862358"/>
          </a:xfrm>
          <a:prstGeom prst="rect">
            <a:avLst/>
          </a:prstGeom>
          <a:noFill/>
          <a:ln>
            <a:noFill/>
          </a:ln>
        </p:spPr>
      </p:pic>
      <p:pic>
        <p:nvPicPr>
          <p:cNvPr id="547" name="Shape 547" descr="IM5O2002.jpg"/>
          <p:cNvPicPr preferRelativeResize="0"/>
          <p:nvPr/>
        </p:nvPicPr>
        <p:blipFill>
          <a:blip r:embed="rId6">
            <a:alphaModFix/>
          </a:blip>
          <a:stretch>
            <a:fillRect/>
          </a:stretch>
        </p:blipFill>
        <p:spPr>
          <a:xfrm>
            <a:off x="3136800" y="4847608"/>
            <a:ext cx="2793549" cy="1862366"/>
          </a:xfrm>
          <a:prstGeom prst="rect">
            <a:avLst/>
          </a:prstGeom>
          <a:noFill/>
          <a:ln>
            <a:noFill/>
          </a:ln>
        </p:spPr>
      </p:pic>
      <p:pic>
        <p:nvPicPr>
          <p:cNvPr id="548" name="Shape 548" descr="AHnbwcRtSrraShQLvwiotQ-Zosnul-dostane-na-posledn-cestu-v-etko-o-by.jpg"/>
          <p:cNvPicPr preferRelativeResize="0"/>
          <p:nvPr/>
        </p:nvPicPr>
        <p:blipFill>
          <a:blip r:embed="rId7">
            <a:alphaModFix/>
          </a:blip>
          <a:stretch>
            <a:fillRect/>
          </a:stretch>
        </p:blipFill>
        <p:spPr>
          <a:xfrm>
            <a:off x="6073574" y="4849920"/>
            <a:ext cx="2793549" cy="1860054"/>
          </a:xfrm>
          <a:prstGeom prst="rect">
            <a:avLst/>
          </a:prstGeom>
          <a:noFill/>
          <a:ln>
            <a:noFill/>
          </a:ln>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dirty="0" smtClean="0">
                <a:solidFill>
                  <a:srgbClr val="A64D79"/>
                </a:solidFill>
                <a:latin typeface="Georgia"/>
                <a:sym typeface="Georgia"/>
              </a:rPr>
              <a:t>ĎAKUJEM za pozornosť! NAJISARÁV </a:t>
            </a:r>
            <a:r>
              <a:rPr lang="sk-SK" dirty="0" smtClean="0">
                <a:solidFill>
                  <a:srgbClr val="A64D79"/>
                </a:solidFill>
                <a:latin typeface="Georgia"/>
                <a:sym typeface="Wingdings" panose="05000000000000000000" pitchFamily="2" charset="2"/>
              </a:rPr>
              <a:t></a:t>
            </a:r>
            <a:endParaRPr lang="sk-SK" dirty="0"/>
          </a:p>
        </p:txBody>
      </p:sp>
      <p:sp>
        <p:nvSpPr>
          <p:cNvPr id="3" name="Zástupný symbol textu 2"/>
          <p:cNvSpPr>
            <a:spLocks noGrp="1"/>
          </p:cNvSpPr>
          <p:nvPr>
            <p:ph type="body" idx="1"/>
          </p:nvPr>
        </p:nvSpPr>
        <p:spPr>
          <a:xfrm>
            <a:off x="107504" y="1917936"/>
            <a:ext cx="4464497" cy="4535400"/>
          </a:xfrm>
        </p:spPr>
        <p:txBody>
          <a:bodyPr/>
          <a:lstStyle/>
          <a:p>
            <a:pPr marL="139700" indent="0">
              <a:buNone/>
            </a:pPr>
            <a:r>
              <a:rPr lang="sk-SK" dirty="0" smtClean="0">
                <a:solidFill>
                  <a:schemeClr val="tx1"/>
                </a:solidFill>
                <a:latin typeface="Georgia" panose="02040502050405020303" pitchFamily="18" charset="0"/>
              </a:rPr>
              <a:t>knižka „Život olašských žien“		</a:t>
            </a:r>
            <a:endParaRPr lang="sk-SK" dirty="0">
              <a:solidFill>
                <a:schemeClr val="tx1"/>
              </a:solidFill>
              <a:latin typeface="Georgia" panose="02040502050405020303" pitchFamily="18" charset="0"/>
            </a:endParaRPr>
          </a:p>
        </p:txBody>
      </p:sp>
      <p:pic>
        <p:nvPicPr>
          <p:cNvPr id="4" name="Obrázo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0353" y="2444399"/>
            <a:ext cx="2881508" cy="1920705"/>
          </a:xfrm>
          <a:prstGeom prst="rect">
            <a:avLst/>
          </a:prstGeom>
        </p:spPr>
      </p:pic>
      <p:pic>
        <p:nvPicPr>
          <p:cNvPr id="5" name="Obrázo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0353" y="4461000"/>
            <a:ext cx="2881508" cy="1920328"/>
          </a:xfrm>
          <a:prstGeom prst="rect">
            <a:avLst/>
          </a:prstGeom>
        </p:spPr>
      </p:pic>
      <p:sp>
        <p:nvSpPr>
          <p:cNvPr id="6" name="Zástupný symbol textu 2"/>
          <p:cNvSpPr txBox="1">
            <a:spLocks/>
          </p:cNvSpPr>
          <p:nvPr/>
        </p:nvSpPr>
        <p:spPr>
          <a:xfrm>
            <a:off x="4067944" y="1919838"/>
            <a:ext cx="4824536" cy="4533498"/>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71450" marR="0" lvl="0" indent="-31750" algn="l" rtl="0">
              <a:lnSpc>
                <a:spcPct val="100000"/>
              </a:lnSpc>
              <a:spcBef>
                <a:spcPts val="600"/>
              </a:spcBef>
              <a:spcAft>
                <a:spcPts val="0"/>
              </a:spcAft>
              <a:buClr>
                <a:schemeClr val="accent1"/>
              </a:buClr>
              <a:buSzPct val="100000"/>
              <a:buFont typeface="Arial"/>
              <a:buChar char="•"/>
              <a:defRPr sz="2200" b="0" i="0" u="none" strike="noStrike" cap="none">
                <a:solidFill>
                  <a:schemeClr val="dk2"/>
                </a:solidFill>
                <a:latin typeface="Candara"/>
                <a:ea typeface="Candara"/>
                <a:cs typeface="Candara"/>
                <a:sym typeface="Candara"/>
              </a:defRPr>
            </a:lvl1pPr>
            <a:lvl2pPr marL="344488" marR="0" lvl="1" indent="-52388" algn="l" rtl="0">
              <a:lnSpc>
                <a:spcPct val="100000"/>
              </a:lnSpc>
              <a:spcBef>
                <a:spcPts val="600"/>
              </a:spcBef>
              <a:spcAft>
                <a:spcPts val="0"/>
              </a:spcAft>
              <a:buClr>
                <a:schemeClr val="accent1"/>
              </a:buClr>
              <a:buSzPct val="100000"/>
              <a:buFont typeface="Arial"/>
              <a:buChar char="•"/>
              <a:defRPr sz="2000" b="0" i="0" u="none" strike="noStrike" cap="none">
                <a:solidFill>
                  <a:schemeClr val="dk2"/>
                </a:solidFill>
                <a:latin typeface="Candara"/>
                <a:ea typeface="Candara"/>
                <a:cs typeface="Candara"/>
                <a:sym typeface="Candara"/>
              </a:defRPr>
            </a:lvl2pPr>
            <a:lvl3pPr marL="515938" marR="0" lvl="2" indent="-71437" algn="l" rtl="0">
              <a:lnSpc>
                <a:spcPct val="100000"/>
              </a:lnSpc>
              <a:spcBef>
                <a:spcPts val="600"/>
              </a:spcBef>
              <a:spcAft>
                <a:spcPts val="0"/>
              </a:spcAft>
              <a:buClr>
                <a:schemeClr val="accent1"/>
              </a:buClr>
              <a:buSzPct val="100000"/>
              <a:buFont typeface="Arial"/>
              <a:buChar char="•"/>
              <a:defRPr sz="1800" b="0" i="0" u="none" strike="noStrike" cap="none">
                <a:solidFill>
                  <a:schemeClr val="dk2"/>
                </a:solidFill>
                <a:latin typeface="Candara"/>
                <a:ea typeface="Candara"/>
                <a:cs typeface="Candara"/>
                <a:sym typeface="Candara"/>
              </a:defRPr>
            </a:lvl3pPr>
            <a:lvl4pPr marL="688975" marR="0" lvl="3" indent="-79375" algn="l" rtl="0">
              <a:lnSpc>
                <a:spcPct val="100000"/>
              </a:lnSpc>
              <a:spcBef>
                <a:spcPts val="600"/>
              </a:spcBef>
              <a:spcAft>
                <a:spcPts val="0"/>
              </a:spcAft>
              <a:buClr>
                <a:schemeClr val="accent1"/>
              </a:buClr>
              <a:buSzPct val="100000"/>
              <a:buFont typeface="Arial"/>
              <a:buChar char="•"/>
              <a:defRPr sz="1600" b="0" i="0" u="none" strike="noStrike" cap="none">
                <a:solidFill>
                  <a:schemeClr val="dk2"/>
                </a:solidFill>
                <a:latin typeface="Candara"/>
                <a:ea typeface="Candara"/>
                <a:cs typeface="Candara"/>
                <a:sym typeface="Candara"/>
              </a:defRPr>
            </a:lvl4pPr>
            <a:lvl5pPr marL="860425" marR="0" lvl="4" indent="-73025" algn="l" rtl="0">
              <a:lnSpc>
                <a:spcPct val="100000"/>
              </a:lnSpc>
              <a:spcBef>
                <a:spcPts val="600"/>
              </a:spcBef>
              <a:spcAft>
                <a:spcPts val="0"/>
              </a:spcAft>
              <a:buClr>
                <a:schemeClr val="accent1"/>
              </a:buClr>
              <a:buSzPct val="100000"/>
              <a:buFont typeface="Arial"/>
              <a:buChar char="•"/>
              <a:defRPr sz="1600" b="0" i="0" u="none" strike="noStrike" cap="none">
                <a:solidFill>
                  <a:schemeClr val="dk2"/>
                </a:solidFill>
                <a:latin typeface="Candara"/>
                <a:ea typeface="Candara"/>
                <a:cs typeface="Candara"/>
                <a:sym typeface="Candara"/>
              </a:defRPr>
            </a:lvl5pPr>
            <a:lvl6pPr marL="1051560" marR="0" lvl="5" indent="-86360" algn="l" rtl="0">
              <a:lnSpc>
                <a:spcPct val="100000"/>
              </a:lnSpc>
              <a:spcBef>
                <a:spcPts val="280"/>
              </a:spcBef>
              <a:spcAft>
                <a:spcPts val="0"/>
              </a:spcAft>
              <a:buClr>
                <a:schemeClr val="accent1"/>
              </a:buClr>
              <a:buSzPct val="100000"/>
              <a:buFont typeface="Arial"/>
              <a:buChar char="•"/>
              <a:defRPr sz="1400" b="0" i="0" u="none" strike="noStrike" cap="none">
                <a:solidFill>
                  <a:schemeClr val="dk2"/>
                </a:solidFill>
                <a:latin typeface="Candara"/>
                <a:ea typeface="Candara"/>
                <a:cs typeface="Candara"/>
                <a:sym typeface="Candara"/>
              </a:defRPr>
            </a:lvl6pPr>
            <a:lvl7pPr marL="1234440" marR="0" lvl="6" indent="-91439" algn="l" rtl="0">
              <a:lnSpc>
                <a:spcPct val="100000"/>
              </a:lnSpc>
              <a:spcBef>
                <a:spcPts val="280"/>
              </a:spcBef>
              <a:spcAft>
                <a:spcPts val="0"/>
              </a:spcAft>
              <a:buClr>
                <a:schemeClr val="accent1"/>
              </a:buClr>
              <a:buSzPct val="100000"/>
              <a:buFont typeface="Arial"/>
              <a:buChar char="•"/>
              <a:defRPr sz="1400" b="0" i="0" u="none" strike="noStrike" cap="none">
                <a:solidFill>
                  <a:schemeClr val="dk2"/>
                </a:solidFill>
                <a:latin typeface="Candara"/>
                <a:ea typeface="Candara"/>
                <a:cs typeface="Candara"/>
                <a:sym typeface="Candara"/>
              </a:defRPr>
            </a:lvl7pPr>
            <a:lvl8pPr marL="1417320" marR="0" lvl="7" indent="-96519" algn="l" rtl="0">
              <a:lnSpc>
                <a:spcPct val="100000"/>
              </a:lnSpc>
              <a:spcBef>
                <a:spcPts val="280"/>
              </a:spcBef>
              <a:spcAft>
                <a:spcPts val="0"/>
              </a:spcAft>
              <a:buClr>
                <a:schemeClr val="accent1"/>
              </a:buClr>
              <a:buSzPct val="100000"/>
              <a:buFont typeface="Arial"/>
              <a:buChar char="•"/>
              <a:defRPr sz="1400" b="0" i="0" u="none" strike="noStrike" cap="none">
                <a:solidFill>
                  <a:schemeClr val="dk2"/>
                </a:solidFill>
                <a:latin typeface="Candara"/>
                <a:ea typeface="Candara"/>
                <a:cs typeface="Candara"/>
                <a:sym typeface="Candara"/>
              </a:defRPr>
            </a:lvl8pPr>
            <a:lvl9pPr marL="1600200" marR="0" lvl="8" indent="-88900" algn="l" rtl="0">
              <a:lnSpc>
                <a:spcPct val="100000"/>
              </a:lnSpc>
              <a:spcBef>
                <a:spcPts val="280"/>
              </a:spcBef>
              <a:spcAft>
                <a:spcPts val="0"/>
              </a:spcAft>
              <a:buClr>
                <a:schemeClr val="accent1"/>
              </a:buClr>
              <a:buSzPct val="100000"/>
              <a:buFont typeface="Arial"/>
              <a:buChar char="•"/>
              <a:defRPr sz="1400" b="0" i="0" u="none" strike="noStrike" cap="none">
                <a:solidFill>
                  <a:schemeClr val="dk2"/>
                </a:solidFill>
                <a:latin typeface="Candara"/>
                <a:ea typeface="Candara"/>
                <a:cs typeface="Candara"/>
                <a:sym typeface="Candara"/>
              </a:defRPr>
            </a:lvl9pPr>
          </a:lstStyle>
          <a:p>
            <a:pPr marL="139700" indent="0">
              <a:buFont typeface="Arial"/>
              <a:buNone/>
            </a:pPr>
            <a:r>
              <a:rPr lang="sk-SK" dirty="0" err="1" smtClean="0">
                <a:solidFill>
                  <a:schemeClr val="tx1"/>
                </a:solidFill>
                <a:latin typeface="Georgia" panose="02040502050405020303" pitchFamily="18" charset="0"/>
              </a:rPr>
              <a:t>Fb</a:t>
            </a:r>
            <a:r>
              <a:rPr lang="sk-SK" dirty="0" smtClean="0">
                <a:solidFill>
                  <a:schemeClr val="tx1"/>
                </a:solidFill>
                <a:latin typeface="Georgia" panose="02040502050405020303" pitchFamily="18" charset="0"/>
              </a:rPr>
              <a:t> „</a:t>
            </a:r>
            <a:r>
              <a:rPr lang="sk-SK" dirty="0" err="1" smtClean="0">
                <a:solidFill>
                  <a:schemeClr val="tx1"/>
                </a:solidFill>
                <a:latin typeface="Georgia" panose="02040502050405020303" pitchFamily="18" charset="0"/>
              </a:rPr>
              <a:t>Olašskí</a:t>
            </a:r>
            <a:r>
              <a:rPr lang="sk-SK" dirty="0" smtClean="0">
                <a:solidFill>
                  <a:schemeClr val="tx1"/>
                </a:solidFill>
                <a:latin typeface="Georgia" panose="02040502050405020303" pitchFamily="18" charset="0"/>
              </a:rPr>
              <a:t> Rómovia mojimi očami“		</a:t>
            </a:r>
            <a:endParaRPr lang="sk-SK" dirty="0">
              <a:solidFill>
                <a:schemeClr val="tx1"/>
              </a:solidFill>
              <a:latin typeface="Georgia" panose="02040502050405020303" pitchFamily="18" charset="0"/>
            </a:endParaRPr>
          </a:p>
        </p:txBody>
      </p:sp>
      <p:sp>
        <p:nvSpPr>
          <p:cNvPr id="7" name="BlokTextu 6"/>
          <p:cNvSpPr txBox="1"/>
          <p:nvPr/>
        </p:nvSpPr>
        <p:spPr>
          <a:xfrm>
            <a:off x="0" y="1311151"/>
            <a:ext cx="9144000" cy="461665"/>
          </a:xfrm>
          <a:prstGeom prst="rect">
            <a:avLst/>
          </a:prstGeom>
          <a:noFill/>
        </p:spPr>
        <p:txBody>
          <a:bodyPr wrap="square" rtlCol="0">
            <a:spAutoFit/>
          </a:bodyPr>
          <a:lstStyle/>
          <a:p>
            <a:pPr algn="ctr"/>
            <a:r>
              <a:rPr lang="sk-SK" sz="2400" dirty="0">
                <a:latin typeface="Georgia" panose="02040502050405020303" pitchFamily="18" charset="0"/>
              </a:rPr>
              <a:t>... a ak by ste sa chceli dozvedieť viac</a:t>
            </a:r>
            <a:r>
              <a:rPr lang="sk-SK" sz="2400" dirty="0" smtClean="0">
                <a:latin typeface="Georgia" panose="02040502050405020303" pitchFamily="18" charset="0"/>
              </a:rPr>
              <a:t>:</a:t>
            </a:r>
            <a:endParaRPr lang="sk-SK" sz="2400" dirty="0">
              <a:latin typeface="Georgia" panose="02040502050405020303" pitchFamily="18" charset="0"/>
            </a:endParaRPr>
          </a:p>
        </p:txBody>
      </p:sp>
      <p:pic>
        <p:nvPicPr>
          <p:cNvPr id="8" name="Obrázok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98426" y="2414278"/>
            <a:ext cx="3785408" cy="3967050"/>
          </a:xfrm>
          <a:prstGeom prst="rect">
            <a:avLst/>
          </a:prstGeom>
        </p:spPr>
      </p:pic>
    </p:spTree>
    <p:extLst>
      <p:ext uri="{BB962C8B-B14F-4D97-AF65-F5344CB8AC3E}">
        <p14:creationId xmlns:p14="http://schemas.microsoft.com/office/powerpoint/2010/main" val="72140298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Shape 133"/>
          <p:cNvSpPr txBox="1">
            <a:spLocks noGrp="1"/>
          </p:cNvSpPr>
          <p:nvPr>
            <p:ph type="title"/>
          </p:nvPr>
        </p:nvSpPr>
        <p:spPr>
          <a:xfrm>
            <a:off x="276225" y="0"/>
            <a:ext cx="8591700" cy="1066800"/>
          </a:xfrm>
          <a:prstGeom prst="rect">
            <a:avLst/>
          </a:prstGeom>
          <a:noFill/>
          <a:ln>
            <a:noFill/>
          </a:ln>
        </p:spPr>
        <p:txBody>
          <a:bodyPr lIns="91425" tIns="45700" rIns="91425" bIns="45700" anchor="b" anchorCtr="0">
            <a:noAutofit/>
          </a:bodyPr>
          <a:lstStyle/>
          <a:p>
            <a:pPr marL="0" marR="0" lvl="0" indent="0" algn="l" rtl="0">
              <a:spcBef>
                <a:spcPts val="0"/>
              </a:spcBef>
              <a:buClr>
                <a:schemeClr val="dk2"/>
              </a:buClr>
              <a:buSzPct val="25000"/>
              <a:buFont typeface="Candara"/>
              <a:buNone/>
            </a:pPr>
            <a:r>
              <a:rPr lang="sk-SK" sz="3600" b="0" i="0" u="none" strike="noStrike" cap="none">
                <a:solidFill>
                  <a:srgbClr val="A64D79"/>
                </a:solidFill>
                <a:latin typeface="Georgia"/>
                <a:ea typeface="Georgia"/>
                <a:cs typeface="Georgia"/>
                <a:sym typeface="Georgia"/>
              </a:rPr>
              <a:t>HISTORICKÝ KONTEXT</a:t>
            </a:r>
          </a:p>
        </p:txBody>
      </p:sp>
      <p:sp>
        <p:nvSpPr>
          <p:cNvPr id="134" name="Shape 134"/>
          <p:cNvSpPr txBox="1">
            <a:spLocks noGrp="1"/>
          </p:cNvSpPr>
          <p:nvPr>
            <p:ph type="body" idx="1"/>
          </p:nvPr>
        </p:nvSpPr>
        <p:spPr>
          <a:xfrm>
            <a:off x="274325" y="1298450"/>
            <a:ext cx="8595300" cy="5559599"/>
          </a:xfrm>
          <a:prstGeom prst="rect">
            <a:avLst/>
          </a:prstGeom>
          <a:noFill/>
          <a:ln>
            <a:noFill/>
          </a:ln>
        </p:spPr>
        <p:txBody>
          <a:bodyPr lIns="91425" tIns="45700" rIns="91425" bIns="45700" anchor="t" anchorCtr="0">
            <a:noAutofit/>
          </a:bodyPr>
          <a:lstStyle/>
          <a:p>
            <a:pPr marL="171450" marR="0" lvl="1" indent="-171450" algn="just" rtl="0">
              <a:spcBef>
                <a:spcPts val="0"/>
              </a:spcBef>
              <a:spcAft>
                <a:spcPts val="0"/>
              </a:spcAft>
              <a:buClr>
                <a:srgbClr val="000000"/>
              </a:buClr>
              <a:buSzPct val="100000"/>
              <a:buFont typeface="Georgia"/>
              <a:buChar char="•"/>
            </a:pPr>
            <a:r>
              <a:rPr lang="sk-SK" dirty="0">
                <a:solidFill>
                  <a:srgbClr val="000000"/>
                </a:solidFill>
                <a:latin typeface="Georgia"/>
                <a:ea typeface="Georgia"/>
                <a:cs typeface="Georgia"/>
                <a:sym typeface="Georgia"/>
              </a:rPr>
              <a:t>z</a:t>
            </a:r>
            <a:r>
              <a:rPr lang="sk-SK" sz="2000" b="0" i="0" u="none" strike="noStrike" cap="none" dirty="0">
                <a:solidFill>
                  <a:srgbClr val="000000"/>
                </a:solidFill>
                <a:latin typeface="Georgia"/>
                <a:ea typeface="Georgia"/>
                <a:cs typeface="Georgia"/>
                <a:sym typeface="Georgia"/>
              </a:rPr>
              <a:t>ač. 14.st. – </a:t>
            </a:r>
            <a:r>
              <a:rPr lang="sk-SK" sz="2000" b="1" i="0" u="none" strike="noStrike" cap="none" dirty="0">
                <a:solidFill>
                  <a:srgbClr val="000000"/>
                </a:solidFill>
                <a:latin typeface="Georgia"/>
                <a:ea typeface="Georgia"/>
                <a:cs typeface="Georgia"/>
                <a:sym typeface="Georgia"/>
              </a:rPr>
              <a:t>Rómovia predmetom predaja alebo darovania</a:t>
            </a:r>
            <a:r>
              <a:rPr lang="sk-SK" sz="2000" b="0" i="0" u="none" strike="noStrike" cap="none" dirty="0">
                <a:solidFill>
                  <a:srgbClr val="000000"/>
                </a:solidFill>
                <a:latin typeface="Georgia"/>
                <a:ea typeface="Georgia"/>
                <a:cs typeface="Georgia"/>
                <a:sym typeface="Georgia"/>
              </a:rPr>
              <a:t> medzi zemepánmi ako majetok patriaci k pôde = nevoľníci, cudzinci, </a:t>
            </a:r>
            <a:r>
              <a:rPr lang="sk-SK" sz="2000" b="0" i="0" u="none" strike="noStrike" cap="none" dirty="0" err="1">
                <a:solidFill>
                  <a:srgbClr val="000000"/>
                </a:solidFill>
                <a:latin typeface="Georgia"/>
                <a:ea typeface="Georgia"/>
                <a:cs typeface="Georgia"/>
                <a:sym typeface="Georgia"/>
              </a:rPr>
              <a:t>nemoslimovia</a:t>
            </a:r>
            <a:r>
              <a:rPr lang="sk-SK" sz="2000" b="0" i="0" u="none" strike="noStrike" cap="none" dirty="0">
                <a:solidFill>
                  <a:srgbClr val="000000"/>
                </a:solidFill>
                <a:latin typeface="Georgia"/>
                <a:ea typeface="Georgia"/>
                <a:cs typeface="Georgia"/>
                <a:sym typeface="Georgia"/>
              </a:rPr>
              <a:t> </a:t>
            </a:r>
          </a:p>
          <a:p>
            <a:pPr marL="171450" marR="0" lvl="1" indent="-171450" algn="just" rtl="0">
              <a:spcBef>
                <a:spcPts val="600"/>
              </a:spcBef>
              <a:spcAft>
                <a:spcPts val="0"/>
              </a:spcAft>
              <a:buClr>
                <a:srgbClr val="000000"/>
              </a:buClr>
              <a:buSzPct val="100000"/>
              <a:buFont typeface="Georgia"/>
              <a:buChar char="•"/>
            </a:pPr>
            <a:r>
              <a:rPr lang="sk-SK" dirty="0">
                <a:solidFill>
                  <a:srgbClr val="000000"/>
                </a:solidFill>
                <a:latin typeface="Georgia"/>
                <a:ea typeface="Georgia"/>
                <a:cs typeface="Georgia"/>
                <a:sym typeface="Georgia"/>
              </a:rPr>
              <a:t>p</a:t>
            </a:r>
            <a:r>
              <a:rPr lang="sk-SK" sz="2000" b="0" i="0" u="none" strike="noStrike" cap="none" dirty="0">
                <a:solidFill>
                  <a:srgbClr val="000000"/>
                </a:solidFill>
                <a:latin typeface="Georgia"/>
                <a:ea typeface="Georgia"/>
                <a:cs typeface="Georgia"/>
                <a:sym typeface="Georgia"/>
              </a:rPr>
              <a:t>ol. 19. st. – ekonomické a sociálne zmeny - </a:t>
            </a:r>
            <a:r>
              <a:rPr lang="sk-SK" sz="2000" b="1" i="0" u="none" strike="noStrike" cap="none" dirty="0" smtClean="0">
                <a:solidFill>
                  <a:srgbClr val="000000"/>
                </a:solidFill>
                <a:latin typeface="Georgia"/>
                <a:ea typeface="Georgia"/>
                <a:cs typeface="Georgia"/>
                <a:sym typeface="Georgia"/>
              </a:rPr>
              <a:t>nevoľníctvo </a:t>
            </a:r>
            <a:r>
              <a:rPr lang="sk-SK" sz="2000" b="1" i="0" u="none" strike="noStrike" cap="none" dirty="0">
                <a:solidFill>
                  <a:srgbClr val="000000"/>
                </a:solidFill>
                <a:latin typeface="Georgia"/>
                <a:ea typeface="Georgia"/>
                <a:cs typeface="Georgia"/>
                <a:sym typeface="Georgia"/>
              </a:rPr>
              <a:t>sa postupne začalo pokladať za neľudské, primitívne a zastarané</a:t>
            </a:r>
          </a:p>
          <a:p>
            <a:pPr marL="342900" marR="0" lvl="2" indent="-177800" algn="just" rtl="0">
              <a:spcBef>
                <a:spcPts val="600"/>
              </a:spcBef>
              <a:spcAft>
                <a:spcPts val="0"/>
              </a:spcAft>
              <a:buClr>
                <a:srgbClr val="000000"/>
              </a:buClr>
              <a:buSzPct val="100000"/>
              <a:buFont typeface="Georgia"/>
              <a:buChar char="•"/>
            </a:pPr>
            <a:r>
              <a:rPr lang="sk-SK" sz="1800" b="0" i="0" u="none" strike="noStrike" cap="none" dirty="0">
                <a:solidFill>
                  <a:srgbClr val="000000"/>
                </a:solidFill>
                <a:latin typeface="Georgia"/>
                <a:ea typeface="Georgia"/>
                <a:cs typeface="Georgia"/>
                <a:sym typeface="Georgia"/>
              </a:rPr>
              <a:t>začína </a:t>
            </a:r>
            <a:r>
              <a:rPr lang="sk-SK" sz="1800" b="1" i="0" u="none" strike="noStrike" cap="none" dirty="0">
                <a:solidFill>
                  <a:srgbClr val="000000"/>
                </a:solidFill>
                <a:latin typeface="Georgia"/>
                <a:ea typeface="Georgia"/>
                <a:cs typeface="Georgia"/>
                <a:sym typeface="Georgia"/>
              </a:rPr>
              <a:t>postupné oslobodzovanie </a:t>
            </a:r>
            <a:r>
              <a:rPr lang="sk-SK" sz="1800" b="1" i="0" u="none" strike="noStrike" cap="none" dirty="0" smtClean="0">
                <a:solidFill>
                  <a:srgbClr val="000000"/>
                </a:solidFill>
                <a:latin typeface="Georgia"/>
                <a:ea typeface="Georgia"/>
                <a:cs typeface="Georgia"/>
                <a:sym typeface="Georgia"/>
              </a:rPr>
              <a:t>nevoľníkov </a:t>
            </a:r>
            <a:r>
              <a:rPr lang="sk-SK" sz="1800" b="0" i="0" u="none" strike="noStrike" cap="none" dirty="0" smtClean="0">
                <a:solidFill>
                  <a:srgbClr val="000000"/>
                </a:solidFill>
                <a:latin typeface="Georgia"/>
                <a:ea typeface="Georgia"/>
                <a:cs typeface="Georgia"/>
                <a:sym typeface="Georgia"/>
              </a:rPr>
              <a:t>– </a:t>
            </a:r>
            <a:r>
              <a:rPr lang="sk-SK" sz="1800" b="0" i="0" u="none" strike="noStrike" cap="none" dirty="0">
                <a:solidFill>
                  <a:srgbClr val="000000"/>
                </a:solidFill>
                <a:latin typeface="Georgia"/>
                <a:ea typeface="Georgia"/>
                <a:cs typeface="Georgia"/>
                <a:sym typeface="Georgia"/>
              </a:rPr>
              <a:t>zákon o zrušení nevoľníctva v Moldavsku bol prijatý 23.12.1855 – to isté urobilo aj valašské zhromaždenie 8.2.1856 </a:t>
            </a:r>
          </a:p>
          <a:p>
            <a:pPr marL="342900" marR="0" lvl="2" indent="-177800" algn="just" rtl="0">
              <a:spcBef>
                <a:spcPts val="600"/>
              </a:spcBef>
              <a:spcAft>
                <a:spcPts val="0"/>
              </a:spcAft>
              <a:buClr>
                <a:srgbClr val="000000"/>
              </a:buClr>
              <a:buSzPct val="100000"/>
              <a:buFont typeface="Georgia"/>
              <a:buChar char="•"/>
            </a:pPr>
            <a:r>
              <a:rPr lang="sk-SK" sz="1800" b="0" i="0" u="none" strike="noStrike" cap="none" dirty="0">
                <a:solidFill>
                  <a:srgbClr val="000000"/>
                </a:solidFill>
                <a:latin typeface="Georgia"/>
                <a:ea typeface="Georgia"/>
                <a:cs typeface="Georgia"/>
                <a:sym typeface="Georgia"/>
              </a:rPr>
              <a:t>k úplnému zrušeniu došlo až v r. </a:t>
            </a:r>
            <a:r>
              <a:rPr lang="sk-SK" sz="1800" b="0" i="0" u="none" strike="noStrike" cap="none" dirty="0" smtClean="0">
                <a:solidFill>
                  <a:srgbClr val="000000"/>
                </a:solidFill>
                <a:latin typeface="Georgia"/>
                <a:ea typeface="Georgia"/>
                <a:cs typeface="Georgia"/>
                <a:sym typeface="Georgia"/>
              </a:rPr>
              <a:t>1864</a:t>
            </a:r>
            <a:endParaRPr lang="sk-SK" sz="1800" b="0" i="0" u="none" strike="noStrike" cap="none" dirty="0">
              <a:solidFill>
                <a:srgbClr val="000000"/>
              </a:solidFill>
              <a:latin typeface="Georgia"/>
              <a:ea typeface="Georgia"/>
              <a:cs typeface="Georgia"/>
              <a:sym typeface="Georgia"/>
            </a:endParaRPr>
          </a:p>
          <a:p>
            <a:pPr marL="342900" marR="0" lvl="2" indent="-177800" algn="just" rtl="0">
              <a:spcBef>
                <a:spcPts val="600"/>
              </a:spcBef>
              <a:spcAft>
                <a:spcPts val="0"/>
              </a:spcAft>
              <a:buClr>
                <a:srgbClr val="000000"/>
              </a:buClr>
              <a:buSzPct val="100000"/>
              <a:buFont typeface="Georgia"/>
              <a:buChar char="•"/>
            </a:pPr>
            <a:r>
              <a:rPr lang="sk-SK" sz="1800" b="0" i="0" u="none" strike="noStrike" cap="none" dirty="0">
                <a:solidFill>
                  <a:srgbClr val="000000"/>
                </a:solidFill>
                <a:latin typeface="Georgia"/>
                <a:ea typeface="Georgia"/>
                <a:cs typeface="Georgia"/>
                <a:sym typeface="Georgia"/>
              </a:rPr>
              <a:t>slovo </a:t>
            </a:r>
            <a:r>
              <a:rPr lang="sk-SK" sz="1800" b="1" i="1" u="none" strike="noStrike" cap="none" dirty="0" err="1">
                <a:solidFill>
                  <a:srgbClr val="000000"/>
                </a:solidFill>
                <a:latin typeface="Georgia"/>
                <a:ea typeface="Georgia"/>
                <a:cs typeface="Georgia"/>
                <a:sym typeface="Georgia"/>
              </a:rPr>
              <a:t>tigan</a:t>
            </a:r>
            <a:r>
              <a:rPr lang="sk-SK" sz="1800" b="1" i="0" u="none" strike="noStrike" cap="none" dirty="0">
                <a:solidFill>
                  <a:srgbClr val="000000"/>
                </a:solidFill>
                <a:latin typeface="Georgia"/>
                <a:ea typeface="Georgia"/>
                <a:cs typeface="Georgia"/>
                <a:sym typeface="Georgia"/>
              </a:rPr>
              <a:t> sa prestáva používať ako synonymum slova otrok či nevoľník</a:t>
            </a:r>
            <a:r>
              <a:rPr lang="sk-SK" sz="1800" b="0" i="0" u="none" strike="noStrike" cap="none" dirty="0">
                <a:solidFill>
                  <a:srgbClr val="000000"/>
                </a:solidFill>
                <a:latin typeface="Georgia"/>
                <a:ea typeface="Georgia"/>
                <a:cs typeface="Georgia"/>
                <a:sym typeface="Georgia"/>
              </a:rPr>
              <a:t> a začína označovať etnickú príslušnosť</a:t>
            </a:r>
          </a:p>
          <a:p>
            <a:pPr marL="342900" marR="0" lvl="2" indent="-177800" algn="just" rtl="0">
              <a:spcBef>
                <a:spcPts val="600"/>
              </a:spcBef>
              <a:buClr>
                <a:srgbClr val="000000"/>
              </a:buClr>
              <a:buSzPct val="100000"/>
              <a:buFont typeface="Georgia"/>
              <a:buChar char="•"/>
            </a:pPr>
            <a:r>
              <a:rPr lang="sk-SK" dirty="0">
                <a:solidFill>
                  <a:srgbClr val="000000"/>
                </a:solidFill>
                <a:latin typeface="Georgia"/>
                <a:ea typeface="Georgia"/>
                <a:cs typeface="Georgia"/>
                <a:sym typeface="Georgia"/>
              </a:rPr>
              <a:t>p</a:t>
            </a:r>
            <a:r>
              <a:rPr lang="sk-SK" sz="1800" b="0" i="0" u="none" strike="noStrike" cap="none" dirty="0">
                <a:solidFill>
                  <a:srgbClr val="000000"/>
                </a:solidFill>
                <a:latin typeface="Georgia"/>
                <a:ea typeface="Georgia"/>
                <a:cs typeface="Georgia"/>
                <a:sym typeface="Georgia"/>
              </a:rPr>
              <a:t>o zrušení nevoľníctva sa nepodnikli nijaké kroky na vzdelanie alebo rekvalifikáciu oslobodených nevoľníkov a ich začlenenie do spoločnosti, namiesto toho vláda odškodnila ich bývalých pánov za ich stratu</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Shape 139"/>
          <p:cNvSpPr txBox="1">
            <a:spLocks noGrp="1"/>
          </p:cNvSpPr>
          <p:nvPr>
            <p:ph type="title"/>
          </p:nvPr>
        </p:nvSpPr>
        <p:spPr>
          <a:xfrm>
            <a:off x="276225" y="0"/>
            <a:ext cx="8591700" cy="1066800"/>
          </a:xfrm>
          <a:prstGeom prst="rect">
            <a:avLst/>
          </a:prstGeom>
          <a:noFill/>
          <a:ln>
            <a:noFill/>
          </a:ln>
        </p:spPr>
        <p:txBody>
          <a:bodyPr lIns="91425" tIns="45700" rIns="91425" bIns="45700" anchor="b" anchorCtr="0">
            <a:noAutofit/>
          </a:bodyPr>
          <a:lstStyle/>
          <a:p>
            <a:pPr marL="0" marR="0" lvl="0" indent="0" algn="l" rtl="0">
              <a:spcBef>
                <a:spcPts val="0"/>
              </a:spcBef>
              <a:buClr>
                <a:schemeClr val="dk2"/>
              </a:buClr>
              <a:buSzPct val="25000"/>
              <a:buFont typeface="Candara"/>
              <a:buNone/>
            </a:pPr>
            <a:r>
              <a:rPr lang="sk-SK" sz="3600" b="0" i="0" u="none" strike="noStrike" cap="none">
                <a:solidFill>
                  <a:srgbClr val="A64D79"/>
                </a:solidFill>
                <a:latin typeface="Georgia"/>
                <a:ea typeface="Georgia"/>
                <a:cs typeface="Georgia"/>
                <a:sym typeface="Georgia"/>
              </a:rPr>
              <a:t>HISTORICKÝ KONTEXT</a:t>
            </a:r>
          </a:p>
        </p:txBody>
      </p:sp>
      <p:sp>
        <p:nvSpPr>
          <p:cNvPr id="140" name="Shape 140"/>
          <p:cNvSpPr txBox="1">
            <a:spLocks noGrp="1"/>
          </p:cNvSpPr>
          <p:nvPr>
            <p:ph type="body" idx="1"/>
          </p:nvPr>
        </p:nvSpPr>
        <p:spPr>
          <a:xfrm>
            <a:off x="274319" y="1298448"/>
            <a:ext cx="8595359" cy="1266456"/>
          </a:xfrm>
          <a:prstGeom prst="rect">
            <a:avLst/>
          </a:prstGeom>
          <a:noFill/>
          <a:ln>
            <a:noFill/>
          </a:ln>
        </p:spPr>
        <p:txBody>
          <a:bodyPr lIns="91425" tIns="45700" rIns="91425" bIns="45700" anchor="t" anchorCtr="0">
            <a:noAutofit/>
          </a:bodyPr>
          <a:lstStyle/>
          <a:p>
            <a:pPr marL="171450" marR="0" lvl="0" indent="-171450" algn="just" rtl="0">
              <a:spcBef>
                <a:spcPts val="0"/>
              </a:spcBef>
              <a:spcAft>
                <a:spcPts val="0"/>
              </a:spcAft>
              <a:buClr>
                <a:srgbClr val="000000"/>
              </a:buClr>
              <a:buSzPct val="100000"/>
              <a:buFont typeface="Georgia"/>
              <a:buChar char="•"/>
            </a:pPr>
            <a:r>
              <a:rPr lang="sk-SK" sz="2200" b="1" i="0" u="none" strike="noStrike" cap="none">
                <a:solidFill>
                  <a:srgbClr val="000000"/>
                </a:solidFill>
                <a:latin typeface="Georgia"/>
                <a:ea typeface="Georgia"/>
                <a:cs typeface="Georgia"/>
                <a:sym typeface="Georgia"/>
              </a:rPr>
              <a:t>2. pol. 19. st. – migrácia Rómov z Balkánu</a:t>
            </a:r>
            <a:r>
              <a:rPr lang="sk-SK" sz="2200" b="0" i="0" u="none" strike="noStrike" cap="none">
                <a:solidFill>
                  <a:srgbClr val="000000"/>
                </a:solidFill>
                <a:latin typeface="Georgia"/>
                <a:ea typeface="Georgia"/>
                <a:cs typeface="Georgia"/>
                <a:sym typeface="Georgia"/>
              </a:rPr>
              <a:t> (od východnej Európy do Škandinávie a cez Juhosláviu do južnej a západnej Európy + do Severnej a Južnej Ameriky, najmä do Argentíny a USA)</a:t>
            </a:r>
          </a:p>
        </p:txBody>
      </p:sp>
      <p:pic>
        <p:nvPicPr>
          <p:cNvPr id="141" name="Shape 141"/>
          <p:cNvPicPr preferRelativeResize="0"/>
          <p:nvPr/>
        </p:nvPicPr>
        <p:blipFill rotWithShape="1">
          <a:blip r:embed="rId3">
            <a:alphaModFix/>
          </a:blip>
          <a:srcRect/>
          <a:stretch/>
        </p:blipFill>
        <p:spPr>
          <a:xfrm>
            <a:off x="5372791" y="2844551"/>
            <a:ext cx="3468600" cy="2952299"/>
          </a:xfrm>
          <a:prstGeom prst="rect">
            <a:avLst/>
          </a:prstGeom>
          <a:noFill/>
          <a:ln>
            <a:noFill/>
          </a:ln>
        </p:spPr>
      </p:pic>
      <p:sp>
        <p:nvSpPr>
          <p:cNvPr id="142" name="Shape 142"/>
          <p:cNvSpPr txBox="1"/>
          <p:nvPr/>
        </p:nvSpPr>
        <p:spPr>
          <a:xfrm>
            <a:off x="251519" y="2723764"/>
            <a:ext cx="5009376" cy="3801579"/>
          </a:xfrm>
          <a:prstGeom prst="rect">
            <a:avLst/>
          </a:prstGeom>
          <a:noFill/>
          <a:ln>
            <a:noFill/>
          </a:ln>
        </p:spPr>
        <p:txBody>
          <a:bodyPr lIns="91425" tIns="45700" rIns="91425" bIns="45700" anchor="t" anchorCtr="0">
            <a:noAutofit/>
          </a:bodyPr>
          <a:lstStyle/>
          <a:p>
            <a:pPr marL="171450" marR="0" lvl="0" indent="-171450" algn="just" rtl="0">
              <a:spcBef>
                <a:spcPts val="0"/>
              </a:spcBef>
              <a:spcAft>
                <a:spcPts val="0"/>
              </a:spcAft>
              <a:buClr>
                <a:srgbClr val="000000"/>
              </a:buClr>
              <a:buSzPct val="100000"/>
              <a:buFont typeface="Georgia"/>
              <a:buChar char="•"/>
            </a:pPr>
            <a:r>
              <a:rPr lang="sk-SK" sz="2200">
                <a:latin typeface="Georgia"/>
                <a:ea typeface="Georgia"/>
                <a:cs typeface="Georgia"/>
                <a:sym typeface="Georgia"/>
              </a:rPr>
              <a:t>ú</a:t>
            </a:r>
            <a:r>
              <a:rPr lang="sk-SK" sz="2200" b="0" i="0" cap="none">
                <a:latin typeface="Georgia"/>
                <a:ea typeface="Georgia"/>
                <a:cs typeface="Georgia"/>
                <a:sym typeface="Georgia"/>
              </a:rPr>
              <a:t>zemie dnešného Slovenska</a:t>
            </a:r>
          </a:p>
          <a:p>
            <a:pPr marL="344488" marR="0" lvl="1" indent="-179388" algn="just" rtl="0">
              <a:spcBef>
                <a:spcPts val="600"/>
              </a:spcBef>
              <a:spcAft>
                <a:spcPts val="0"/>
              </a:spcAft>
              <a:buClr>
                <a:srgbClr val="000000"/>
              </a:buClr>
              <a:buSzPct val="100000"/>
              <a:buFont typeface="Georgia"/>
              <a:buChar char="•"/>
            </a:pPr>
            <a:r>
              <a:rPr lang="sk-SK" sz="2000" b="0" i="0" u="none" strike="noStrike" cap="none">
                <a:latin typeface="Georgia"/>
                <a:ea typeface="Georgia"/>
                <a:cs typeface="Georgia"/>
                <a:sym typeface="Georgia"/>
              </a:rPr>
              <a:t>1.Československá republika (1918 – 1938) – vydanie perzekučného zákona č. 117 z r. 1927, ktorý obmedzil potulný spôsob života „Cigánov a tulákov žijúcich po cigánsky“, a to najmä vydaním tzv. cigánskych legitimácií</a:t>
            </a:r>
          </a:p>
          <a:p>
            <a:pPr marL="344488" marR="0" lvl="1" indent="-179388" algn="just" rtl="0">
              <a:spcBef>
                <a:spcPts val="600"/>
              </a:spcBef>
              <a:buClr>
                <a:srgbClr val="000000"/>
              </a:buClr>
              <a:buSzPct val="100000"/>
              <a:buFont typeface="Georgia"/>
              <a:buChar char="•"/>
            </a:pPr>
            <a:r>
              <a:rPr lang="sk-SK" sz="2000" b="1" i="0" u="none" strike="noStrike" cap="none">
                <a:latin typeface="Georgia"/>
                <a:ea typeface="Georgia"/>
                <a:cs typeface="Georgia"/>
                <a:sym typeface="Georgia"/>
              </a:rPr>
              <a:t>vydanie povojnového zákona č. 74 z r. 1958 a z neho vychádzjúci súpis vo februári 1959 s násilnou likvidáciou kočovania</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Shape 147"/>
          <p:cNvSpPr txBox="1">
            <a:spLocks noGrp="1"/>
          </p:cNvSpPr>
          <p:nvPr>
            <p:ph type="title"/>
          </p:nvPr>
        </p:nvSpPr>
        <p:spPr>
          <a:xfrm>
            <a:off x="276225" y="0"/>
            <a:ext cx="8591700" cy="1066800"/>
          </a:xfrm>
          <a:prstGeom prst="rect">
            <a:avLst/>
          </a:prstGeom>
          <a:noFill/>
          <a:ln>
            <a:noFill/>
          </a:ln>
        </p:spPr>
        <p:txBody>
          <a:bodyPr lIns="91425" tIns="45700" rIns="91425" bIns="45700" anchor="b" anchorCtr="0">
            <a:noAutofit/>
          </a:bodyPr>
          <a:lstStyle/>
          <a:p>
            <a:pPr marL="0" marR="0" lvl="0" indent="0" algn="l" rtl="0">
              <a:spcBef>
                <a:spcPts val="0"/>
              </a:spcBef>
              <a:buClr>
                <a:schemeClr val="dk2"/>
              </a:buClr>
              <a:buSzPct val="25000"/>
              <a:buFont typeface="Candara"/>
              <a:buNone/>
            </a:pPr>
            <a:r>
              <a:rPr lang="sk-SK" sz="3600" b="0" i="0" u="none" strike="noStrike" cap="none">
                <a:solidFill>
                  <a:srgbClr val="A64D79"/>
                </a:solidFill>
                <a:latin typeface="Georgia"/>
                <a:ea typeface="Georgia"/>
                <a:cs typeface="Georgia"/>
                <a:sym typeface="Georgia"/>
              </a:rPr>
              <a:t>POČET</a:t>
            </a:r>
          </a:p>
        </p:txBody>
      </p:sp>
      <p:sp>
        <p:nvSpPr>
          <p:cNvPr id="148" name="Shape 148"/>
          <p:cNvSpPr txBox="1">
            <a:spLocks noGrp="1"/>
          </p:cNvSpPr>
          <p:nvPr>
            <p:ph type="body" idx="1"/>
          </p:nvPr>
        </p:nvSpPr>
        <p:spPr>
          <a:xfrm>
            <a:off x="274325" y="1298450"/>
            <a:ext cx="8595300" cy="5559600"/>
          </a:xfrm>
          <a:prstGeom prst="rect">
            <a:avLst/>
          </a:prstGeom>
          <a:noFill/>
          <a:ln>
            <a:noFill/>
          </a:ln>
        </p:spPr>
        <p:txBody>
          <a:bodyPr lIns="91425" tIns="45700" rIns="91425" bIns="45700" anchor="t" anchorCtr="0">
            <a:noAutofit/>
          </a:bodyPr>
          <a:lstStyle/>
          <a:p>
            <a:pPr marL="171450" marR="0" lvl="0" indent="-171450" algn="just" rtl="0">
              <a:spcBef>
                <a:spcPts val="0"/>
              </a:spcBef>
              <a:spcAft>
                <a:spcPts val="0"/>
              </a:spcAft>
              <a:buClr>
                <a:srgbClr val="000000"/>
              </a:buClr>
              <a:buSzPct val="100000"/>
              <a:buFont typeface="Georgia"/>
              <a:buChar char="•"/>
            </a:pPr>
            <a:r>
              <a:rPr lang="sk-SK" sz="2000" b="0" i="0" u="none" strike="noStrike" cap="none" dirty="0">
                <a:solidFill>
                  <a:srgbClr val="000000"/>
                </a:solidFill>
                <a:latin typeface="Georgia"/>
                <a:ea typeface="Georgia"/>
                <a:cs typeface="Georgia"/>
                <a:sym typeface="Georgia"/>
              </a:rPr>
              <a:t>podľa údajov Atlasu rómskych komunít 2013, kde bola zaradená aj otázka o </a:t>
            </a:r>
            <a:r>
              <a:rPr lang="sk-SK" sz="2000" b="0" i="0" u="none" strike="noStrike" cap="none" dirty="0" err="1">
                <a:solidFill>
                  <a:srgbClr val="000000"/>
                </a:solidFill>
                <a:latin typeface="Georgia"/>
                <a:ea typeface="Georgia"/>
                <a:cs typeface="Georgia"/>
                <a:sym typeface="Georgia"/>
              </a:rPr>
              <a:t>subetnicite</a:t>
            </a:r>
            <a:r>
              <a:rPr lang="sk-SK" sz="2000" b="0" i="0" u="none" strike="noStrike" cap="none" dirty="0">
                <a:solidFill>
                  <a:srgbClr val="000000"/>
                </a:solidFill>
                <a:latin typeface="Georgia"/>
                <a:ea typeface="Georgia"/>
                <a:cs typeface="Georgia"/>
                <a:sym typeface="Georgia"/>
              </a:rPr>
              <a:t> Rómov, žije: </a:t>
            </a:r>
          </a:p>
          <a:p>
            <a:pPr marL="344488" marR="0" lvl="1" indent="-179388" algn="just" rtl="0">
              <a:spcBef>
                <a:spcPts val="600"/>
              </a:spcBef>
              <a:spcAft>
                <a:spcPts val="0"/>
              </a:spcAft>
              <a:buClr>
                <a:srgbClr val="000000"/>
              </a:buClr>
              <a:buSzPct val="100000"/>
              <a:buFont typeface="Georgia"/>
              <a:buChar char="•"/>
            </a:pPr>
            <a:r>
              <a:rPr lang="sk-SK" sz="2000" b="1" i="0" u="none" strike="noStrike" cap="none" dirty="0">
                <a:solidFill>
                  <a:srgbClr val="000000"/>
                </a:solidFill>
                <a:latin typeface="Georgia"/>
                <a:ea typeface="Georgia"/>
                <a:cs typeface="Georgia"/>
                <a:sym typeface="Georgia"/>
              </a:rPr>
              <a:t>na Slovensku 14 244 (3,54%) </a:t>
            </a:r>
            <a:r>
              <a:rPr lang="sk-SK" sz="2000" b="0" i="0" u="none" strike="noStrike" cap="none" dirty="0">
                <a:solidFill>
                  <a:srgbClr val="000000"/>
                </a:solidFill>
                <a:latin typeface="Georgia"/>
                <a:ea typeface="Georgia"/>
                <a:cs typeface="Georgia"/>
                <a:sym typeface="Georgia"/>
              </a:rPr>
              <a:t>iných skupín Rómov ako starousadlých tzv. </a:t>
            </a:r>
            <a:r>
              <a:rPr lang="sk-SK" sz="2000" b="0" i="0" u="none" strike="noStrike" cap="none" dirty="0" err="1" smtClean="0">
                <a:solidFill>
                  <a:srgbClr val="000000"/>
                </a:solidFill>
                <a:latin typeface="Georgia"/>
                <a:ea typeface="Georgia"/>
                <a:cs typeface="Georgia"/>
                <a:sym typeface="Georgia"/>
              </a:rPr>
              <a:t>Rumungrov</a:t>
            </a:r>
            <a:endParaRPr lang="sk-SK" sz="2000" b="0" i="0" u="none" strike="noStrike" cap="none" dirty="0">
              <a:solidFill>
                <a:srgbClr val="000000"/>
              </a:solidFill>
              <a:latin typeface="Georgia"/>
              <a:ea typeface="Georgia"/>
              <a:cs typeface="Georgia"/>
              <a:sym typeface="Georgia"/>
            </a:endParaRPr>
          </a:p>
          <a:p>
            <a:pPr marL="170752" marR="0" lvl="1" indent="-5652" algn="just" rtl="0">
              <a:spcBef>
                <a:spcPts val="600"/>
              </a:spcBef>
              <a:spcAft>
                <a:spcPts val="0"/>
              </a:spcAft>
              <a:buClr>
                <a:schemeClr val="accent1"/>
              </a:buClr>
              <a:buSzPct val="25000"/>
              <a:buFont typeface="Arial"/>
              <a:buNone/>
            </a:pPr>
            <a:endParaRPr sz="800" b="0" i="0" u="none" strike="noStrike" cap="none" dirty="0">
              <a:solidFill>
                <a:srgbClr val="000000"/>
              </a:solidFill>
              <a:latin typeface="Georgia"/>
              <a:ea typeface="Georgia"/>
              <a:cs typeface="Georgia"/>
              <a:sym typeface="Georgia"/>
            </a:endParaRPr>
          </a:p>
          <a:p>
            <a:pPr marL="344488" marR="0" lvl="1" indent="-179388" algn="just" rtl="0">
              <a:spcBef>
                <a:spcPts val="600"/>
              </a:spcBef>
              <a:spcAft>
                <a:spcPts val="0"/>
              </a:spcAft>
              <a:buClr>
                <a:srgbClr val="000000"/>
              </a:buClr>
              <a:buSzPct val="100000"/>
              <a:buFont typeface="Georgia"/>
              <a:buChar char="•"/>
            </a:pPr>
            <a:r>
              <a:rPr lang="sk-SK" sz="2000" b="0" i="0" u="none" strike="noStrike" cap="none" dirty="0">
                <a:solidFill>
                  <a:srgbClr val="000000"/>
                </a:solidFill>
                <a:latin typeface="Georgia"/>
                <a:ea typeface="Georgia"/>
                <a:cs typeface="Georgia"/>
                <a:sym typeface="Georgia"/>
              </a:rPr>
              <a:t>najviac olašských Rómov žije na juhu a západe krajiny</a:t>
            </a:r>
          </a:p>
          <a:p>
            <a:pPr marL="170752" marR="0" lvl="1" indent="-5652" algn="just" rtl="0">
              <a:spcBef>
                <a:spcPts val="600"/>
              </a:spcBef>
              <a:spcAft>
                <a:spcPts val="0"/>
              </a:spcAft>
              <a:buClr>
                <a:schemeClr val="accent1"/>
              </a:buClr>
              <a:buSzPct val="25000"/>
              <a:buFont typeface="Arial"/>
              <a:buNone/>
            </a:pPr>
            <a:endParaRPr sz="800" b="0" i="0" u="none" strike="noStrike" cap="none" dirty="0">
              <a:solidFill>
                <a:srgbClr val="000000"/>
              </a:solidFill>
              <a:latin typeface="Georgia"/>
              <a:ea typeface="Georgia"/>
              <a:cs typeface="Georgia"/>
              <a:sym typeface="Georgia"/>
            </a:endParaRPr>
          </a:p>
          <a:p>
            <a:pPr marL="344488" marR="0" lvl="1" indent="-179388" algn="just" rtl="0">
              <a:spcBef>
                <a:spcPts val="600"/>
              </a:spcBef>
              <a:spcAft>
                <a:spcPts val="0"/>
              </a:spcAft>
              <a:buClr>
                <a:srgbClr val="000000"/>
              </a:buClr>
              <a:buSzPct val="100000"/>
              <a:buFont typeface="Georgia"/>
              <a:buChar char="•"/>
            </a:pPr>
            <a:r>
              <a:rPr lang="sk-SK" sz="2000" b="1" i="0" u="none" strike="noStrike" cap="none" dirty="0">
                <a:solidFill>
                  <a:srgbClr val="000000"/>
                </a:solidFill>
                <a:latin typeface="Georgia"/>
                <a:ea typeface="Georgia"/>
                <a:cs typeface="Georgia"/>
                <a:sym typeface="Georgia"/>
              </a:rPr>
              <a:t>Nitra, Nové Zámky, Zlaté Moravce, Komárno, Levice, Piešťany, Senec...</a:t>
            </a:r>
          </a:p>
          <a:p>
            <a:pPr marL="170752" marR="0" lvl="1" indent="-5652" algn="just" rtl="0">
              <a:spcBef>
                <a:spcPts val="600"/>
              </a:spcBef>
              <a:spcAft>
                <a:spcPts val="0"/>
              </a:spcAft>
              <a:buClr>
                <a:schemeClr val="accent1"/>
              </a:buClr>
              <a:buSzPct val="25000"/>
              <a:buFont typeface="Arial"/>
              <a:buNone/>
            </a:pPr>
            <a:endParaRPr sz="800" b="1" i="0" u="none" strike="noStrike" cap="none" dirty="0">
              <a:solidFill>
                <a:srgbClr val="000000"/>
              </a:solidFill>
              <a:latin typeface="Georgia"/>
              <a:ea typeface="Georgia"/>
              <a:cs typeface="Georgia"/>
              <a:sym typeface="Georgia"/>
            </a:endParaRPr>
          </a:p>
          <a:p>
            <a:pPr marL="344488" marR="0" lvl="1" indent="-179388" algn="just" rtl="0">
              <a:spcBef>
                <a:spcPts val="600"/>
              </a:spcBef>
              <a:spcAft>
                <a:spcPts val="0"/>
              </a:spcAft>
              <a:buClr>
                <a:srgbClr val="000000"/>
              </a:buClr>
              <a:buSzPct val="100000"/>
              <a:buFont typeface="Georgia"/>
              <a:buChar char="•"/>
            </a:pPr>
            <a:r>
              <a:rPr lang="sk-SK" sz="2000" b="1" i="0" u="none" strike="noStrike" cap="none" dirty="0">
                <a:solidFill>
                  <a:srgbClr val="000000"/>
                </a:solidFill>
                <a:latin typeface="Georgia"/>
                <a:ea typeface="Georgia"/>
                <a:cs typeface="Georgia"/>
                <a:sym typeface="Georgia"/>
              </a:rPr>
              <a:t>najväčšie zastúpenie majú v Nitrianskom kraji – 9 520</a:t>
            </a:r>
            <a:r>
              <a:rPr lang="sk-SK" sz="2000" b="0" i="0" u="none" strike="noStrike" cap="none" dirty="0">
                <a:solidFill>
                  <a:srgbClr val="000000"/>
                </a:solidFill>
                <a:latin typeface="Georgia"/>
                <a:ea typeface="Georgia"/>
                <a:cs typeface="Georgia"/>
                <a:sym typeface="Georgia"/>
              </a:rPr>
              <a:t> (čiže 31,16%) </a:t>
            </a:r>
          </a:p>
          <a:p>
            <a:pPr marL="515938" marR="0" lvl="2" indent="-185737" algn="just" rtl="0">
              <a:spcBef>
                <a:spcPts val="600"/>
              </a:spcBef>
              <a:buClr>
                <a:srgbClr val="000000"/>
              </a:buClr>
              <a:buSzPct val="100000"/>
              <a:buFont typeface="Georgia"/>
              <a:buChar char="•"/>
            </a:pPr>
            <a:r>
              <a:rPr lang="sk-SK" sz="1800" b="0" i="0" u="none" strike="noStrike" cap="none" dirty="0">
                <a:solidFill>
                  <a:srgbClr val="000000"/>
                </a:solidFill>
                <a:latin typeface="Georgia"/>
                <a:ea typeface="Georgia"/>
                <a:cs typeface="Georgia"/>
                <a:sym typeface="Georgia"/>
              </a:rPr>
              <a:t>najväčší počet Rómov je odhadovaný v rámci Nitrianskeho kraja v krajskom meste </a:t>
            </a:r>
            <a:r>
              <a:rPr lang="sk-SK" sz="1800" b="1" i="0" u="none" strike="noStrike" cap="none" dirty="0">
                <a:solidFill>
                  <a:srgbClr val="000000"/>
                </a:solidFill>
                <a:latin typeface="Georgia"/>
                <a:ea typeface="Georgia"/>
                <a:cs typeface="Georgia"/>
                <a:sym typeface="Georgia"/>
              </a:rPr>
              <a:t>Nitra – 2200</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Shape 153"/>
          <p:cNvSpPr txBox="1">
            <a:spLocks noGrp="1"/>
          </p:cNvSpPr>
          <p:nvPr>
            <p:ph type="title"/>
          </p:nvPr>
        </p:nvSpPr>
        <p:spPr>
          <a:xfrm>
            <a:off x="276225" y="228600"/>
            <a:ext cx="8591700" cy="1066800"/>
          </a:xfrm>
          <a:prstGeom prst="rect">
            <a:avLst/>
          </a:prstGeom>
          <a:noFill/>
          <a:ln>
            <a:noFill/>
          </a:ln>
        </p:spPr>
        <p:txBody>
          <a:bodyPr lIns="91425" tIns="45700" rIns="91425" bIns="45700" anchor="b" anchorCtr="0">
            <a:noAutofit/>
          </a:bodyPr>
          <a:lstStyle/>
          <a:p>
            <a:pPr marL="0" marR="0" lvl="0" indent="0" algn="l" rtl="0">
              <a:spcBef>
                <a:spcPts val="0"/>
              </a:spcBef>
              <a:buClr>
                <a:schemeClr val="dk2"/>
              </a:buClr>
              <a:buSzPct val="25000"/>
              <a:buFont typeface="Candara"/>
              <a:buNone/>
            </a:pPr>
            <a:r>
              <a:rPr lang="sk-SK" sz="3240" i="0" u="none" strike="noStrike" cap="none">
                <a:solidFill>
                  <a:srgbClr val="A64D79"/>
                </a:solidFill>
                <a:latin typeface="Georgia"/>
                <a:ea typeface="Georgia"/>
                <a:cs typeface="Georgia"/>
                <a:sym typeface="Georgia"/>
              </a:rPr>
              <a:t>ZÁKLADNÉ ATRIBÚTY ŽIVOTA A KULTÚRY OLAŠ</a:t>
            </a:r>
            <a:r>
              <a:rPr lang="sk-SK" sz="3240">
                <a:solidFill>
                  <a:srgbClr val="A64D79"/>
                </a:solidFill>
                <a:latin typeface="Georgia"/>
                <a:ea typeface="Georgia"/>
                <a:cs typeface="Georgia"/>
                <a:sym typeface="Georgia"/>
              </a:rPr>
              <a:t>SKÝCH</a:t>
            </a:r>
            <a:r>
              <a:rPr lang="sk-SK" sz="3240" i="0" u="none" strike="noStrike" cap="none">
                <a:solidFill>
                  <a:srgbClr val="A64D79"/>
                </a:solidFill>
                <a:latin typeface="Georgia"/>
                <a:ea typeface="Georgia"/>
                <a:cs typeface="Georgia"/>
                <a:sym typeface="Georgia"/>
              </a:rPr>
              <a:t> R</a:t>
            </a:r>
            <a:r>
              <a:rPr lang="sk-SK" sz="3240">
                <a:solidFill>
                  <a:srgbClr val="A64D79"/>
                </a:solidFill>
                <a:latin typeface="Georgia"/>
                <a:ea typeface="Georgia"/>
                <a:cs typeface="Georgia"/>
                <a:sym typeface="Georgia"/>
              </a:rPr>
              <a:t>ÓMOV</a:t>
            </a:r>
          </a:p>
        </p:txBody>
      </p:sp>
      <p:sp>
        <p:nvSpPr>
          <p:cNvPr id="154" name="Shape 154"/>
          <p:cNvSpPr txBox="1">
            <a:spLocks noGrp="1"/>
          </p:cNvSpPr>
          <p:nvPr>
            <p:ph type="body" idx="1"/>
          </p:nvPr>
        </p:nvSpPr>
        <p:spPr>
          <a:xfrm>
            <a:off x="274319" y="1603248"/>
            <a:ext cx="8595300" cy="4937700"/>
          </a:xfrm>
          <a:prstGeom prst="rect">
            <a:avLst/>
          </a:prstGeom>
          <a:noFill/>
          <a:ln>
            <a:noFill/>
          </a:ln>
        </p:spPr>
        <p:txBody>
          <a:bodyPr lIns="91425" tIns="45700" rIns="91425" bIns="45700" anchor="t" anchorCtr="0">
            <a:noAutofit/>
          </a:bodyPr>
          <a:lstStyle/>
          <a:p>
            <a:pPr marL="171450" marR="0" lvl="0" indent="-184150" algn="just" rtl="0">
              <a:spcBef>
                <a:spcPts val="0"/>
              </a:spcBef>
              <a:spcAft>
                <a:spcPts val="0"/>
              </a:spcAft>
              <a:buClr>
                <a:srgbClr val="000000"/>
              </a:buClr>
              <a:buSzPct val="100000"/>
              <a:buFont typeface="Georgia"/>
              <a:buChar char="•"/>
            </a:pPr>
            <a:r>
              <a:rPr lang="sk-SK" sz="2400" b="0" i="0" u="none" strike="noStrike" cap="none">
                <a:solidFill>
                  <a:srgbClr val="000000"/>
                </a:solidFill>
                <a:latin typeface="Georgia"/>
                <a:ea typeface="Georgia"/>
                <a:cs typeface="Georgia"/>
                <a:sym typeface="Georgia"/>
              </a:rPr>
              <a:t>Olašskí Rómovia sa delia na </a:t>
            </a:r>
            <a:r>
              <a:rPr lang="sk-SK" sz="2400" b="1" i="0" u="none" strike="noStrike" cap="none">
                <a:solidFill>
                  <a:srgbClr val="000000"/>
                </a:solidFill>
                <a:latin typeface="Georgia"/>
                <a:ea typeface="Georgia"/>
                <a:cs typeface="Georgia"/>
                <a:sym typeface="Georgia"/>
              </a:rPr>
              <a:t>podskupiny</a:t>
            </a:r>
            <a:r>
              <a:rPr lang="sk-SK" sz="2400" b="0" i="0" u="none" strike="noStrike" cap="none">
                <a:solidFill>
                  <a:srgbClr val="000000"/>
                </a:solidFill>
                <a:latin typeface="Georgia"/>
                <a:ea typeface="Georgia"/>
                <a:cs typeface="Georgia"/>
                <a:sym typeface="Georgia"/>
              </a:rPr>
              <a:t>:</a:t>
            </a:r>
          </a:p>
          <a:p>
            <a:pPr marL="344488" marR="0" lvl="1" indent="-204788" algn="just" rtl="0">
              <a:spcBef>
                <a:spcPts val="600"/>
              </a:spcBef>
              <a:spcAft>
                <a:spcPts val="0"/>
              </a:spcAft>
              <a:buClr>
                <a:srgbClr val="000000"/>
              </a:buClr>
              <a:buSzPct val="100000"/>
              <a:buFont typeface="Georgia"/>
              <a:buChar char="•"/>
            </a:pPr>
            <a:r>
              <a:rPr lang="sk-SK" sz="2400" b="0" i="0" u="none" strike="noStrike" cap="none">
                <a:solidFill>
                  <a:srgbClr val="000000"/>
                </a:solidFill>
                <a:latin typeface="Georgia"/>
                <a:ea typeface="Georgia"/>
                <a:cs typeface="Georgia"/>
                <a:sym typeface="Georgia"/>
              </a:rPr>
              <a:t>Na území Slovenska sú známi </a:t>
            </a:r>
            <a:r>
              <a:rPr lang="sk-SK" sz="2400" b="0" i="1" u="none" strike="noStrike" cap="none">
                <a:solidFill>
                  <a:srgbClr val="000000"/>
                </a:solidFill>
                <a:latin typeface="Georgia"/>
                <a:ea typeface="Georgia"/>
                <a:cs typeface="Georgia"/>
                <a:sym typeface="Georgia"/>
              </a:rPr>
              <a:t>Lovári </a:t>
            </a:r>
            <a:r>
              <a:rPr lang="sk-SK" sz="2400" b="0" i="0" u="none" strike="noStrike" cap="none">
                <a:solidFill>
                  <a:srgbClr val="000000"/>
                </a:solidFill>
                <a:latin typeface="Georgia"/>
                <a:ea typeface="Georgia"/>
                <a:cs typeface="Georgia"/>
                <a:sym typeface="Georgia"/>
              </a:rPr>
              <a:t>(obchodníci s koňmi), </a:t>
            </a:r>
            <a:r>
              <a:rPr lang="sk-SK" sz="2400" b="0" i="1" u="none" strike="noStrike" cap="none">
                <a:solidFill>
                  <a:srgbClr val="000000"/>
                </a:solidFill>
                <a:latin typeface="Georgia"/>
                <a:ea typeface="Georgia"/>
                <a:cs typeface="Georgia"/>
                <a:sym typeface="Georgia"/>
              </a:rPr>
              <a:t>Bougešti</a:t>
            </a:r>
            <a:r>
              <a:rPr lang="sk-SK" sz="2400" b="0" i="0" u="none" strike="noStrike" cap="none">
                <a:solidFill>
                  <a:srgbClr val="000000"/>
                </a:solidFill>
                <a:latin typeface="Georgia"/>
                <a:ea typeface="Georgia"/>
                <a:cs typeface="Georgia"/>
                <a:sym typeface="Georgia"/>
              </a:rPr>
              <a:t>, </a:t>
            </a:r>
            <a:r>
              <a:rPr lang="sk-SK" sz="2400" b="0" i="1" u="none" strike="noStrike" cap="none">
                <a:solidFill>
                  <a:srgbClr val="000000"/>
                </a:solidFill>
                <a:latin typeface="Georgia"/>
                <a:ea typeface="Georgia"/>
                <a:cs typeface="Georgia"/>
                <a:sym typeface="Georgia"/>
              </a:rPr>
              <a:t>Drizdári</a:t>
            </a:r>
          </a:p>
          <a:p>
            <a:pPr marL="344488" marR="0" lvl="1" indent="-204788" algn="just" rtl="0">
              <a:spcBef>
                <a:spcPts val="600"/>
              </a:spcBef>
              <a:spcAft>
                <a:spcPts val="0"/>
              </a:spcAft>
              <a:buClr>
                <a:srgbClr val="000000"/>
              </a:buClr>
              <a:buSzPct val="100000"/>
              <a:buFont typeface="Georgia"/>
              <a:buChar char="•"/>
            </a:pPr>
            <a:r>
              <a:rPr lang="sk-SK" sz="2400" b="0" i="1" u="none" strike="noStrike" cap="none">
                <a:solidFill>
                  <a:srgbClr val="000000"/>
                </a:solidFill>
                <a:latin typeface="Georgia"/>
                <a:ea typeface="Georgia"/>
                <a:cs typeface="Georgia"/>
                <a:sym typeface="Georgia"/>
              </a:rPr>
              <a:t>Kalderaši</a:t>
            </a:r>
            <a:r>
              <a:rPr lang="sk-SK" sz="2400" b="0" i="0" u="none" strike="noStrike" cap="none">
                <a:solidFill>
                  <a:srgbClr val="000000"/>
                </a:solidFill>
                <a:latin typeface="Georgia"/>
                <a:ea typeface="Georgia"/>
                <a:cs typeface="Georgia"/>
                <a:sym typeface="Georgia"/>
              </a:rPr>
              <a:t> (kotlári), </a:t>
            </a:r>
            <a:r>
              <a:rPr lang="sk-SK" sz="2400" b="0" i="1" u="none" strike="noStrike" cap="none">
                <a:solidFill>
                  <a:srgbClr val="000000"/>
                </a:solidFill>
                <a:latin typeface="Georgia"/>
                <a:ea typeface="Georgia"/>
                <a:cs typeface="Georgia"/>
                <a:sym typeface="Georgia"/>
              </a:rPr>
              <a:t>Rudári</a:t>
            </a:r>
            <a:r>
              <a:rPr lang="sk-SK" sz="2400" b="0" i="0" u="none" strike="noStrike" cap="none">
                <a:solidFill>
                  <a:srgbClr val="000000"/>
                </a:solidFill>
                <a:latin typeface="Georgia"/>
                <a:ea typeface="Georgia"/>
                <a:cs typeface="Georgia"/>
                <a:sym typeface="Georgia"/>
              </a:rPr>
              <a:t>, </a:t>
            </a:r>
            <a:r>
              <a:rPr lang="sk-SK" sz="2400" b="0" i="1" u="none" strike="noStrike" cap="none">
                <a:solidFill>
                  <a:srgbClr val="000000"/>
                </a:solidFill>
                <a:latin typeface="Georgia"/>
                <a:ea typeface="Georgia"/>
                <a:cs typeface="Georgia"/>
                <a:sym typeface="Georgia"/>
              </a:rPr>
              <a:t>Ursari </a:t>
            </a:r>
            <a:r>
              <a:rPr lang="sk-SK" sz="2400" b="0" i="0" u="none" strike="noStrike" cap="none">
                <a:solidFill>
                  <a:srgbClr val="000000"/>
                </a:solidFill>
                <a:latin typeface="Georgia"/>
                <a:ea typeface="Georgia"/>
                <a:cs typeface="Georgia"/>
                <a:sym typeface="Georgia"/>
              </a:rPr>
              <a:t>(medvediari)...</a:t>
            </a:r>
          </a:p>
          <a:p>
            <a:pPr marL="170752" marR="0" lvl="1" indent="-5652" algn="just" rtl="0">
              <a:spcBef>
                <a:spcPts val="600"/>
              </a:spcBef>
              <a:spcAft>
                <a:spcPts val="0"/>
              </a:spcAft>
              <a:buClr>
                <a:schemeClr val="accent1"/>
              </a:buClr>
              <a:buSzPct val="25000"/>
              <a:buFont typeface="Arial"/>
              <a:buNone/>
            </a:pPr>
            <a:endParaRPr sz="2400" b="0" i="0" u="none" strike="noStrike" cap="none">
              <a:solidFill>
                <a:srgbClr val="000000"/>
              </a:solidFill>
              <a:latin typeface="Georgia"/>
              <a:ea typeface="Georgia"/>
              <a:cs typeface="Georgia"/>
              <a:sym typeface="Georgia"/>
            </a:endParaRPr>
          </a:p>
          <a:p>
            <a:pPr marL="171450" marR="0" lvl="0" indent="-184150" algn="just" rtl="0">
              <a:spcBef>
                <a:spcPts val="600"/>
              </a:spcBef>
              <a:spcAft>
                <a:spcPts val="0"/>
              </a:spcAft>
              <a:buClr>
                <a:srgbClr val="000000"/>
              </a:buClr>
              <a:buSzPct val="100000"/>
              <a:buFont typeface="Georgia"/>
              <a:buChar char="•"/>
            </a:pPr>
            <a:r>
              <a:rPr lang="sk-SK" sz="2400" b="0" i="0" u="none" strike="noStrike" cap="none">
                <a:solidFill>
                  <a:srgbClr val="000000"/>
                </a:solidFill>
                <a:latin typeface="Georgia"/>
                <a:ea typeface="Georgia"/>
                <a:cs typeface="Georgia"/>
                <a:sym typeface="Georgia"/>
              </a:rPr>
              <a:t>Delenie na konkrétne </a:t>
            </a:r>
            <a:r>
              <a:rPr lang="sk-SK" sz="2400" b="1" i="0" u="none" strike="noStrike" cap="none">
                <a:solidFill>
                  <a:srgbClr val="000000"/>
                </a:solidFill>
                <a:latin typeface="Georgia"/>
                <a:ea typeface="Georgia"/>
                <a:cs typeface="Georgia"/>
                <a:sym typeface="Georgia"/>
              </a:rPr>
              <a:t>rody</a:t>
            </a:r>
            <a:r>
              <a:rPr lang="sk-SK" sz="2400" b="0" i="0" u="none" strike="noStrike" cap="none">
                <a:solidFill>
                  <a:srgbClr val="000000"/>
                </a:solidFill>
                <a:latin typeface="Georgia"/>
                <a:ea typeface="Georgia"/>
                <a:cs typeface="Georgia"/>
                <a:sym typeface="Georgia"/>
              </a:rPr>
              <a:t>:</a:t>
            </a:r>
          </a:p>
          <a:p>
            <a:pPr marL="344488" marR="0" lvl="1" indent="-204788" algn="just" rtl="0">
              <a:spcBef>
                <a:spcPts val="600"/>
              </a:spcBef>
              <a:spcAft>
                <a:spcPts val="0"/>
              </a:spcAft>
              <a:buClr>
                <a:srgbClr val="000000"/>
              </a:buClr>
              <a:buSzPct val="100000"/>
              <a:buFont typeface="Georgia"/>
              <a:buChar char="•"/>
            </a:pPr>
            <a:r>
              <a:rPr lang="sk-SK" sz="2400" b="0" i="0" u="none" strike="noStrike" cap="none">
                <a:solidFill>
                  <a:srgbClr val="000000"/>
                </a:solidFill>
                <a:latin typeface="Georgia"/>
                <a:ea typeface="Georgia"/>
                <a:cs typeface="Georgia"/>
                <a:sym typeface="Georgia"/>
              </a:rPr>
              <a:t>napr. v NR: </a:t>
            </a:r>
            <a:r>
              <a:rPr lang="sk-SK" sz="2400" b="0" i="1" u="none" strike="noStrike" cap="none">
                <a:solidFill>
                  <a:srgbClr val="000000"/>
                </a:solidFill>
                <a:latin typeface="Georgia"/>
                <a:ea typeface="Georgia"/>
                <a:cs typeface="Georgia"/>
                <a:sym typeface="Georgia"/>
              </a:rPr>
              <a:t>Ferkošti</a:t>
            </a:r>
            <a:r>
              <a:rPr lang="sk-SK" sz="2400" b="0" i="0" u="none" strike="noStrike" cap="none">
                <a:solidFill>
                  <a:srgbClr val="000000"/>
                </a:solidFill>
                <a:latin typeface="Georgia"/>
                <a:ea typeface="Georgia"/>
                <a:cs typeface="Georgia"/>
                <a:sym typeface="Georgia"/>
              </a:rPr>
              <a:t>,</a:t>
            </a:r>
            <a:r>
              <a:rPr lang="sk-SK" sz="2400" b="0" i="1" u="none" strike="noStrike" cap="none">
                <a:solidFill>
                  <a:srgbClr val="000000"/>
                </a:solidFill>
                <a:latin typeface="Georgia"/>
                <a:ea typeface="Georgia"/>
                <a:cs typeface="Georgia"/>
                <a:sym typeface="Georgia"/>
              </a:rPr>
              <a:t> Kurkešti...</a:t>
            </a:r>
          </a:p>
          <a:p>
            <a:pPr marL="170752" marR="0" lvl="1" indent="-5652" algn="just" rtl="0">
              <a:spcBef>
                <a:spcPts val="600"/>
              </a:spcBef>
              <a:spcAft>
                <a:spcPts val="0"/>
              </a:spcAft>
              <a:buClr>
                <a:schemeClr val="accent1"/>
              </a:buClr>
              <a:buSzPct val="25000"/>
              <a:buFont typeface="Arial"/>
              <a:buNone/>
            </a:pPr>
            <a:endParaRPr sz="2400" b="0" i="0" u="none" strike="noStrike" cap="none">
              <a:solidFill>
                <a:srgbClr val="000000"/>
              </a:solidFill>
              <a:latin typeface="Georgia"/>
              <a:ea typeface="Georgia"/>
              <a:cs typeface="Georgia"/>
              <a:sym typeface="Georgia"/>
            </a:endParaRPr>
          </a:p>
          <a:p>
            <a:pPr marL="171450" marR="0" lvl="0" indent="-184150" algn="just" rtl="0">
              <a:spcBef>
                <a:spcPts val="600"/>
              </a:spcBef>
              <a:spcAft>
                <a:spcPts val="0"/>
              </a:spcAft>
              <a:buClr>
                <a:srgbClr val="000000"/>
              </a:buClr>
              <a:buSzPct val="100000"/>
              <a:buFont typeface="Georgia"/>
              <a:buChar char="•"/>
            </a:pPr>
            <a:r>
              <a:rPr lang="sk-SK" sz="2400" b="1" i="0" u="none" strike="noStrike" cap="none">
                <a:solidFill>
                  <a:srgbClr val="000000"/>
                </a:solidFill>
                <a:latin typeface="Georgia"/>
                <a:ea typeface="Georgia"/>
                <a:cs typeface="Georgia"/>
                <a:sym typeface="Georgia"/>
              </a:rPr>
              <a:t>Antropologická odlišnosť</a:t>
            </a:r>
          </a:p>
          <a:p>
            <a:pPr marL="344487" marR="0" lvl="1" indent="-204787" algn="just" rtl="0">
              <a:spcBef>
                <a:spcPts val="600"/>
              </a:spcBef>
              <a:spcAft>
                <a:spcPts val="0"/>
              </a:spcAft>
              <a:buClr>
                <a:srgbClr val="000000"/>
              </a:buClr>
              <a:buSzPct val="100000"/>
              <a:buFont typeface="Georgia"/>
              <a:buChar char="•"/>
            </a:pPr>
            <a:r>
              <a:rPr lang="sk-SK" sz="2400" b="0" i="0" u="none" strike="noStrike" cap="none">
                <a:solidFill>
                  <a:srgbClr val="000000"/>
                </a:solidFill>
                <a:latin typeface="Georgia"/>
                <a:ea typeface="Georgia"/>
                <a:cs typeface="Georgia"/>
                <a:sym typeface="Georgia"/>
              </a:rPr>
              <a:t>Svetlejšia pleť, vlasy – ryšavé</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Soho">
  <a:themeElements>
    <a:clrScheme name="Tok">
      <a:dk1>
        <a:srgbClr val="000000"/>
      </a:dk1>
      <a:lt1>
        <a:srgbClr val="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60</TotalTime>
  <Words>3166</Words>
  <Application>Microsoft Office PowerPoint</Application>
  <PresentationFormat>Předvádění na obrazovce (4:3)</PresentationFormat>
  <Paragraphs>268</Paragraphs>
  <Slides>53</Slides>
  <Notes>52</Notes>
  <HiddenSlides>0</HiddenSlides>
  <MMClips>0</MMClips>
  <ScaleCrop>false</ScaleCrop>
  <HeadingPairs>
    <vt:vector size="6" baseType="variant">
      <vt:variant>
        <vt:lpstr>Použitá písma</vt:lpstr>
      </vt:variant>
      <vt:variant>
        <vt:i4>7</vt:i4>
      </vt:variant>
      <vt:variant>
        <vt:lpstr>Motiv</vt:lpstr>
      </vt:variant>
      <vt:variant>
        <vt:i4>1</vt:i4>
      </vt:variant>
      <vt:variant>
        <vt:lpstr>Nadpisy snímků</vt:lpstr>
      </vt:variant>
      <vt:variant>
        <vt:i4>53</vt:i4>
      </vt:variant>
    </vt:vector>
  </HeadingPairs>
  <TitlesOfParts>
    <vt:vector size="61" baseType="lpstr">
      <vt:lpstr>Arial</vt:lpstr>
      <vt:lpstr>Candara</vt:lpstr>
      <vt:lpstr>Times New Roman</vt:lpstr>
      <vt:lpstr>Calibri</vt:lpstr>
      <vt:lpstr>Georgia</vt:lpstr>
      <vt:lpstr>Galdeano</vt:lpstr>
      <vt:lpstr>Wingdings</vt:lpstr>
      <vt:lpstr>Soho</vt:lpstr>
      <vt:lpstr>ŽIVOT OLAŠSKÝCH RÓMOV   Ivana Šusterová (Ústav etnológie SAV) Brno, 18.04.2017</vt:lpstr>
      <vt:lpstr>Prezentace aplikace PowerPoint</vt:lpstr>
      <vt:lpstr>OLAŠSKÍ RÓMOVIA</vt:lpstr>
      <vt:lpstr>OLAŠSKÍ RÓMOVIA</vt:lpstr>
      <vt:lpstr>HISTORICKÝ KONTEXT</vt:lpstr>
      <vt:lpstr>HISTORICKÝ KONTEXT</vt:lpstr>
      <vt:lpstr>HISTORICKÝ KONTEXT</vt:lpstr>
      <vt:lpstr>POČET</vt:lpstr>
      <vt:lpstr>ZÁKLADNÉ ATRIBÚTY ŽIVOTA A KULTÚRY OLAŠSKÝCH RÓMOV</vt:lpstr>
      <vt:lpstr>JAZYK + RÓMSKE MENÁ</vt:lpstr>
      <vt:lpstr>JAZYK + RÓMSKE MENÁ</vt:lpstr>
      <vt:lpstr>VZDELANIE</vt:lpstr>
      <vt:lpstr>PRÁCA</vt:lpstr>
      <vt:lpstr>BÝVANIE</vt:lpstr>
      <vt:lpstr>BÝVANIE</vt:lpstr>
      <vt:lpstr>STRAVA</vt:lpstr>
      <vt:lpstr>Prezentace aplikace PowerPoint</vt:lpstr>
      <vt:lpstr>STRAVA</vt:lpstr>
      <vt:lpstr>STRAVA</vt:lpstr>
      <vt:lpstr>Prezentace aplikace PowerPoint</vt:lpstr>
      <vt:lpstr>Prezentace aplikace PowerPoint</vt:lpstr>
      <vt:lpstr>Prezentace aplikace PowerPoint</vt:lpstr>
      <vt:lpstr>Prezentace aplikace PowerPoint</vt:lpstr>
      <vt:lpstr>ODEV A ŠPERKY</vt:lpstr>
      <vt:lpstr>ODEV</vt:lpstr>
      <vt:lpstr>ODEV ŽIEN</vt:lpstr>
      <vt:lpstr>ODEV ŽIEN</vt:lpstr>
      <vt:lpstr>ODEV ŽIEN</vt:lpstr>
      <vt:lpstr>ODEV ŽIEN</vt:lpstr>
      <vt:lpstr>ODEV ŽIEN</vt:lpstr>
      <vt:lpstr>ODEV ŽIEN</vt:lpstr>
      <vt:lpstr>ODEV MUŽOV</vt:lpstr>
      <vt:lpstr>ODEV MUŽOV</vt:lpstr>
      <vt:lpstr>SVIATOČNÝ ODEV</vt:lpstr>
      <vt:lpstr>SVIATOČNÝ ODEV</vt:lpstr>
      <vt:lpstr>ODEV - SÚČASNOSŤ</vt:lpstr>
      <vt:lpstr>ŠPERKY</vt:lpstr>
      <vt:lpstr>ŠPERKY</vt:lpstr>
      <vt:lpstr>ŠPERKY – náušnice (zlága)</vt:lpstr>
      <vt:lpstr>ŠPERKY – prstene (angrusťi)</vt:lpstr>
      <vt:lpstr>ŠPERKY</vt:lpstr>
      <vt:lpstr>ŠPERKY – príležitosti na darovanie a ich nosenie</vt:lpstr>
      <vt:lpstr>HUDBA, SPEV, TANEC</vt:lpstr>
      <vt:lpstr>HUDBA, SPEV, TANEC</vt:lpstr>
      <vt:lpstr>Maco Mamuko „Ande Pešta me phirav...“</vt:lpstr>
      <vt:lpstr>RELIGIOZITA</vt:lpstr>
      <vt:lpstr>ÚCTA, RÓMSTVO, SOCIÁLNA KONTROLA</vt:lpstr>
      <vt:lpstr>RODINA</vt:lpstr>
      <vt:lpstr>NARODENIE DIEŤAŤA - KRST</vt:lpstr>
      <vt:lpstr>VÝBER PARTNERA - ZÁSNUBY </vt:lpstr>
      <vt:lpstr>SVADBA </vt:lpstr>
      <vt:lpstr>POHREB </vt:lpstr>
      <vt:lpstr>ĎAKUJEM za pozornosť! NAJISARÁV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ŽIVOT OLAŠSKÝCH RÓMOV   Ivana Šusterová (Ústav etnológie SAV) Brno, 18.04.2017</dc:title>
  <cp:lastModifiedBy>Tomáš Truchlík</cp:lastModifiedBy>
  <cp:revision>8</cp:revision>
  <dcterms:modified xsi:type="dcterms:W3CDTF">2017-04-18T13:18:48Z</dcterms:modified>
</cp:coreProperties>
</file>