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2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E4DE14-D398-4996-AD94-4746125B225B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D68D57F-F83F-4874-ABD4-0EACCE724949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183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DE14-D398-4996-AD94-4746125B225B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D57F-F83F-4874-ABD4-0EACCE724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44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DE14-D398-4996-AD94-4746125B225B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D57F-F83F-4874-ABD4-0EACCE724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49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DE14-D398-4996-AD94-4746125B225B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D57F-F83F-4874-ABD4-0EACCE724949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5711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DE14-D398-4996-AD94-4746125B225B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D57F-F83F-4874-ABD4-0EACCE724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11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DE14-D398-4996-AD94-4746125B225B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D57F-F83F-4874-ABD4-0EACCE724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014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DE14-D398-4996-AD94-4746125B225B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D57F-F83F-4874-ABD4-0EACCE724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143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DE14-D398-4996-AD94-4746125B225B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D57F-F83F-4874-ABD4-0EACCE724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0098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DE14-D398-4996-AD94-4746125B225B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D57F-F83F-4874-ABD4-0EACCE724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63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DE14-D398-4996-AD94-4746125B225B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D57F-F83F-4874-ABD4-0EACCE724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01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DE14-D398-4996-AD94-4746125B225B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D57F-F83F-4874-ABD4-0EACCE724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45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DE14-D398-4996-AD94-4746125B225B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D57F-F83F-4874-ABD4-0EACCE724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59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DE14-D398-4996-AD94-4746125B225B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D57F-F83F-4874-ABD4-0EACCE724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85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DE14-D398-4996-AD94-4746125B225B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D57F-F83F-4874-ABD4-0EACCE724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3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DE14-D398-4996-AD94-4746125B225B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D57F-F83F-4874-ABD4-0EACCE724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02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DE14-D398-4996-AD94-4746125B225B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D57F-F83F-4874-ABD4-0EACCE724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02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DE14-D398-4996-AD94-4746125B225B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D57F-F83F-4874-ABD4-0EACCE724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5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E4DE14-D398-4996-AD94-4746125B225B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D68D57F-F83F-4874-ABD4-0EACCE724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4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Contest</a:t>
            </a:r>
            <a:r>
              <a:rPr lang="cs-CZ" dirty="0" smtClean="0"/>
              <a:t> 45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52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Výzva/ CALL 4 PROPOSALS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Vložte do </a:t>
            </a:r>
            <a:r>
              <a:rPr lang="cs-CZ" dirty="0" err="1" smtClean="0"/>
              <a:t>odevdzávarny</a:t>
            </a:r>
            <a:r>
              <a:rPr lang="cs-CZ" dirty="0" smtClean="0"/>
              <a:t> vaše tipy na </a:t>
            </a:r>
            <a:r>
              <a:rPr lang="cs-CZ" dirty="0" err="1" smtClean="0"/>
              <a:t>diela</a:t>
            </a:r>
            <a:r>
              <a:rPr lang="cs-CZ" dirty="0" smtClean="0"/>
              <a:t>, </a:t>
            </a:r>
            <a:r>
              <a:rPr lang="cs-CZ" dirty="0" err="1" smtClean="0"/>
              <a:t>ktoré</a:t>
            </a:r>
            <a:r>
              <a:rPr lang="cs-CZ" dirty="0" smtClean="0"/>
              <a:t> by </a:t>
            </a:r>
            <a:r>
              <a:rPr lang="cs-CZ" dirty="0" err="1" smtClean="0"/>
              <a:t>podľa</a:t>
            </a:r>
            <a:r>
              <a:rPr lang="cs-CZ" dirty="0" smtClean="0"/>
              <a:t> vás </a:t>
            </a:r>
            <a:r>
              <a:rPr lang="cs-CZ" dirty="0" err="1" smtClean="0"/>
              <a:t>mali</a:t>
            </a:r>
            <a:r>
              <a:rPr lang="cs-CZ" dirty="0" smtClean="0"/>
              <a:t> </a:t>
            </a:r>
            <a:r>
              <a:rPr lang="cs-CZ" dirty="0" err="1" smtClean="0"/>
              <a:t>určite</a:t>
            </a:r>
            <a:r>
              <a:rPr lang="cs-CZ" dirty="0" smtClean="0"/>
              <a:t> byť </a:t>
            </a:r>
            <a:r>
              <a:rPr lang="cs-CZ" dirty="0" err="1" smtClean="0"/>
              <a:t>videné</a:t>
            </a:r>
            <a:r>
              <a:rPr lang="cs-CZ" dirty="0" smtClean="0"/>
              <a:t> na AV </a:t>
            </a:r>
            <a:r>
              <a:rPr lang="cs-CZ" dirty="0" err="1" smtClean="0"/>
              <a:t>seminári</a:t>
            </a:r>
            <a:r>
              <a:rPr lang="cs-CZ" dirty="0" smtClean="0"/>
              <a:t>. </a:t>
            </a:r>
            <a:r>
              <a:rPr lang="cs-CZ" dirty="0" err="1" smtClean="0"/>
              <a:t>Hľadajte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en-US" dirty="0" smtClean="0"/>
              <a:t>l</a:t>
            </a:r>
            <a:r>
              <a:rPr lang="cs-CZ" dirty="0" smtClean="0"/>
              <a:t>a </a:t>
            </a:r>
            <a:r>
              <a:rPr lang="cs-CZ" dirty="0" smtClean="0"/>
              <a:t>z </a:t>
            </a:r>
            <a:r>
              <a:rPr lang="cs-CZ" dirty="0" err="1" smtClean="0"/>
              <a:t>histórie</a:t>
            </a:r>
            <a:r>
              <a:rPr lang="cs-CZ" dirty="0" smtClean="0"/>
              <a:t> </a:t>
            </a:r>
            <a:r>
              <a:rPr lang="cs-CZ" dirty="0" err="1" smtClean="0"/>
              <a:t>novomediálneho</a:t>
            </a:r>
            <a:r>
              <a:rPr lang="cs-CZ" dirty="0" smtClean="0"/>
              <a:t> </a:t>
            </a:r>
            <a:r>
              <a:rPr lang="cs-CZ" dirty="0" err="1" smtClean="0"/>
              <a:t>umenia</a:t>
            </a:r>
            <a:r>
              <a:rPr lang="cs-CZ" dirty="0" smtClean="0"/>
              <a:t>, </a:t>
            </a:r>
            <a:r>
              <a:rPr lang="cs-CZ" dirty="0" err="1" smtClean="0"/>
              <a:t>ktoré</a:t>
            </a:r>
            <a:r>
              <a:rPr lang="cs-CZ" dirty="0" smtClean="0"/>
              <a:t> si myslíte, že by sem </a:t>
            </a:r>
            <a:r>
              <a:rPr lang="cs-CZ" dirty="0" err="1" smtClean="0"/>
              <a:t>patrili</a:t>
            </a:r>
            <a:r>
              <a:rPr lang="cs-CZ" dirty="0" smtClean="0"/>
              <a:t>. </a:t>
            </a:r>
            <a:endParaRPr lang="en-US" dirty="0" smtClean="0"/>
          </a:p>
          <a:p>
            <a:r>
              <a:rPr lang="cs-CZ" dirty="0" smtClean="0"/>
              <a:t>V </a:t>
            </a:r>
            <a:r>
              <a:rPr lang="cs-CZ" dirty="0" smtClean="0"/>
              <a:t>krátkosti </a:t>
            </a:r>
            <a:r>
              <a:rPr lang="cs-CZ" dirty="0" err="1" smtClean="0"/>
              <a:t>napíšte</a:t>
            </a:r>
            <a:r>
              <a:rPr lang="cs-CZ" dirty="0" smtClean="0"/>
              <a:t> 3-4 </a:t>
            </a:r>
            <a:r>
              <a:rPr lang="cs-CZ" dirty="0" smtClean="0"/>
              <a:t>vety</a:t>
            </a:r>
            <a:r>
              <a:rPr lang="en-US" dirty="0" smtClean="0"/>
              <a:t>, </a:t>
            </a:r>
            <a:r>
              <a:rPr lang="cs-CZ" dirty="0" smtClean="0"/>
              <a:t> </a:t>
            </a:r>
            <a:r>
              <a:rPr lang="cs-CZ" dirty="0" err="1" smtClean="0"/>
              <a:t>prečo</a:t>
            </a:r>
            <a:r>
              <a:rPr lang="cs-CZ" dirty="0" smtClean="0"/>
              <a:t> si myslíte že </a:t>
            </a:r>
            <a:r>
              <a:rPr lang="cs-CZ" dirty="0" err="1" smtClean="0"/>
              <a:t>práve</a:t>
            </a:r>
            <a:r>
              <a:rPr lang="cs-CZ" dirty="0" smtClean="0"/>
              <a:t> toto </a:t>
            </a:r>
            <a:r>
              <a:rPr lang="cs-CZ" dirty="0" err="1" smtClean="0"/>
              <a:t>dielo</a:t>
            </a:r>
            <a:r>
              <a:rPr lang="cs-CZ" dirty="0" smtClean="0"/>
              <a:t> by </a:t>
            </a:r>
            <a:r>
              <a:rPr lang="cs-CZ" dirty="0" err="1" smtClean="0"/>
              <a:t>sme</a:t>
            </a:r>
            <a:r>
              <a:rPr lang="cs-CZ" dirty="0" smtClean="0"/>
              <a:t> </a:t>
            </a:r>
            <a:r>
              <a:rPr lang="cs-CZ" dirty="0" err="1" smtClean="0"/>
              <a:t>mali</a:t>
            </a:r>
            <a:r>
              <a:rPr lang="cs-CZ" dirty="0" smtClean="0"/>
              <a:t> </a:t>
            </a:r>
            <a:r>
              <a:rPr lang="cs-CZ" dirty="0" err="1" smtClean="0"/>
              <a:t>vidieť</a:t>
            </a:r>
            <a:r>
              <a:rPr lang="cs-CZ" dirty="0" smtClean="0"/>
              <a:t>. </a:t>
            </a:r>
            <a:endParaRPr lang="en-US" dirty="0" smtClean="0"/>
          </a:p>
          <a:p>
            <a:r>
              <a:rPr lang="cs-CZ" dirty="0" smtClean="0"/>
              <a:t>Spolu </a:t>
            </a:r>
            <a:r>
              <a:rPr lang="cs-CZ" dirty="0" smtClean="0"/>
              <a:t>s www </a:t>
            </a:r>
            <a:r>
              <a:rPr lang="cs-CZ" dirty="0" err="1" smtClean="0"/>
              <a:t>odkazom</a:t>
            </a:r>
            <a:r>
              <a:rPr lang="cs-CZ" dirty="0" smtClean="0"/>
              <a:t> vložte váš </a:t>
            </a:r>
            <a:r>
              <a:rPr lang="cs-CZ" dirty="0" err="1" smtClean="0"/>
              <a:t>príspevok</a:t>
            </a:r>
            <a:r>
              <a:rPr lang="cs-CZ" dirty="0" smtClean="0"/>
              <a:t> do </a:t>
            </a:r>
            <a:r>
              <a:rPr lang="cs-CZ" dirty="0" err="1" smtClean="0"/>
              <a:t>odevzdávarny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79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Deadline</a:t>
            </a:r>
            <a:r>
              <a:rPr lang="en-US" dirty="0" smtClean="0"/>
              <a:t> </a:t>
            </a:r>
            <a:r>
              <a:rPr lang="cs-CZ" dirty="0" err="1"/>
              <a:t>Contest</a:t>
            </a:r>
            <a:r>
              <a:rPr lang="cs-CZ" dirty="0"/>
              <a:t> 45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20.3. 2017  CONTEST 45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930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6944" y="911431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Pátranie po </a:t>
            </a:r>
            <a:r>
              <a:rPr lang="cs-CZ" dirty="0" err="1" smtClean="0"/>
              <a:t>predchodcoch</a:t>
            </a:r>
            <a:r>
              <a:rPr lang="cs-CZ" dirty="0" smtClean="0"/>
              <a:t> a </a:t>
            </a:r>
            <a:r>
              <a:rPr lang="cs-CZ" dirty="0" err="1" smtClean="0"/>
              <a:t>súvisiacich</a:t>
            </a:r>
            <a:r>
              <a:rPr lang="cs-CZ" dirty="0" smtClean="0"/>
              <a:t> </a:t>
            </a:r>
            <a:r>
              <a:rPr lang="cs-CZ" dirty="0" err="1" smtClean="0"/>
              <a:t>dielach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 numCol="2">
            <a:normAutofit fontScale="92500" lnSpcReduction="20000"/>
          </a:bodyPr>
          <a:lstStyle/>
          <a:p>
            <a:r>
              <a:rPr lang="cs-CZ" dirty="0" smtClean="0"/>
              <a:t>Robotické </a:t>
            </a:r>
            <a:r>
              <a:rPr lang="cs-CZ" dirty="0" err="1" smtClean="0"/>
              <a:t>umenie</a:t>
            </a:r>
            <a:endParaRPr lang="cs-CZ" dirty="0" smtClean="0"/>
          </a:p>
          <a:p>
            <a:r>
              <a:rPr lang="cs-CZ" dirty="0" smtClean="0"/>
              <a:t>Kinetické </a:t>
            </a:r>
            <a:r>
              <a:rPr lang="cs-CZ" dirty="0" err="1" smtClean="0"/>
              <a:t>umenie</a:t>
            </a:r>
            <a:endParaRPr lang="cs-CZ" dirty="0" smtClean="0"/>
          </a:p>
          <a:p>
            <a:r>
              <a:rPr lang="cs-CZ" dirty="0" smtClean="0"/>
              <a:t>Strojové performance</a:t>
            </a:r>
          </a:p>
          <a:p>
            <a:r>
              <a:rPr lang="cs-CZ" dirty="0" smtClean="0"/>
              <a:t>Software art</a:t>
            </a:r>
          </a:p>
          <a:p>
            <a:r>
              <a:rPr lang="cs-CZ" dirty="0" err="1" smtClean="0"/>
              <a:t>Databázy</a:t>
            </a:r>
            <a:r>
              <a:rPr lang="cs-CZ" dirty="0" smtClean="0"/>
              <a:t> a </a:t>
            </a:r>
            <a:r>
              <a:rPr lang="cs-CZ" dirty="0" err="1" smtClean="0"/>
              <a:t>dátová</a:t>
            </a:r>
            <a:r>
              <a:rPr lang="cs-CZ" dirty="0" smtClean="0"/>
              <a:t> </a:t>
            </a:r>
            <a:r>
              <a:rPr lang="cs-CZ" dirty="0" err="1" smtClean="0"/>
              <a:t>vizualizácia</a:t>
            </a:r>
            <a:endParaRPr lang="cs-CZ" dirty="0" smtClean="0"/>
          </a:p>
          <a:p>
            <a:r>
              <a:rPr lang="cs-CZ" dirty="0" smtClean="0"/>
              <a:t>Net art</a:t>
            </a:r>
          </a:p>
          <a:p>
            <a:r>
              <a:rPr lang="cs-CZ" dirty="0" smtClean="0"/>
              <a:t>Internet art</a:t>
            </a:r>
          </a:p>
          <a:p>
            <a:r>
              <a:rPr lang="cs-CZ" dirty="0" err="1" smtClean="0"/>
              <a:t>Hacktivism</a:t>
            </a:r>
            <a:endParaRPr lang="cs-CZ" dirty="0" smtClean="0"/>
          </a:p>
          <a:p>
            <a:r>
              <a:rPr lang="cs-CZ" dirty="0" err="1" smtClean="0"/>
              <a:t>Gaming</a:t>
            </a:r>
            <a:endParaRPr lang="cs-CZ" dirty="0" smtClean="0"/>
          </a:p>
          <a:p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networking</a:t>
            </a:r>
            <a:endParaRPr lang="cs-CZ" dirty="0" smtClean="0"/>
          </a:p>
          <a:p>
            <a:r>
              <a:rPr lang="cs-CZ" dirty="0" err="1" smtClean="0"/>
              <a:t>Teleprezenčné</a:t>
            </a:r>
            <a:r>
              <a:rPr lang="cs-CZ" dirty="0" smtClean="0"/>
              <a:t> a telematické </a:t>
            </a:r>
            <a:r>
              <a:rPr lang="cs-CZ" dirty="0" err="1" smtClean="0"/>
              <a:t>umenie</a:t>
            </a:r>
            <a:endParaRPr lang="cs-CZ" dirty="0" smtClean="0"/>
          </a:p>
          <a:p>
            <a:r>
              <a:rPr lang="cs-CZ" dirty="0" err="1" smtClean="0"/>
              <a:t>Generatívne</a:t>
            </a:r>
            <a:r>
              <a:rPr lang="cs-CZ" dirty="0" smtClean="0"/>
              <a:t> </a:t>
            </a:r>
            <a:r>
              <a:rPr lang="cs-CZ" dirty="0" err="1" smtClean="0"/>
              <a:t>umenie</a:t>
            </a:r>
            <a:endParaRPr lang="cs-CZ" dirty="0" smtClean="0"/>
          </a:p>
          <a:p>
            <a:r>
              <a:rPr lang="cs-CZ" dirty="0" err="1" smtClean="0"/>
              <a:t>Glitch</a:t>
            </a:r>
            <a:r>
              <a:rPr lang="cs-CZ" dirty="0" smtClean="0"/>
              <a:t> art, </a:t>
            </a:r>
            <a:r>
              <a:rPr lang="cs-CZ" dirty="0" err="1" smtClean="0"/>
              <a:t>glitch</a:t>
            </a:r>
            <a:r>
              <a:rPr lang="cs-CZ" dirty="0" smtClean="0"/>
              <a:t> music    </a:t>
            </a:r>
          </a:p>
          <a:p>
            <a:r>
              <a:rPr lang="cs-CZ" dirty="0" err="1" smtClean="0"/>
              <a:t>Interaktívne</a:t>
            </a:r>
            <a:r>
              <a:rPr lang="cs-CZ" dirty="0" smtClean="0"/>
              <a:t> </a:t>
            </a:r>
            <a:r>
              <a:rPr lang="cs-CZ" dirty="0" err="1" smtClean="0"/>
              <a:t>umenie</a:t>
            </a:r>
            <a:endParaRPr lang="cs-CZ" dirty="0" smtClean="0"/>
          </a:p>
          <a:p>
            <a:r>
              <a:rPr lang="cs-CZ" dirty="0" smtClean="0"/>
              <a:t>Biologické </a:t>
            </a:r>
            <a:r>
              <a:rPr lang="cs-CZ" dirty="0" err="1" smtClean="0"/>
              <a:t>umenie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469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Reward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394707" cy="3311189"/>
          </a:xfrm>
        </p:spPr>
        <p:txBody>
          <a:bodyPr/>
          <a:lstStyle/>
          <a:p>
            <a:r>
              <a:rPr lang="cs-CZ" dirty="0" err="1" smtClean="0"/>
              <a:t>Ak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</a:t>
            </a:r>
            <a:r>
              <a:rPr lang="cs-CZ" dirty="0" err="1" smtClean="0"/>
              <a:t>nazbiera</a:t>
            </a:r>
            <a:r>
              <a:rPr lang="cs-CZ" dirty="0" smtClean="0"/>
              <a:t> 45 </a:t>
            </a:r>
            <a:r>
              <a:rPr lang="cs-CZ" dirty="0" err="1" smtClean="0"/>
              <a:t>návrhov</a:t>
            </a:r>
            <a:r>
              <a:rPr lang="cs-CZ" dirty="0" smtClean="0"/>
              <a:t>,  na </a:t>
            </a:r>
            <a:r>
              <a:rPr lang="cs-CZ" dirty="0" err="1" smtClean="0"/>
              <a:t>niektorom</a:t>
            </a:r>
            <a:r>
              <a:rPr lang="cs-CZ" dirty="0" smtClean="0"/>
              <a:t> z AV </a:t>
            </a:r>
            <a:r>
              <a:rPr lang="cs-CZ" dirty="0" err="1" smtClean="0"/>
              <a:t>seminárov</a:t>
            </a:r>
            <a:r>
              <a:rPr lang="cs-CZ" dirty="0" smtClean="0"/>
              <a:t> navštívíme výstavu v </a:t>
            </a:r>
            <a:r>
              <a:rPr lang="cs-CZ" dirty="0" err="1" smtClean="0"/>
              <a:t>brne</a:t>
            </a:r>
            <a:r>
              <a:rPr lang="cs-CZ" dirty="0" smtClean="0"/>
              <a:t>. – </a:t>
            </a:r>
            <a:endParaRPr lang="cs-CZ" dirty="0" smtClean="0"/>
          </a:p>
          <a:p>
            <a:r>
              <a:rPr lang="cs-CZ" dirty="0" smtClean="0"/>
              <a:t>vaše </a:t>
            </a:r>
            <a:r>
              <a:rPr lang="cs-CZ" dirty="0" smtClean="0"/>
              <a:t>nápady </a:t>
            </a:r>
            <a:r>
              <a:rPr lang="cs-CZ" dirty="0" smtClean="0"/>
              <a:t>a </a:t>
            </a:r>
            <a:r>
              <a:rPr lang="cs-CZ" dirty="0" smtClean="0"/>
              <a:t>tipy na výstavu </a:t>
            </a:r>
            <a:r>
              <a:rPr lang="cs-CZ" dirty="0" smtClean="0"/>
              <a:t>sú </a:t>
            </a:r>
            <a:r>
              <a:rPr lang="cs-CZ" dirty="0" smtClean="0"/>
              <a:t>vítané.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745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Hlavní událos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Hlavní událos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avní událos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TM04033927[[fn=Hlavní událost]]</Template>
  <TotalTime>11</TotalTime>
  <Words>149</Words>
  <Application>Microsoft Office PowerPoint</Application>
  <PresentationFormat>Širokouhlá</PresentationFormat>
  <Paragraphs>26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8" baseType="lpstr">
      <vt:lpstr>Arial</vt:lpstr>
      <vt:lpstr>Impact</vt:lpstr>
      <vt:lpstr>Hlavní událost</vt:lpstr>
      <vt:lpstr>Contest 45</vt:lpstr>
      <vt:lpstr>Výzva/ CALL 4 PROPOSALS</vt:lpstr>
      <vt:lpstr>Deadline Contest 45</vt:lpstr>
      <vt:lpstr>Pátranie po predchodcoch a súvisiacich dielach </vt:lpstr>
      <vt:lpstr>Reward: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Contest 45</dc:title>
  <dc:creator>Martina Ivičič</dc:creator>
  <cp:lastModifiedBy>Martina Ivičič</cp:lastModifiedBy>
  <cp:revision>2</cp:revision>
  <dcterms:created xsi:type="dcterms:W3CDTF">2017-02-21T12:45:25Z</dcterms:created>
  <dcterms:modified xsi:type="dcterms:W3CDTF">2017-02-22T07:50:20Z</dcterms:modified>
</cp:coreProperties>
</file>