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45"/>
    <p:restoredTop sz="94631"/>
  </p:normalViewPr>
  <p:slideViewPr>
    <p:cSldViewPr snapToGrid="0" snapToObjects="1">
      <p:cViewPr>
        <p:scale>
          <a:sx n="100" d="100"/>
          <a:sy n="100" d="100"/>
        </p:scale>
        <p:origin x="-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2/24/17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2/24/17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mODERNISME</a:t>
            </a:r>
            <a:r>
              <a:rPr lang="en-US" dirty="0" smtClean="0"/>
              <a:t> I NOUCENTISME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12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iv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1578" y="2032001"/>
            <a:ext cx="7552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El </a:t>
            </a:r>
            <a:r>
              <a:rPr lang="en-US" sz="2800" dirty="0" err="1" smtClean="0"/>
              <a:t>Modernisme</a:t>
            </a:r>
            <a:r>
              <a:rPr lang="en-US" sz="2800" dirty="0" smtClean="0"/>
              <a:t>. </a:t>
            </a:r>
            <a:r>
              <a:rPr lang="en-US" sz="2800" dirty="0" err="1" smtClean="0"/>
              <a:t>Descripció</a:t>
            </a:r>
            <a:r>
              <a:rPr lang="en-US" sz="2800" dirty="0" smtClean="0"/>
              <a:t> del </a:t>
            </a:r>
            <a:r>
              <a:rPr lang="en-US" sz="2800" dirty="0" err="1" smtClean="0"/>
              <a:t>moviment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778000" y="2733468"/>
            <a:ext cx="39243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Temporització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Contextualització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Característiques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Actituds</a:t>
            </a:r>
            <a:r>
              <a:rPr lang="en-US" dirty="0" smtClean="0"/>
              <a:t> </a:t>
            </a:r>
            <a:r>
              <a:rPr lang="en-US" dirty="0" err="1" smtClean="0"/>
              <a:t>literàries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Les </a:t>
            </a:r>
            <a:r>
              <a:rPr lang="en-US" dirty="0" err="1" smtClean="0"/>
              <a:t>Festes</a:t>
            </a:r>
            <a:r>
              <a:rPr lang="en-US" dirty="0" smtClean="0"/>
              <a:t> </a:t>
            </a:r>
            <a:r>
              <a:rPr lang="en-US" dirty="0" err="1" smtClean="0"/>
              <a:t>Modernistes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87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iv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51579" y="2095500"/>
            <a:ext cx="3056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Poesia</a:t>
            </a:r>
            <a:r>
              <a:rPr lang="en-US" sz="2800" dirty="0" smtClean="0"/>
              <a:t> </a:t>
            </a:r>
            <a:r>
              <a:rPr lang="en-US" sz="2800" dirty="0" err="1" smtClean="0"/>
              <a:t>modernista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14500" y="2860466"/>
            <a:ext cx="2190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Joan </a:t>
            </a:r>
            <a:r>
              <a:rPr lang="en-US" dirty="0" err="1" smtClean="0"/>
              <a:t>Maragall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M. Costa I </a:t>
            </a:r>
            <a:r>
              <a:rPr lang="en-US" dirty="0" err="1" smtClean="0"/>
              <a:t>Llobera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085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r>
              <a:rPr lang="en-US" dirty="0"/>
              <a:t> </a:t>
            </a:r>
            <a:r>
              <a:rPr lang="en-US" dirty="0" err="1"/>
              <a:t>catalana</a:t>
            </a:r>
            <a:r>
              <a:rPr lang="en-US" dirty="0"/>
              <a:t> iv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1579" y="2146300"/>
            <a:ext cx="3522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Narrativa</a:t>
            </a:r>
            <a:r>
              <a:rPr lang="en-US" sz="2800" dirty="0" smtClean="0"/>
              <a:t> </a:t>
            </a:r>
            <a:r>
              <a:rPr lang="en-US" sz="2800" dirty="0" err="1" smtClean="0"/>
              <a:t>modernista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39445" y="2962066"/>
            <a:ext cx="5762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Víctor </a:t>
            </a:r>
            <a:r>
              <a:rPr lang="en-US" dirty="0" err="1" smtClean="0"/>
              <a:t>Català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Joaquim </a:t>
            </a:r>
            <a:r>
              <a:rPr lang="en-US" dirty="0" err="1" smtClean="0"/>
              <a:t>Ruyra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Raimon</a:t>
            </a:r>
            <a:r>
              <a:rPr lang="en-US" dirty="0" smtClean="0"/>
              <a:t> </a:t>
            </a:r>
            <a:r>
              <a:rPr lang="en-US" dirty="0" err="1" smtClean="0"/>
              <a:t>Casellas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err="1" smtClean="0"/>
              <a:t>Prudenci</a:t>
            </a:r>
            <a:r>
              <a:rPr lang="en-US" dirty="0" smtClean="0"/>
              <a:t> </a:t>
            </a:r>
            <a:r>
              <a:rPr lang="en-US" dirty="0" err="1" smtClean="0"/>
              <a:t>Bertrana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69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r>
              <a:rPr lang="en-US" dirty="0"/>
              <a:t> </a:t>
            </a:r>
            <a:r>
              <a:rPr lang="en-US" dirty="0" err="1"/>
              <a:t>catalana</a:t>
            </a:r>
            <a:r>
              <a:rPr lang="en-US" dirty="0"/>
              <a:t> iv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51579" y="2286001"/>
            <a:ext cx="3012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- </a:t>
            </a:r>
            <a:r>
              <a:rPr lang="en-US" sz="2800" dirty="0" err="1" smtClean="0"/>
              <a:t>Teatre</a:t>
            </a:r>
            <a:r>
              <a:rPr lang="en-US" sz="2800" dirty="0" smtClean="0"/>
              <a:t> </a:t>
            </a:r>
            <a:r>
              <a:rPr lang="en-US" sz="2800" dirty="0" err="1" smtClean="0"/>
              <a:t>modernista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78001" y="3056802"/>
            <a:ext cx="30558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Esteticisme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regeneracionisme</a:t>
            </a:r>
            <a:endParaRPr lang="en-US" dirty="0" smtClean="0"/>
          </a:p>
          <a:p>
            <a:r>
              <a:rPr lang="en-US" dirty="0" smtClean="0"/>
              <a:t>Santiago </a:t>
            </a:r>
            <a:r>
              <a:rPr lang="en-US" dirty="0" err="1" smtClean="0"/>
              <a:t>Rusiñol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76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r>
              <a:rPr lang="en-US" dirty="0"/>
              <a:t> </a:t>
            </a:r>
            <a:r>
              <a:rPr lang="en-US" dirty="0" err="1"/>
              <a:t>catalana</a:t>
            </a:r>
            <a:r>
              <a:rPr lang="en-US" dirty="0"/>
              <a:t> iv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579" y="2172333"/>
            <a:ext cx="2494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El </a:t>
            </a:r>
            <a:r>
              <a:rPr lang="en-US" sz="2800" dirty="0" err="1" smtClean="0"/>
              <a:t>Noucentisme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51579" y="2844799"/>
            <a:ext cx="21242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err="1"/>
              <a:t>Temporització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err="1"/>
              <a:t>Contextualització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Característiques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Ideari</a:t>
            </a:r>
            <a:r>
              <a:rPr lang="en-US" dirty="0" smtClean="0"/>
              <a:t> </a:t>
            </a:r>
            <a:r>
              <a:rPr lang="en-US" dirty="0" err="1" smtClean="0"/>
              <a:t>estètic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err="1" smtClean="0"/>
              <a:t>Eugeni</a:t>
            </a:r>
            <a:r>
              <a:rPr lang="en-US" dirty="0" smtClean="0"/>
              <a:t> </a:t>
            </a:r>
            <a:r>
              <a:rPr lang="en-US" dirty="0" err="1" smtClean="0"/>
              <a:t>d’Ors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83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r>
              <a:rPr lang="en-US" dirty="0"/>
              <a:t> </a:t>
            </a:r>
            <a:r>
              <a:rPr lang="en-US" dirty="0" err="1"/>
              <a:t>catalana</a:t>
            </a:r>
            <a:r>
              <a:rPr lang="en-US" dirty="0"/>
              <a:t> iv</a:t>
            </a:r>
          </a:p>
        </p:txBody>
      </p:sp>
      <p:sp>
        <p:nvSpPr>
          <p:cNvPr id="3" name="Rectangle 2"/>
          <p:cNvSpPr/>
          <p:nvPr/>
        </p:nvSpPr>
        <p:spPr>
          <a:xfrm>
            <a:off x="1451579" y="2279134"/>
            <a:ext cx="30149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- </a:t>
            </a:r>
            <a:r>
              <a:rPr lang="en-US" sz="2800" dirty="0" err="1"/>
              <a:t>Poesia</a:t>
            </a:r>
            <a:r>
              <a:rPr lang="en-US" sz="2800" dirty="0"/>
              <a:t> </a:t>
            </a:r>
            <a:r>
              <a:rPr lang="en-US" sz="2800" dirty="0" err="1" smtClean="0"/>
              <a:t>noucentista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46316" y="2858401"/>
            <a:ext cx="3127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Josep</a:t>
            </a:r>
            <a:r>
              <a:rPr lang="en-US" dirty="0" smtClean="0"/>
              <a:t> </a:t>
            </a:r>
            <a:r>
              <a:rPr lang="en-US" dirty="0" err="1" smtClean="0"/>
              <a:t>Carner</a:t>
            </a:r>
            <a:endParaRPr lang="en-US" dirty="0" smtClean="0"/>
          </a:p>
          <a:p>
            <a:r>
              <a:rPr lang="en-US" dirty="0" err="1" smtClean="0"/>
              <a:t>Carles</a:t>
            </a:r>
            <a:r>
              <a:rPr lang="en-US" dirty="0" smtClean="0"/>
              <a:t> </a:t>
            </a:r>
            <a:r>
              <a:rPr lang="en-US" dirty="0" err="1" smtClean="0"/>
              <a:t>Riba</a:t>
            </a:r>
            <a:endParaRPr lang="en-US" dirty="0" smtClean="0"/>
          </a:p>
          <a:p>
            <a:r>
              <a:rPr lang="en-US" dirty="0" smtClean="0"/>
              <a:t>J. V. </a:t>
            </a:r>
            <a:r>
              <a:rPr lang="en-US" dirty="0" err="1" smtClean="0"/>
              <a:t>Foix</a:t>
            </a:r>
            <a:endParaRPr lang="en-US" dirty="0" smtClean="0"/>
          </a:p>
          <a:p>
            <a:r>
              <a:rPr lang="en-US" dirty="0" smtClean="0"/>
              <a:t>Joan </a:t>
            </a:r>
            <a:r>
              <a:rPr lang="en-US" dirty="0" err="1" smtClean="0"/>
              <a:t>Salvat</a:t>
            </a:r>
            <a:r>
              <a:rPr lang="en-US" dirty="0" smtClean="0"/>
              <a:t> </a:t>
            </a:r>
            <a:r>
              <a:rPr lang="en-US" dirty="0" err="1" smtClean="0"/>
              <a:t>Papasseit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81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r>
              <a:rPr lang="en-US" dirty="0"/>
              <a:t> </a:t>
            </a:r>
            <a:r>
              <a:rPr lang="en-US" dirty="0" err="1"/>
              <a:t>catalana</a:t>
            </a:r>
            <a:r>
              <a:rPr lang="en-US" dirty="0"/>
              <a:t> iv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579" y="2167467"/>
            <a:ext cx="3340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Narrativa</a:t>
            </a:r>
            <a:r>
              <a:rPr lang="en-US" sz="2800" dirty="0" smtClean="0"/>
              <a:t> </a:t>
            </a:r>
            <a:r>
              <a:rPr lang="en-US" sz="2800" dirty="0" err="1" smtClean="0"/>
              <a:t>noucentista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451579" y="3004400"/>
            <a:ext cx="3628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Josep</a:t>
            </a:r>
            <a:r>
              <a:rPr lang="en-US" dirty="0" smtClean="0"/>
              <a:t> M. de </a:t>
            </a:r>
            <a:r>
              <a:rPr lang="en-US" dirty="0" err="1" smtClean="0"/>
              <a:t>Sagarra</a:t>
            </a:r>
            <a:endParaRPr lang="en-US" dirty="0" smtClean="0"/>
          </a:p>
          <a:p>
            <a:r>
              <a:rPr lang="en-US" dirty="0" smtClean="0"/>
              <a:t>Miquel </a:t>
            </a:r>
            <a:r>
              <a:rPr lang="en-US" dirty="0" err="1" smtClean="0"/>
              <a:t>Llor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95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r>
              <a:rPr lang="en-US" dirty="0" smtClean="0"/>
              <a:t> </a:t>
            </a:r>
            <a:r>
              <a:rPr lang="en-US" dirty="0" err="1" smtClean="0"/>
              <a:t>catalana</a:t>
            </a:r>
            <a:r>
              <a:rPr lang="en-US" dirty="0" smtClean="0"/>
              <a:t> iv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51579" y="2506134"/>
            <a:ext cx="42549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- </a:t>
            </a:r>
            <a:r>
              <a:rPr lang="en-US" sz="2800" dirty="0" err="1"/>
              <a:t>Teatre</a:t>
            </a:r>
            <a:r>
              <a:rPr lang="en-US" sz="2800" dirty="0"/>
              <a:t> </a:t>
            </a:r>
            <a:r>
              <a:rPr lang="en-US" sz="2800" dirty="0" err="1" smtClean="0"/>
              <a:t>noucentista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3162300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La </a:t>
            </a:r>
            <a:r>
              <a:rPr lang="en-US" dirty="0" err="1" smtClean="0"/>
              <a:t>comèdia</a:t>
            </a:r>
            <a:r>
              <a:rPr lang="en-US" dirty="0" smtClean="0"/>
              <a:t> </a:t>
            </a:r>
            <a:r>
              <a:rPr lang="en-US" dirty="0" err="1" smtClean="0"/>
              <a:t>burgesa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1127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Galería</Template>
  <TotalTime>106</TotalTime>
  <Words>114</Words>
  <Application>Microsoft Macintosh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Gill Sans MT</vt:lpstr>
      <vt:lpstr>Arial</vt:lpstr>
      <vt:lpstr>Gallery</vt:lpstr>
      <vt:lpstr>Literatura catalana iv</vt:lpstr>
      <vt:lpstr>Literatura catalana iv</vt:lpstr>
      <vt:lpstr>Literatura catalana iv</vt:lpstr>
      <vt:lpstr>Literatura catalana iv</vt:lpstr>
      <vt:lpstr>Literatura catalana iv</vt:lpstr>
      <vt:lpstr>Literatura catalana iv</vt:lpstr>
      <vt:lpstr>Literatura catalana iv</vt:lpstr>
      <vt:lpstr>Literatura catalana iv</vt:lpstr>
      <vt:lpstr>Literatura catalana iv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catalana iv</dc:title>
  <dc:creator>David U</dc:creator>
  <cp:lastModifiedBy>David U</cp:lastModifiedBy>
  <cp:revision>6</cp:revision>
  <dcterms:created xsi:type="dcterms:W3CDTF">2017-02-24T09:36:53Z</dcterms:created>
  <dcterms:modified xsi:type="dcterms:W3CDTF">2017-02-24T11:28:58Z</dcterms:modified>
</cp:coreProperties>
</file>