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8A2481B-5154-415F-B752-558547769AA3}" type="datetimeFigureOut">
              <a:rPr lang="cs-CZ" smtClean="0"/>
              <a:t>29. 3. 2017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205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29. 3. 2017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7270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29. 3. 2017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312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29. 3. 2017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6853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29. 3. 2017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421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29. 3. 2017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6000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29. 3. 2017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9347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29. 3. 2017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090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29. 3. 2017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5650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29. 3. 2017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0193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29. 3. 2017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435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8A2481B-5154-415F-B752-558547769AA3}" type="datetimeFigureOut">
              <a:rPr lang="cs-CZ" smtClean="0"/>
              <a:t>29. 3. 2017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00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ciclopedia.cat/" TargetMode="External"/><Relationship Id="rId2" Type="http://schemas.openxmlformats.org/officeDocument/2006/relationships/hyperlink" Target="http://www.comarcamatarranya.e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Baix</a:t>
            </a:r>
            <a:r>
              <a:rPr lang="cs-CZ" dirty="0"/>
              <a:t> </a:t>
            </a:r>
            <a:r>
              <a:rPr lang="cs-CZ" dirty="0" err="1"/>
              <a:t>cinca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Província</a:t>
            </a:r>
            <a:r>
              <a:rPr lang="cs-CZ" dirty="0"/>
              <a:t> </a:t>
            </a:r>
            <a:r>
              <a:rPr lang="cs-CZ" dirty="0" err="1"/>
              <a:t>d‘Osca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Capital</a:t>
            </a:r>
            <a:r>
              <a:rPr lang="cs-CZ" dirty="0"/>
              <a:t>: </a:t>
            </a:r>
            <a:r>
              <a:rPr lang="cs-CZ" dirty="0" err="1"/>
              <a:t>Fraga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Població</a:t>
            </a:r>
            <a:r>
              <a:rPr lang="cs-CZ" dirty="0"/>
              <a:t>: 24 828 </a:t>
            </a:r>
            <a:r>
              <a:rPr lang="cs-CZ" dirty="0" err="1"/>
              <a:t>hab</a:t>
            </a:r>
            <a:r>
              <a:rPr lang="cs-CZ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Suprefície</a:t>
            </a:r>
            <a:r>
              <a:rPr lang="cs-CZ" dirty="0"/>
              <a:t>: 1490 km²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President: José </a:t>
            </a:r>
            <a:r>
              <a:rPr lang="cs-CZ" dirty="0" err="1"/>
              <a:t>Evaristo</a:t>
            </a:r>
            <a:r>
              <a:rPr lang="cs-CZ" dirty="0"/>
              <a:t> </a:t>
            </a:r>
            <a:r>
              <a:rPr lang="cs-CZ" dirty="0" err="1"/>
              <a:t>Cabista</a:t>
            </a:r>
            <a:r>
              <a:rPr lang="es-ES" dirty="0"/>
              <a:t>ñ</a:t>
            </a:r>
            <a:r>
              <a:rPr lang="cs-CZ" dirty="0"/>
              <a:t> </a:t>
            </a:r>
            <a:r>
              <a:rPr lang="cs-CZ" dirty="0" err="1"/>
              <a:t>Cuchi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40" t="23047" b="19249"/>
          <a:stretch/>
        </p:blipFill>
        <p:spPr>
          <a:xfrm>
            <a:off x="5420752" y="3861048"/>
            <a:ext cx="3312369" cy="2304256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51329"/>
            <a:ext cx="155349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07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000500"/>
            <a:ext cx="3810000" cy="2857500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Baix</a:t>
            </a:r>
            <a:r>
              <a:rPr lang="cs-CZ" dirty="0"/>
              <a:t> </a:t>
            </a:r>
            <a:r>
              <a:rPr lang="cs-CZ" dirty="0" err="1"/>
              <a:t>Aragó</a:t>
            </a:r>
            <a:r>
              <a:rPr lang="cs-CZ" dirty="0"/>
              <a:t> - </a:t>
            </a:r>
            <a:r>
              <a:rPr lang="cs-CZ" dirty="0" err="1"/>
              <a:t>Casp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Província</a:t>
            </a:r>
            <a:r>
              <a:rPr lang="cs-CZ" dirty="0"/>
              <a:t> de </a:t>
            </a:r>
            <a:r>
              <a:rPr lang="cs-CZ" dirty="0" err="1"/>
              <a:t>Saragossa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Capital</a:t>
            </a:r>
            <a:r>
              <a:rPr lang="cs-CZ" dirty="0"/>
              <a:t>: </a:t>
            </a:r>
            <a:r>
              <a:rPr lang="cs-CZ" dirty="0" err="1"/>
              <a:t>Casp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Població</a:t>
            </a:r>
            <a:r>
              <a:rPr lang="cs-CZ" dirty="0"/>
              <a:t>: 13 940 </a:t>
            </a:r>
            <a:r>
              <a:rPr lang="cs-CZ" dirty="0" err="1"/>
              <a:t>hab</a:t>
            </a:r>
            <a:r>
              <a:rPr lang="cs-CZ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Suprefície</a:t>
            </a:r>
            <a:r>
              <a:rPr lang="cs-CZ" dirty="0"/>
              <a:t>: 997 km²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President: Carlos </a:t>
            </a:r>
            <a:r>
              <a:rPr lang="cs-CZ" dirty="0" err="1"/>
              <a:t>Jerónimo</a:t>
            </a:r>
            <a:r>
              <a:rPr lang="cs-CZ" dirty="0"/>
              <a:t> </a:t>
            </a:r>
            <a:r>
              <a:rPr lang="cs-CZ" dirty="0" err="1"/>
              <a:t>Alastuey</a:t>
            </a:r>
            <a:r>
              <a:rPr lang="cs-CZ" dirty="0"/>
              <a:t> </a:t>
            </a:r>
            <a:r>
              <a:rPr lang="cs-CZ" dirty="0" err="1"/>
              <a:t>Pérez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148" y="167233"/>
            <a:ext cx="1708839" cy="237626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0" t="25596" b="27763"/>
          <a:stretch/>
        </p:blipFill>
        <p:spPr>
          <a:xfrm>
            <a:off x="6012160" y="1259948"/>
            <a:ext cx="3340410" cy="1863080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3529067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0" t="23102" b="16107"/>
          <a:stretch/>
        </p:blipFill>
        <p:spPr>
          <a:xfrm>
            <a:off x="4932040" y="3340868"/>
            <a:ext cx="3553470" cy="258316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Baix</a:t>
            </a:r>
            <a:r>
              <a:rPr lang="cs-CZ" dirty="0"/>
              <a:t> </a:t>
            </a:r>
            <a:r>
              <a:rPr lang="cs-CZ" dirty="0" err="1"/>
              <a:t>Aragó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Província</a:t>
            </a:r>
            <a:r>
              <a:rPr lang="cs-CZ" dirty="0"/>
              <a:t> de </a:t>
            </a:r>
            <a:r>
              <a:rPr lang="cs-CZ" dirty="0" err="1"/>
              <a:t>Terol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Capital</a:t>
            </a:r>
            <a:r>
              <a:rPr lang="cs-CZ" dirty="0"/>
              <a:t>: </a:t>
            </a:r>
            <a:r>
              <a:rPr lang="cs-CZ" dirty="0" err="1"/>
              <a:t>Alcanyís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Població</a:t>
            </a:r>
            <a:r>
              <a:rPr lang="cs-CZ" dirty="0"/>
              <a:t>: 30 146 </a:t>
            </a:r>
            <a:r>
              <a:rPr lang="cs-CZ" dirty="0" err="1"/>
              <a:t>hab</a:t>
            </a:r>
            <a:r>
              <a:rPr lang="cs-CZ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Suprefície</a:t>
            </a:r>
            <a:r>
              <a:rPr lang="cs-CZ" dirty="0"/>
              <a:t>: 1304 km²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President: Ana </a:t>
            </a:r>
            <a:r>
              <a:rPr lang="cs-CZ" dirty="0" err="1"/>
              <a:t>Belén</a:t>
            </a:r>
            <a:r>
              <a:rPr lang="cs-CZ" dirty="0"/>
              <a:t> Andreu </a:t>
            </a:r>
            <a:r>
              <a:rPr lang="cs-CZ" dirty="0" err="1"/>
              <a:t>Pascual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290" y="572515"/>
            <a:ext cx="1847048" cy="256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32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Matarranya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Província</a:t>
            </a:r>
            <a:r>
              <a:rPr lang="cs-CZ" dirty="0"/>
              <a:t> de </a:t>
            </a:r>
            <a:r>
              <a:rPr lang="cs-CZ" dirty="0" err="1"/>
              <a:t>Terol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Capital</a:t>
            </a:r>
            <a:r>
              <a:rPr lang="cs-CZ" dirty="0"/>
              <a:t>: </a:t>
            </a:r>
            <a:r>
              <a:rPr lang="cs-CZ" dirty="0" err="1"/>
              <a:t>Vall</a:t>
            </a:r>
            <a:r>
              <a:rPr lang="cs-CZ" dirty="0"/>
              <a:t> – de – </a:t>
            </a:r>
            <a:r>
              <a:rPr lang="cs-CZ" dirty="0" err="1"/>
              <a:t>roures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Població</a:t>
            </a:r>
            <a:r>
              <a:rPr lang="cs-CZ" dirty="0"/>
              <a:t>: 8 682 </a:t>
            </a:r>
            <a:r>
              <a:rPr lang="cs-CZ" dirty="0" err="1"/>
              <a:t>hab</a:t>
            </a:r>
            <a:r>
              <a:rPr lang="cs-CZ" dirty="0"/>
              <a:t>. (2005)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Suprefície</a:t>
            </a:r>
            <a:r>
              <a:rPr lang="cs-CZ" dirty="0"/>
              <a:t>: 933 km²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President: Francisco </a:t>
            </a:r>
            <a:r>
              <a:rPr lang="cs-CZ" dirty="0" err="1"/>
              <a:t>Esteve</a:t>
            </a:r>
            <a:r>
              <a:rPr lang="cs-CZ" dirty="0"/>
              <a:t> </a:t>
            </a:r>
            <a:r>
              <a:rPr lang="cs-CZ" dirty="0" err="1"/>
              <a:t>Lombarte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04664"/>
            <a:ext cx="1880510" cy="261498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26" t="23101" b="22887"/>
          <a:stretch/>
        </p:blipFill>
        <p:spPr>
          <a:xfrm>
            <a:off x="5004048" y="3645024"/>
            <a:ext cx="3625478" cy="229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25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política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pancatalanismo</a:t>
            </a:r>
            <a:r>
              <a:rPr lang="cs-CZ" dirty="0"/>
              <a:t> - </a:t>
            </a:r>
            <a:r>
              <a:rPr lang="es-ES" dirty="0"/>
              <a:t>una doctrina que propugna la unió política dels Països Catal</a:t>
            </a:r>
            <a:r>
              <a:rPr lang="cs-CZ" dirty="0"/>
              <a:t>a</a:t>
            </a:r>
            <a:r>
              <a:rPr lang="es-ES" dirty="0"/>
              <a:t>ns</a:t>
            </a:r>
            <a:r>
              <a:rPr lang="cs-CZ" dirty="0"/>
              <a:t> → </a:t>
            </a:r>
            <a:r>
              <a:rPr lang="cs-CZ" dirty="0" err="1"/>
              <a:t>Esquerra</a:t>
            </a:r>
            <a:r>
              <a:rPr lang="cs-CZ" dirty="0"/>
              <a:t> </a:t>
            </a:r>
            <a:r>
              <a:rPr lang="cs-CZ" dirty="0" err="1"/>
              <a:t>Republicana</a:t>
            </a:r>
            <a:r>
              <a:rPr lang="cs-CZ" dirty="0"/>
              <a:t> </a:t>
            </a:r>
            <a:r>
              <a:rPr lang="cs-CZ" dirty="0" err="1"/>
              <a:t>Catalunya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Partidos</a:t>
            </a:r>
            <a:r>
              <a:rPr lang="cs-CZ" dirty="0"/>
              <a:t>: PSOE, PP, PAR</a:t>
            </a:r>
          </a:p>
        </p:txBody>
      </p:sp>
    </p:spTree>
    <p:extLst>
      <p:ext uri="{BB962C8B-B14F-4D97-AF65-F5344CB8AC3E}">
        <p14:creationId xmlns:p14="http://schemas.microsoft.com/office/powerpoint/2010/main" val="866891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economía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producció</a:t>
            </a:r>
            <a:r>
              <a:rPr lang="cs-CZ" dirty="0"/>
              <a:t> d‘ </a:t>
            </a:r>
            <a:r>
              <a:rPr lang="cs-CZ" dirty="0" err="1"/>
              <a:t>aceite</a:t>
            </a:r>
            <a:r>
              <a:rPr lang="cs-CZ" dirty="0"/>
              <a:t> d‘ oliva (</a:t>
            </a:r>
            <a:r>
              <a:rPr lang="cs-CZ" dirty="0" err="1"/>
              <a:t>Baix</a:t>
            </a:r>
            <a:r>
              <a:rPr lang="cs-CZ" dirty="0"/>
              <a:t> </a:t>
            </a:r>
            <a:r>
              <a:rPr lang="cs-CZ" dirty="0" err="1"/>
              <a:t>Aragó</a:t>
            </a:r>
            <a:r>
              <a:rPr lang="cs-CZ" dirty="0"/>
              <a:t> – </a:t>
            </a:r>
            <a:r>
              <a:rPr lang="cs-CZ" dirty="0" err="1"/>
              <a:t>Casp</a:t>
            </a:r>
            <a:r>
              <a:rPr lang="cs-CZ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la </a:t>
            </a:r>
            <a:r>
              <a:rPr lang="cs-CZ" dirty="0" err="1"/>
              <a:t>indústria</a:t>
            </a:r>
            <a:r>
              <a:rPr lang="cs-CZ" dirty="0"/>
              <a:t> i </a:t>
            </a:r>
            <a:r>
              <a:rPr lang="cs-CZ" dirty="0" err="1"/>
              <a:t>els</a:t>
            </a:r>
            <a:r>
              <a:rPr lang="cs-CZ" dirty="0"/>
              <a:t> </a:t>
            </a:r>
            <a:r>
              <a:rPr lang="cs-CZ" dirty="0" err="1"/>
              <a:t>cultius</a:t>
            </a:r>
            <a:r>
              <a:rPr lang="cs-CZ" dirty="0"/>
              <a:t> de </a:t>
            </a:r>
            <a:r>
              <a:rPr lang="cs-CZ" dirty="0" err="1"/>
              <a:t>l'olivera</a:t>
            </a:r>
            <a:r>
              <a:rPr lang="cs-CZ" dirty="0"/>
              <a:t> i </a:t>
            </a:r>
            <a:r>
              <a:rPr lang="cs-CZ" dirty="0" err="1"/>
              <a:t>els</a:t>
            </a:r>
            <a:r>
              <a:rPr lang="cs-CZ" dirty="0"/>
              <a:t> </a:t>
            </a:r>
            <a:r>
              <a:rPr lang="cs-CZ" dirty="0" err="1"/>
              <a:t>fruiters</a:t>
            </a:r>
            <a:r>
              <a:rPr lang="cs-CZ" dirty="0"/>
              <a:t>, </a:t>
            </a:r>
            <a:r>
              <a:rPr lang="cs-CZ" dirty="0" err="1"/>
              <a:t>destacant</a:t>
            </a:r>
            <a:r>
              <a:rPr lang="cs-CZ" dirty="0"/>
              <a:t> el </a:t>
            </a:r>
            <a:r>
              <a:rPr lang="cs-CZ" dirty="0" err="1"/>
              <a:t>préssec</a:t>
            </a:r>
            <a:r>
              <a:rPr lang="cs-CZ" dirty="0"/>
              <a:t> (</a:t>
            </a:r>
            <a:r>
              <a:rPr lang="cs-CZ" dirty="0" err="1"/>
              <a:t>Baix</a:t>
            </a:r>
            <a:r>
              <a:rPr lang="cs-CZ" dirty="0"/>
              <a:t> </a:t>
            </a:r>
            <a:r>
              <a:rPr lang="cs-CZ" dirty="0" err="1"/>
              <a:t>Aragó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10572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fonts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http://www.comarcamatarranya.es</a:t>
            </a:r>
            <a:r>
              <a:rPr lang="cs-CZ" dirty="0"/>
              <a:t> </a:t>
            </a:r>
          </a:p>
          <a:p>
            <a:r>
              <a:rPr lang="cs-CZ" dirty="0">
                <a:hlinkClick r:id="rId3"/>
              </a:rPr>
              <a:t>http://www.enciclopedia.cat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79858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670</TotalTime>
  <Words>186</Words>
  <Application>Microsoft Office PowerPoint</Application>
  <PresentationFormat>Předvádění na obrazovce (4:3)</PresentationFormat>
  <Paragraphs>33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Tw Cen MT</vt:lpstr>
      <vt:lpstr>Tw Cen MT Condensed</vt:lpstr>
      <vt:lpstr>Wingdings 3</vt:lpstr>
      <vt:lpstr>Integrál</vt:lpstr>
      <vt:lpstr>Baix cinca</vt:lpstr>
      <vt:lpstr>Baix Aragó - Casp</vt:lpstr>
      <vt:lpstr>Baix Aragó</vt:lpstr>
      <vt:lpstr>Matarranya</vt:lpstr>
      <vt:lpstr>política</vt:lpstr>
      <vt:lpstr>economía</vt:lpstr>
      <vt:lpstr>fonts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Baix Aragó - Casp</dc:title>
  <dc:creator>Elly</dc:creator>
  <cp:lastModifiedBy>Eliška Kučerová</cp:lastModifiedBy>
  <cp:revision>4</cp:revision>
  <dcterms:created xsi:type="dcterms:W3CDTF">2017-03-23T07:18:13Z</dcterms:created>
  <dcterms:modified xsi:type="dcterms:W3CDTF">2017-03-30T09:20:49Z</dcterms:modified>
</cp:coreProperties>
</file>