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E76AC-2979-5443-BD59-68B46D12E03B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B21E4-9887-1549-89CF-6B59FC29A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B21E4-9887-1549-89CF-6B59FC29A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3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B21E4-9887-1549-89CF-6B59FC29A2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zafoodie.com/recetas/sofrit-pages-tipico-ibicenco/" TargetMode="External"/><Relationship Id="rId2" Type="http://schemas.openxmlformats.org/officeDocument/2006/relationships/hyperlink" Target="http://www.ibizaformentera.com/Gastronomia/Receta_cuinat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zaformentera.com/Ibiza/Gastronomia_ibiza_formentera.html" TargetMode="External"/><Relationship Id="rId2" Type="http://schemas.openxmlformats.org/officeDocument/2006/relationships/hyperlink" Target="http://ibizaentuplato2.ibiza5sentidos.es/2013/03/29/cuinat-de-semana-san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.wikipedia.org/wiki/Herbes_Eivissenques" TargetMode="External"/><Relationship Id="rId4" Type="http://schemas.openxmlformats.org/officeDocument/2006/relationships/hyperlink" Target="https://ca.wikipedia.org/wiki/Gastronomia_d'Eivissa_i_Formenter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youtube.com/watch?v=JFumrBi8QbQ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203-107492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788" y="-100864"/>
            <a:ext cx="12493509" cy="7029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182" y="269440"/>
            <a:ext cx="6498158" cy="1724867"/>
          </a:xfrm>
        </p:spPr>
        <p:txBody>
          <a:bodyPr/>
          <a:lstStyle/>
          <a:p>
            <a:r>
              <a:rPr lang="ca-ES" dirty="0"/>
              <a:t>Gastronomia de les Illes Balears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516" y="5684404"/>
            <a:ext cx="6498159" cy="9166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Klaudia </a:t>
            </a:r>
            <a:r>
              <a:rPr lang="en-US" dirty="0" err="1">
                <a:solidFill>
                  <a:srgbClr val="000000"/>
                </a:solidFill>
              </a:rPr>
              <a:t>Bordáková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</a:rPr>
              <a:t>Eliška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Kučerová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3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Menja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Flaó</a:t>
            </a:r>
            <a:r>
              <a:rPr lang="cs-CZ" dirty="0"/>
              <a:t> </a:t>
            </a:r>
            <a:r>
              <a:rPr lang="cs-CZ" dirty="0" err="1"/>
              <a:t>d'Eivissa</a:t>
            </a:r>
            <a:endParaRPr lang="cs-CZ" dirty="0"/>
          </a:p>
          <a:p>
            <a:r>
              <a:rPr lang="cs-CZ" dirty="0" err="1"/>
              <a:t>Cuinat</a:t>
            </a:r>
            <a:r>
              <a:rPr lang="cs-CZ" dirty="0"/>
              <a:t>  </a:t>
            </a:r>
            <a:r>
              <a:rPr lang="cs-CZ" sz="2000" dirty="0"/>
              <a:t>( </a:t>
            </a:r>
            <a:r>
              <a:rPr lang="cs-CZ" sz="2000" dirty="0" err="1"/>
              <a:t>recepta</a:t>
            </a:r>
            <a:r>
              <a:rPr lang="cs-CZ" sz="2000" dirty="0"/>
              <a:t>: </a:t>
            </a:r>
            <a:r>
              <a:rPr lang="cs-CZ" sz="2000" dirty="0">
                <a:hlinkClick r:id="rId2"/>
              </a:rPr>
              <a:t>http://www.ibizaformentera.com/Gastronomia/Receta_cuinat.html</a:t>
            </a:r>
            <a:r>
              <a:rPr lang="cs-CZ" sz="2000" dirty="0"/>
              <a:t> )</a:t>
            </a:r>
            <a:endParaRPr lang="cs-CZ" dirty="0"/>
          </a:p>
          <a:p>
            <a:r>
              <a:rPr lang="cs-CZ" dirty="0" err="1"/>
              <a:t>Sofrit</a:t>
            </a:r>
            <a:r>
              <a:rPr lang="cs-CZ" dirty="0"/>
              <a:t> </a:t>
            </a:r>
            <a:r>
              <a:rPr lang="cs-CZ" dirty="0" err="1"/>
              <a:t>pagès</a:t>
            </a:r>
            <a:r>
              <a:rPr lang="cs-CZ" dirty="0"/>
              <a:t> ( </a:t>
            </a:r>
            <a:r>
              <a:rPr lang="cs-CZ" dirty="0" err="1"/>
              <a:t>recepta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http://www.ibizafoodie.com/recetas/sofrit-pages-tipico-ibicenco/</a:t>
            </a:r>
            <a:r>
              <a:rPr lang="cs-CZ" dirty="0"/>
              <a:t> )</a:t>
            </a:r>
          </a:p>
          <a:p>
            <a:r>
              <a:rPr lang="cs-CZ" dirty="0" err="1"/>
              <a:t>Amanida</a:t>
            </a:r>
            <a:r>
              <a:rPr lang="cs-CZ" dirty="0"/>
              <a:t> </a:t>
            </a:r>
            <a:r>
              <a:rPr lang="cs-CZ" dirty="0" err="1"/>
              <a:t>pagesa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9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958">
            <a:off x="-479386" y="862917"/>
            <a:ext cx="3765884" cy="281970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7588">
            <a:off x="360755" y="3450658"/>
            <a:ext cx="3990429" cy="26576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Zástupný symbol pro obsah 4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920">
            <a:off x="4848128" y="-264607"/>
            <a:ext cx="3403600" cy="3403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763">
            <a:off x="4263921" y="3263234"/>
            <a:ext cx="4560964" cy="305299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2029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Fonts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http://ibizaentuplato2.ibiza5sentidos.es/2013/03/29/cuinat-de-semana-santa/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http://www.ibizaformentera.com/Ibiza/Gastronomia_ibiza_formentera.html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https://ca.wikipedia.org/wiki/Gastronomia_d%27Eivissa_i_Formentera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https://ca.wikipedia.org/wiki/Herbes_Eivissenques</a:t>
            </a:r>
            <a:endParaRPr lang="cs-CZ" dirty="0"/>
          </a:p>
          <a:p>
            <a:r>
              <a:rPr lang="en-US" dirty="0"/>
              <a:t>http://</a:t>
            </a:r>
            <a:r>
              <a:rPr lang="en-US" dirty="0" err="1"/>
              <a:t>www.deliciouslysortedibiza.com</a:t>
            </a:r>
            <a:r>
              <a:rPr lang="en-US" dirty="0"/>
              <a:t>/blog/2014/08/ten-</a:t>
            </a:r>
            <a:r>
              <a:rPr lang="en-US" dirty="0" err="1"/>
              <a:t>mallorcan</a:t>
            </a:r>
            <a:r>
              <a:rPr lang="en-US" dirty="0"/>
              <a:t>-dishes-</a:t>
            </a:r>
            <a:r>
              <a:rPr lang="en-US" dirty="0" err="1"/>
              <a:t>youll</a:t>
            </a:r>
            <a:r>
              <a:rPr lang="en-US"/>
              <a:t>-fall-in-love-with/</a:t>
            </a:r>
            <a:r>
              <a:rPr lang="cs-CZ"/>
              <a:t> 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8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Gràcies per la vostra atenció </a:t>
            </a:r>
          </a:p>
        </p:txBody>
      </p:sp>
    </p:spTree>
    <p:extLst>
      <p:ext uri="{BB962C8B-B14F-4D97-AF65-F5344CB8AC3E}">
        <p14:creationId xmlns:p14="http://schemas.microsoft.com/office/powerpoint/2010/main" val="30842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Gastronomia de les Illes Balears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La gastronomia és influeix dels fenicis, romans, àrabs, romans catalans i italians.  </a:t>
            </a:r>
          </a:p>
          <a:p>
            <a:r>
              <a:rPr lang="ca-ES" dirty="0"/>
              <a:t>Les ingredients principals:  el porc, l’aviram, els llegums, l’arròs i el peix</a:t>
            </a:r>
          </a:p>
          <a:p>
            <a:r>
              <a:rPr lang="ca-ES" dirty="0"/>
              <a:t>Cuina és divideix: la cuina de Mallorca, de Menorca i d'Eivissa i Formentera </a:t>
            </a:r>
          </a:p>
        </p:txBody>
      </p:sp>
    </p:spTree>
    <p:extLst>
      <p:ext uri="{BB962C8B-B14F-4D97-AF65-F5344CB8AC3E}">
        <p14:creationId xmlns:p14="http://schemas.microsoft.com/office/powerpoint/2010/main" val="125960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24" y="107483"/>
            <a:ext cx="8042276" cy="1336956"/>
          </a:xfrm>
        </p:spPr>
        <p:txBody>
          <a:bodyPr/>
          <a:lstStyle/>
          <a:p>
            <a:r>
              <a:rPr lang="ca-ES" dirty="0"/>
              <a:t>Les Begudes - Licors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24" y="2124076"/>
            <a:ext cx="6559551" cy="43434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a-ES" sz="3300" b="1" dirty="0">
                <a:solidFill>
                  <a:srgbClr val="000000"/>
                </a:solidFill>
              </a:rPr>
              <a:t>Mallorca- </a:t>
            </a:r>
            <a:r>
              <a:rPr lang="ca-ES" sz="3300" b="1" dirty="0" err="1">
                <a:solidFill>
                  <a:srgbClr val="000000"/>
                </a:solidFill>
              </a:rPr>
              <a:t>Hierbas</a:t>
            </a:r>
            <a:r>
              <a:rPr lang="ca-ES" sz="3300" b="1" dirty="0">
                <a:solidFill>
                  <a:srgbClr val="000000"/>
                </a:solidFill>
              </a:rPr>
              <a:t>- és un licor alcohòlic de les herbes- dolç, semi-dolç i sec, és una beguda molt popular i és serveix com a digestiu després d’un àpat </a:t>
            </a:r>
          </a:p>
          <a:p>
            <a:pPr marL="0" indent="0" algn="just">
              <a:buNone/>
            </a:pPr>
            <a:endParaRPr lang="ca-ES" b="1" dirty="0">
              <a:solidFill>
                <a:srgbClr val="000000"/>
              </a:solidFill>
            </a:endParaRPr>
          </a:p>
          <a:p>
            <a:pPr algn="just"/>
            <a:r>
              <a:rPr lang="ca-ES" sz="3200" b="1" dirty="0">
                <a:solidFill>
                  <a:srgbClr val="000000"/>
                </a:solidFill>
              </a:rPr>
              <a:t>Mallorca- Palo- és un licor, el nom és de la herba de Americà del Sud, al principi era un medicament de la malària, perquè a les Illes Balears hi havien molts mosquitos dels pantans, és serveix d’abans del àpat</a:t>
            </a:r>
          </a:p>
          <a:p>
            <a:pPr algn="just"/>
            <a:endParaRPr lang="ca-ES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ca-ES" b="1" dirty="0">
              <a:solidFill>
                <a:srgbClr val="000000"/>
              </a:solidFill>
            </a:endParaRPr>
          </a:p>
          <a:p>
            <a:pPr algn="just"/>
            <a:r>
              <a:rPr lang="ca-ES" sz="3300" b="1" dirty="0">
                <a:solidFill>
                  <a:srgbClr val="000000"/>
                </a:solidFill>
              </a:rPr>
              <a:t>Menorca- Gin Xoriguer , és una beguda popular tot arreu del món, aquest licor combinat amb llimonada s’anomena Pomada dels locals. </a:t>
            </a:r>
          </a:p>
          <a:p>
            <a:pPr marL="0" indent="0" algn="just">
              <a:buNone/>
            </a:pPr>
            <a:r>
              <a:rPr lang="en-US" sz="3300" b="1" dirty="0">
                <a:solidFill>
                  <a:srgbClr val="000000"/>
                </a:solidFill>
              </a:rPr>
              <a:t>	https://</a:t>
            </a:r>
            <a:r>
              <a:rPr lang="en-US" sz="3300" b="1" dirty="0" err="1">
                <a:solidFill>
                  <a:srgbClr val="000000"/>
                </a:solidFill>
              </a:rPr>
              <a:t>www.youtube.com</a:t>
            </a:r>
            <a:r>
              <a:rPr lang="en-US" sz="3300" b="1" dirty="0">
                <a:solidFill>
                  <a:srgbClr val="000000"/>
                </a:solidFill>
              </a:rPr>
              <a:t>/</a:t>
            </a:r>
            <a:r>
              <a:rPr lang="en-US" sz="3300" b="1" dirty="0" err="1">
                <a:solidFill>
                  <a:srgbClr val="000000"/>
                </a:solidFill>
              </a:rPr>
              <a:t>watch?v</a:t>
            </a:r>
            <a:r>
              <a:rPr lang="en-US" sz="3300" b="1" dirty="0">
                <a:solidFill>
                  <a:srgbClr val="000000"/>
                </a:solidFill>
              </a:rPr>
              <a:t>=og2Suyl-WR4</a:t>
            </a:r>
            <a:endParaRPr lang="ca-ES" sz="3300" b="1" dirty="0">
              <a:solidFill>
                <a:srgbClr val="000000"/>
              </a:solidFill>
            </a:endParaRPr>
          </a:p>
          <a:p>
            <a:endParaRPr lang="ca-ES" b="1" dirty="0">
              <a:solidFill>
                <a:srgbClr val="000000"/>
              </a:solidFill>
            </a:endParaRPr>
          </a:p>
          <a:p>
            <a:endParaRPr lang="ca-E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licor-d-herbes-de-mallorca-1-l-denominacio-geografica-herbes-de-mallorc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444532"/>
            <a:ext cx="1460501" cy="1460501"/>
          </a:xfrm>
          <a:prstGeom prst="rect">
            <a:avLst/>
          </a:prstGeom>
        </p:spPr>
      </p:pic>
      <p:pic>
        <p:nvPicPr>
          <p:cNvPr id="5" name="Picture 4" descr="palo-liquor-of-mallorca-mallorcan-palo-ripo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5500"/>
            <a:ext cx="1603376" cy="1603376"/>
          </a:xfrm>
          <a:prstGeom prst="rect">
            <a:avLst/>
          </a:prstGeom>
        </p:spPr>
      </p:pic>
      <p:pic>
        <p:nvPicPr>
          <p:cNvPr id="6" name="Picture 5" descr="Gin_Xorigu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213350"/>
            <a:ext cx="1460501" cy="146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6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285" y="107576"/>
            <a:ext cx="4336142" cy="545567"/>
          </a:xfrm>
        </p:spPr>
        <p:txBody>
          <a:bodyPr/>
          <a:lstStyle/>
          <a:p>
            <a:r>
              <a:rPr lang="ca-ES" sz="2400" dirty="0"/>
              <a:t>Plats típics de Mallorca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53142"/>
            <a:ext cx="5116286" cy="6204857"/>
          </a:xfrm>
        </p:spPr>
        <p:txBody>
          <a:bodyPr>
            <a:normAutofit lnSpcReduction="10000"/>
          </a:bodyPr>
          <a:lstStyle/>
          <a:p>
            <a:r>
              <a:rPr lang="ca-ES" dirty="0" err="1">
                <a:solidFill>
                  <a:schemeClr val="tx1"/>
                </a:solidFill>
              </a:rPr>
              <a:t>Frit</a:t>
            </a:r>
            <a:r>
              <a:rPr lang="ca-ES" dirty="0">
                <a:solidFill>
                  <a:schemeClr val="tx1"/>
                </a:solidFill>
              </a:rPr>
              <a:t> o </a:t>
            </a:r>
            <a:r>
              <a:rPr lang="ca-ES" dirty="0" err="1">
                <a:solidFill>
                  <a:schemeClr val="tx1"/>
                </a:solidFill>
              </a:rPr>
              <a:t>Frit</a:t>
            </a:r>
            <a:r>
              <a:rPr lang="ca-ES" dirty="0">
                <a:solidFill>
                  <a:schemeClr val="tx1"/>
                </a:solidFill>
              </a:rPr>
              <a:t> Mallorquí- les ingredients oli d'oliva de la carn amb patates, ceba, tomàtiga i pebres vermells</a:t>
            </a:r>
          </a:p>
          <a:p>
            <a:r>
              <a:rPr lang="ca-ES" sz="1200" dirty="0">
                <a:solidFill>
                  <a:schemeClr val="tx1"/>
                </a:solidFill>
                <a:hlinkClick r:id="rId3"/>
              </a:rPr>
              <a:t>https://www.youtube.com/watch?v=JFumrBi8QbQ</a:t>
            </a:r>
            <a:r>
              <a:rPr lang="ca-ES" sz="1200" dirty="0">
                <a:solidFill>
                  <a:schemeClr val="tx1"/>
                </a:solidFill>
              </a:rPr>
              <a:t> </a:t>
            </a:r>
          </a:p>
          <a:p>
            <a:r>
              <a:rPr lang="ca-ES" dirty="0">
                <a:solidFill>
                  <a:schemeClr val="tx1"/>
                </a:solidFill>
              </a:rPr>
              <a:t>Sobrassada- embotit, fet amb carn i xulla de porc</a:t>
            </a:r>
          </a:p>
          <a:p>
            <a:r>
              <a:rPr lang="ca-ES" dirty="0">
                <a:solidFill>
                  <a:schemeClr val="tx1"/>
                </a:solidFill>
              </a:rPr>
              <a:t>Sopes mallorquines- plat típic de la cuina d’hivern</a:t>
            </a:r>
          </a:p>
          <a:p>
            <a:endParaRPr lang="ca-ES" dirty="0">
              <a:solidFill>
                <a:schemeClr val="tx1"/>
              </a:solidFill>
            </a:endParaRPr>
          </a:p>
          <a:p>
            <a:r>
              <a:rPr lang="ca-ES" dirty="0">
                <a:solidFill>
                  <a:schemeClr val="tx1"/>
                </a:solidFill>
              </a:rPr>
              <a:t>Variat Mallorquí- barreja de tapes</a:t>
            </a:r>
          </a:p>
          <a:p>
            <a:endParaRPr lang="ca-ES" dirty="0">
              <a:solidFill>
                <a:schemeClr val="tx1"/>
              </a:solidFill>
            </a:endParaRPr>
          </a:p>
          <a:p>
            <a:r>
              <a:rPr lang="ca-ES" dirty="0">
                <a:solidFill>
                  <a:schemeClr val="tx1"/>
                </a:solidFill>
              </a:rPr>
              <a:t>Tombet- patates, albergínies i pebrots vermells</a:t>
            </a:r>
          </a:p>
        </p:txBody>
      </p:sp>
      <p:pic>
        <p:nvPicPr>
          <p:cNvPr id="4" name="Picture 3" descr="1200px-Frit_mallorquí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69" y="107576"/>
            <a:ext cx="2338520" cy="1753889"/>
          </a:xfrm>
          <a:prstGeom prst="rect">
            <a:avLst/>
          </a:prstGeom>
          <a:ln>
            <a:solidFill>
              <a:srgbClr val="2C7C9F"/>
            </a:solidFill>
          </a:ln>
        </p:spPr>
      </p:pic>
      <p:pic>
        <p:nvPicPr>
          <p:cNvPr id="6" name="Picture 5" descr="Sobrassad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7" y="1861465"/>
            <a:ext cx="1725538" cy="1393372"/>
          </a:xfrm>
          <a:prstGeom prst="rect">
            <a:avLst/>
          </a:prstGeom>
        </p:spPr>
      </p:pic>
      <p:pic>
        <p:nvPicPr>
          <p:cNvPr id="7" name="Picture 6" descr="1200px-SopesMallorquine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23" y="2794309"/>
            <a:ext cx="2214093" cy="1660570"/>
          </a:xfrm>
          <a:prstGeom prst="rect">
            <a:avLst/>
          </a:prstGeom>
        </p:spPr>
      </p:pic>
      <p:pic>
        <p:nvPicPr>
          <p:cNvPr id="8" name="Picture 7" descr="variat s'estany vel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54" y="4094241"/>
            <a:ext cx="1991669" cy="1451429"/>
          </a:xfrm>
          <a:prstGeom prst="rect">
            <a:avLst/>
          </a:prstGeom>
        </p:spPr>
      </p:pic>
      <p:pic>
        <p:nvPicPr>
          <p:cNvPr id="10" name="Picture 9" descr="tombet-traditional-vegetable-dish-from-majorca-sliced-aubergines-and-f0eymb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22" y="5106966"/>
            <a:ext cx="2394577" cy="17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58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Especialitats</a:t>
            </a:r>
            <a:r>
              <a:rPr lang="en-US" dirty="0"/>
              <a:t> de Mallorca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4053251" cy="4324257"/>
          </a:xfrm>
        </p:spPr>
        <p:txBody>
          <a:bodyPr>
            <a:normAutofit lnSpcReduction="10000"/>
          </a:bodyPr>
          <a:lstStyle/>
          <a:p>
            <a:r>
              <a:rPr lang="ca-ES" dirty="0">
                <a:solidFill>
                  <a:schemeClr val="tx1"/>
                </a:solidFill>
              </a:rPr>
              <a:t>Ensaïmada- les ingredients- aigua o llet, ous, sucre, saïm de porc i llevat</a:t>
            </a:r>
          </a:p>
          <a:p>
            <a:r>
              <a:rPr lang="ca-ES" sz="1200" dirty="0" err="1">
                <a:solidFill>
                  <a:schemeClr val="tx1"/>
                </a:solidFill>
              </a:rPr>
              <a:t>https</a:t>
            </a:r>
            <a:r>
              <a:rPr lang="ca-ES" sz="1200" dirty="0">
                <a:solidFill>
                  <a:schemeClr val="tx1"/>
                </a:solidFill>
              </a:rPr>
              <a:t>://</a:t>
            </a:r>
            <a:r>
              <a:rPr lang="ca-ES" sz="1200" dirty="0" err="1">
                <a:solidFill>
                  <a:schemeClr val="tx1"/>
                </a:solidFill>
              </a:rPr>
              <a:t>www.youtube.com</a:t>
            </a:r>
            <a:r>
              <a:rPr lang="ca-ES" sz="1200" dirty="0">
                <a:solidFill>
                  <a:schemeClr val="tx1"/>
                </a:solidFill>
              </a:rPr>
              <a:t>/</a:t>
            </a:r>
            <a:r>
              <a:rPr lang="ca-ES" sz="1200" dirty="0" err="1">
                <a:solidFill>
                  <a:schemeClr val="tx1"/>
                </a:solidFill>
              </a:rPr>
              <a:t>watch?v</a:t>
            </a:r>
            <a:r>
              <a:rPr lang="ca-ES" sz="1200" dirty="0">
                <a:solidFill>
                  <a:schemeClr val="tx1"/>
                </a:solidFill>
              </a:rPr>
              <a:t>=</a:t>
            </a:r>
            <a:r>
              <a:rPr lang="ca-ES" sz="1200" dirty="0" err="1">
                <a:solidFill>
                  <a:schemeClr val="tx1"/>
                </a:solidFill>
              </a:rPr>
              <a:t>qFNDkYIyWMU</a:t>
            </a:r>
            <a:r>
              <a:rPr lang="ca-ES" sz="1200" dirty="0">
                <a:solidFill>
                  <a:schemeClr val="tx1"/>
                </a:solidFill>
              </a:rPr>
              <a:t> </a:t>
            </a:r>
          </a:p>
          <a:p>
            <a:r>
              <a:rPr lang="ca-ES" dirty="0"/>
              <a:t>Bunyols- salats i dolços, ingredients- farina, rent, aigua</a:t>
            </a:r>
          </a:p>
          <a:p>
            <a:r>
              <a:rPr lang="ca-ES" dirty="0"/>
              <a:t>Panada- farcida de carn de peix o de verdura</a:t>
            </a:r>
          </a:p>
          <a:p>
            <a:r>
              <a:rPr lang="ca-ES" dirty="0"/>
              <a:t>Rosari Ensucrat </a:t>
            </a:r>
          </a:p>
        </p:txBody>
      </p:sp>
      <p:pic>
        <p:nvPicPr>
          <p:cNvPr id="4" name="Picture 3" descr="ensaimada_palma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5" y="1394128"/>
            <a:ext cx="1927597" cy="1287137"/>
          </a:xfrm>
          <a:prstGeom prst="rect">
            <a:avLst/>
          </a:prstGeom>
        </p:spPr>
      </p:pic>
      <p:pic>
        <p:nvPicPr>
          <p:cNvPr id="5" name="Picture 4" descr="Bunyols_de_carabass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27" y="2681265"/>
            <a:ext cx="1484364" cy="1113273"/>
          </a:xfrm>
          <a:prstGeom prst="rect">
            <a:avLst/>
          </a:prstGeom>
        </p:spPr>
      </p:pic>
      <p:pic>
        <p:nvPicPr>
          <p:cNvPr id="6" name="Picture 5" descr="Panadescuite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24" y="3602532"/>
            <a:ext cx="2230148" cy="1672611"/>
          </a:xfrm>
          <a:prstGeom prst="rect">
            <a:avLst/>
          </a:prstGeom>
        </p:spPr>
      </p:pic>
      <p:pic>
        <p:nvPicPr>
          <p:cNvPr id="7" name="Picture 6" descr="Rosari_ensucra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72" y="5598544"/>
            <a:ext cx="1582856" cy="10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7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Especialitats de Menorca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045235" cy="4343400"/>
          </a:xfrm>
        </p:spPr>
        <p:txBody>
          <a:bodyPr>
            <a:normAutofit fontScale="92500"/>
          </a:bodyPr>
          <a:lstStyle/>
          <a:p>
            <a:r>
              <a:rPr lang="ca-ES" dirty="0"/>
              <a:t>Maionesa o </a:t>
            </a:r>
            <a:r>
              <a:rPr lang="ca-ES" dirty="0" err="1"/>
              <a:t>baionesa</a:t>
            </a:r>
            <a:r>
              <a:rPr lang="ca-ES" dirty="0"/>
              <a:t> o maonesa- salsa feta de de rovell d’ou cru, oli, sal i unes gotes de suc de llimona o vinagre</a:t>
            </a:r>
          </a:p>
          <a:p>
            <a:r>
              <a:rPr lang="ca-ES" dirty="0"/>
              <a:t>Formatge de Maó- formatge de pasta premsada no cuita de llet de vaca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=Q-hRL581Jzc</a:t>
            </a:r>
            <a:endParaRPr lang="ca-ES" dirty="0"/>
          </a:p>
          <a:p>
            <a:r>
              <a:rPr lang="en-US" dirty="0" err="1"/>
              <a:t>Carn-i-xulla</a:t>
            </a:r>
            <a:r>
              <a:rPr lang="en-US" dirty="0"/>
              <a:t>- </a:t>
            </a:r>
            <a:r>
              <a:rPr lang="en-US" dirty="0" err="1"/>
              <a:t>embotit</a:t>
            </a:r>
            <a:r>
              <a:rPr lang="en-US" dirty="0"/>
              <a:t> </a:t>
            </a:r>
            <a:r>
              <a:rPr lang="en-US" dirty="0" err="1"/>
              <a:t>específic</a:t>
            </a:r>
            <a:r>
              <a:rPr lang="en-US" dirty="0"/>
              <a:t> de Menorca</a:t>
            </a:r>
            <a:endParaRPr lang="ca-ES" dirty="0"/>
          </a:p>
        </p:txBody>
      </p:sp>
      <p:pic>
        <p:nvPicPr>
          <p:cNvPr id="4" name="Picture 3" descr="1024px-Ingredients_maones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87" y="1600201"/>
            <a:ext cx="1069919" cy="1264260"/>
          </a:xfrm>
          <a:prstGeom prst="rect">
            <a:avLst/>
          </a:prstGeom>
        </p:spPr>
      </p:pic>
      <p:pic>
        <p:nvPicPr>
          <p:cNvPr id="5" name="Picture 4" descr="1024px-Mahon_Chee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375" y="2864461"/>
            <a:ext cx="1548205" cy="1031129"/>
          </a:xfrm>
          <a:prstGeom prst="rect">
            <a:avLst/>
          </a:prstGeom>
        </p:spPr>
      </p:pic>
      <p:pic>
        <p:nvPicPr>
          <p:cNvPr id="6" name="Picture 5" descr="carn_i_xua_embotits_raim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07" y="4893046"/>
            <a:ext cx="1828798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7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5451" y="-333645"/>
            <a:ext cx="8042276" cy="1336956"/>
          </a:xfrm>
        </p:spPr>
        <p:txBody>
          <a:bodyPr/>
          <a:lstStyle/>
          <a:p>
            <a:r>
              <a:rPr lang="ca-ES" dirty="0"/>
              <a:t>Plats típics de Menorca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65455" cy="4343400"/>
          </a:xfrm>
        </p:spPr>
        <p:txBody>
          <a:bodyPr>
            <a:normAutofit fontScale="92500" lnSpcReduction="20000"/>
          </a:bodyPr>
          <a:lstStyle/>
          <a:p>
            <a:r>
              <a:rPr lang="ca-ES" dirty="0"/>
              <a:t>Carbassons farcits- el carbassons, el tomàtic I els ous</a:t>
            </a:r>
          </a:p>
          <a:p>
            <a:r>
              <a:rPr lang="ca-ES" dirty="0"/>
              <a:t>Tomàtics al forn</a:t>
            </a:r>
          </a:p>
          <a:p>
            <a:r>
              <a:rPr lang="ca-ES" dirty="0"/>
              <a:t>Caldereta de llagosta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=vKSBzZzQ7yE</a:t>
            </a:r>
            <a:endParaRPr lang="ca-ES" dirty="0"/>
          </a:p>
          <a:p>
            <a:r>
              <a:rPr lang="ca-ES" dirty="0"/>
              <a:t>Arròs de la terra- aquest plat va arribar amb l’ocupació àrab, no conté arròs sinó que es base de blat xeix cultivat a l’illa és similar al bulgur</a:t>
            </a:r>
          </a:p>
          <a:p>
            <a:endParaRPr lang="ca-ES" dirty="0"/>
          </a:p>
          <a:p>
            <a:endParaRPr lang="ca-ES" dirty="0"/>
          </a:p>
        </p:txBody>
      </p:sp>
      <p:pic>
        <p:nvPicPr>
          <p:cNvPr id="7" name="Picture 6" descr="terr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27" y="3888618"/>
            <a:ext cx="1756150" cy="1317112"/>
          </a:xfrm>
          <a:prstGeom prst="rect">
            <a:avLst/>
          </a:prstGeom>
        </p:spPr>
      </p:pic>
      <p:pic>
        <p:nvPicPr>
          <p:cNvPr id="4" name="Picture 3" descr="a0f96bc61f6c67d2b55f8da915ac0aa3f07f1e8b_r900_480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1239563"/>
            <a:ext cx="2026994" cy="1081063"/>
          </a:xfrm>
          <a:prstGeom prst="rect">
            <a:avLst/>
          </a:prstGeom>
        </p:spPr>
      </p:pic>
      <p:pic>
        <p:nvPicPr>
          <p:cNvPr id="5" name="Picture 4" descr="300px-Tomàquets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43" y="2320626"/>
            <a:ext cx="1528736" cy="998774"/>
          </a:xfrm>
          <a:prstGeom prst="rect">
            <a:avLst/>
          </a:prstGeom>
        </p:spPr>
      </p:pic>
      <p:pic>
        <p:nvPicPr>
          <p:cNvPr id="6" name="Picture 5" descr="Caldereta_llagost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07" y="2477424"/>
            <a:ext cx="1873785" cy="14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Postres i pastisseria de Menorca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Coca bamba- Coca de Sant Joan</a:t>
            </a:r>
          </a:p>
          <a:p>
            <a:endParaRPr lang="ca-ES" dirty="0"/>
          </a:p>
          <a:p>
            <a:r>
              <a:rPr lang="ca-ES" dirty="0"/>
              <a:t>Crespells </a:t>
            </a:r>
          </a:p>
          <a:p>
            <a:endParaRPr lang="ca-ES" dirty="0"/>
          </a:p>
          <a:p>
            <a:r>
              <a:rPr lang="ca-ES" dirty="0" err="1"/>
              <a:t>Crespellets</a:t>
            </a:r>
            <a:endParaRPr lang="ca-ES" dirty="0"/>
          </a:p>
          <a:p>
            <a:endParaRPr lang="ca-ES" dirty="0"/>
          </a:p>
          <a:p>
            <a:r>
              <a:rPr lang="ca-ES" dirty="0"/>
              <a:t>Pastissets</a:t>
            </a:r>
          </a:p>
        </p:txBody>
      </p:sp>
      <p:pic>
        <p:nvPicPr>
          <p:cNvPr id="4" name="Picture 3" descr="Coca_bamb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47" y="1765865"/>
            <a:ext cx="1900916" cy="1425687"/>
          </a:xfrm>
          <a:prstGeom prst="rect">
            <a:avLst/>
          </a:prstGeom>
        </p:spPr>
      </p:pic>
      <p:pic>
        <p:nvPicPr>
          <p:cNvPr id="5" name="Picture 4" descr="1366_20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70" y="2781973"/>
            <a:ext cx="1849947" cy="1388883"/>
          </a:xfrm>
          <a:prstGeom prst="rect">
            <a:avLst/>
          </a:prstGeom>
        </p:spPr>
      </p:pic>
      <p:pic>
        <p:nvPicPr>
          <p:cNvPr id="6" name="Picture 5" descr="Crespellet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79" y="3851496"/>
            <a:ext cx="2215184" cy="1503252"/>
          </a:xfrm>
          <a:prstGeom prst="rect">
            <a:avLst/>
          </a:prstGeom>
        </p:spPr>
      </p:pic>
      <p:pic>
        <p:nvPicPr>
          <p:cNvPr id="7" name="Picture 6" descr="Pastissets_de_Menorc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06" y="5536781"/>
            <a:ext cx="1571685" cy="117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Eivissa</a:t>
            </a:r>
            <a:r>
              <a:rPr lang="cs-CZ" dirty="0"/>
              <a:t> i </a:t>
            </a:r>
            <a:r>
              <a:rPr lang="cs-CZ" dirty="0" err="1"/>
              <a:t>Formentera</a:t>
            </a:r>
            <a:r>
              <a:rPr lang="cs-CZ" dirty="0"/>
              <a:t>- </a:t>
            </a:r>
            <a:r>
              <a:rPr lang="cs-CZ" dirty="0" err="1"/>
              <a:t>Begudes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Herbes Eivissenques</a:t>
            </a:r>
          </a:p>
          <a:p>
            <a:endParaRPr lang="en-US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58" y="1444622"/>
            <a:ext cx="4121484" cy="35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6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1154</TotalTime>
  <Words>548</Words>
  <Application>Microsoft Office PowerPoint</Application>
  <PresentationFormat>Předvádění na obrazovce (4:3)</PresentationFormat>
  <Paragraphs>65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Candara</vt:lpstr>
      <vt:lpstr>Wingdings</vt:lpstr>
      <vt:lpstr>Tradition</vt:lpstr>
      <vt:lpstr>Gastronomia de les Illes Balears</vt:lpstr>
      <vt:lpstr>Gastronomia de les Illes Balears</vt:lpstr>
      <vt:lpstr>Les Begudes - Licors</vt:lpstr>
      <vt:lpstr>Plats típics de Mallorca</vt:lpstr>
      <vt:lpstr>Especialitats de Mallorca</vt:lpstr>
      <vt:lpstr>Especialitats de Menorca</vt:lpstr>
      <vt:lpstr>Plats típics de Menorca</vt:lpstr>
      <vt:lpstr>Postres i pastisseria de Menorca</vt:lpstr>
      <vt:lpstr>Eivissa i Formentera- Begudes </vt:lpstr>
      <vt:lpstr>Menja </vt:lpstr>
      <vt:lpstr>Prezentace aplikace PowerPoint</vt:lpstr>
      <vt:lpstr>Fonts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Klaudia Bordakova</dc:creator>
  <cp:lastModifiedBy>Eliška Kučerová</cp:lastModifiedBy>
  <cp:revision>29</cp:revision>
  <dcterms:created xsi:type="dcterms:W3CDTF">2017-05-11T07:24:14Z</dcterms:created>
  <dcterms:modified xsi:type="dcterms:W3CDTF">2017-06-05T17:21:24Z</dcterms:modified>
</cp:coreProperties>
</file>