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6" r:id="rId3"/>
    <p:sldId id="258" r:id="rId4"/>
    <p:sldId id="271" r:id="rId5"/>
    <p:sldId id="272" r:id="rId6"/>
    <p:sldId id="273" r:id="rId7"/>
    <p:sldId id="274" r:id="rId8"/>
    <p:sldId id="275" r:id="rId9"/>
    <p:sldId id="259" r:id="rId10"/>
    <p:sldId id="260" r:id="rId11"/>
    <p:sldId id="261" r:id="rId12"/>
    <p:sldId id="262" r:id="rId13"/>
    <p:sldId id="264" r:id="rId14"/>
    <p:sldId id="270" r:id="rId15"/>
    <p:sldId id="263" r:id="rId16"/>
    <p:sldId id="265" r:id="rId17"/>
    <p:sldId id="268" r:id="rId18"/>
    <p:sldId id="266" r:id="rId19"/>
    <p:sldId id="269" r:id="rId20"/>
    <p:sldId id="267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8595-93F7-471D-8E74-16B97EC4B556}" type="datetimeFigureOut">
              <a:rPr lang="cs-CZ" smtClean="0"/>
              <a:pPr/>
              <a:t>09.03.2017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41E5-059C-49CC-A6BA-FCD2428971F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8595-93F7-471D-8E74-16B97EC4B556}" type="datetimeFigureOut">
              <a:rPr lang="cs-CZ" smtClean="0"/>
              <a:pPr/>
              <a:t>09.03.2017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41E5-059C-49CC-A6BA-FCD2428971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8595-93F7-471D-8E74-16B97EC4B556}" type="datetimeFigureOut">
              <a:rPr lang="cs-CZ" smtClean="0"/>
              <a:pPr/>
              <a:t>09.03.2017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41E5-059C-49CC-A6BA-FCD2428971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8595-93F7-471D-8E74-16B97EC4B556}" type="datetimeFigureOut">
              <a:rPr lang="cs-CZ" smtClean="0"/>
              <a:pPr/>
              <a:t>09.03.2017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41E5-059C-49CC-A6BA-FCD2428971F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8595-93F7-471D-8E74-16B97EC4B556}" type="datetimeFigureOut">
              <a:rPr lang="cs-CZ" smtClean="0"/>
              <a:pPr/>
              <a:t>09.03.2017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41E5-059C-49CC-A6BA-FCD2428971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8595-93F7-471D-8E74-16B97EC4B556}" type="datetimeFigureOut">
              <a:rPr lang="cs-CZ" smtClean="0"/>
              <a:pPr/>
              <a:t>09.03.2017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41E5-059C-49CC-A6BA-FCD2428971F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8595-93F7-471D-8E74-16B97EC4B556}" type="datetimeFigureOut">
              <a:rPr lang="cs-CZ" smtClean="0"/>
              <a:pPr/>
              <a:t>09.03.2017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41E5-059C-49CC-A6BA-FCD2428971F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8595-93F7-471D-8E74-16B97EC4B556}" type="datetimeFigureOut">
              <a:rPr lang="cs-CZ" smtClean="0"/>
              <a:pPr/>
              <a:t>09.03.2017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41E5-059C-49CC-A6BA-FCD2428971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8595-93F7-471D-8E74-16B97EC4B556}" type="datetimeFigureOut">
              <a:rPr lang="cs-CZ" smtClean="0"/>
              <a:pPr/>
              <a:t>09.03.2017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41E5-059C-49CC-A6BA-FCD2428971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8595-93F7-471D-8E74-16B97EC4B556}" type="datetimeFigureOut">
              <a:rPr lang="cs-CZ" smtClean="0"/>
              <a:pPr/>
              <a:t>09.03.2017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41E5-059C-49CC-A6BA-FCD2428971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8595-93F7-471D-8E74-16B97EC4B556}" type="datetimeFigureOut">
              <a:rPr lang="cs-CZ" smtClean="0"/>
              <a:pPr/>
              <a:t>09.03.2017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B41E5-059C-49CC-A6BA-FCD2428971F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6D8595-93F7-471D-8E74-16B97EC4B556}" type="datetimeFigureOut">
              <a:rPr lang="cs-CZ" smtClean="0"/>
              <a:pPr/>
              <a:t>09.03.2017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4B41E5-059C-49CC-A6BA-FCD2428971F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valamir.imess.net/cata.htm" TargetMode="External"/><Relationship Id="rId3" Type="http://schemas.openxmlformats.org/officeDocument/2006/relationships/hyperlink" Target="https://ca.wikipedia.org/wiki/Categoria:Monuments_funeraris_de_les_Illes_Balears" TargetMode="External"/><Relationship Id="rId7" Type="http://schemas.openxmlformats.org/officeDocument/2006/relationships/hyperlink" Target="http://www.coaib.org/ca.aspx" TargetMode="External"/><Relationship Id="rId2" Type="http://schemas.openxmlformats.org/officeDocument/2006/relationships/hyperlink" Target="https://cs.wikipedia.org/wiki/Murc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tudiomenta.com/en/projects/guia-de-arquitectura-de-valencia-2/" TargetMode="External"/><Relationship Id="rId5" Type="http://schemas.openxmlformats.org/officeDocument/2006/relationships/hyperlink" Target="http://www.llull.cat/catala/cultura/literatura_cb.cfm" TargetMode="External"/><Relationship Id="rId4" Type="http://schemas.openxmlformats.org/officeDocument/2006/relationships/hyperlink" Target="http://catalunya2011.blogspot.cz/search/label/Pa%C3%AFsos%20Catalans" TargetMode="External"/><Relationship Id="rId9" Type="http://schemas.openxmlformats.org/officeDocument/2006/relationships/hyperlink" Target="http://www.perepich.com/escriptors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Marie Přikrylová</a:t>
            </a:r>
          </a:p>
          <a:p>
            <a:r>
              <a:rPr lang="cs-CZ" dirty="0" smtClean="0"/>
              <a:t>Klára Krkošková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La </a:t>
            </a:r>
            <a:r>
              <a:rPr lang="cs-CZ" dirty="0" err="1" smtClean="0"/>
              <a:t>cultura</a:t>
            </a:r>
            <a:r>
              <a:rPr lang="cs-CZ" dirty="0" smtClean="0"/>
              <a:t> de </a:t>
            </a:r>
            <a:r>
              <a:rPr lang="cs-CZ" dirty="0" err="1" smtClean="0"/>
              <a:t>Països</a:t>
            </a:r>
            <a:r>
              <a:rPr lang="cs-CZ" dirty="0" smtClean="0"/>
              <a:t> </a:t>
            </a:r>
            <a:r>
              <a:rPr lang="cs-CZ" dirty="0" err="1" smtClean="0"/>
              <a:t>Catalans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58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7"/>
            <a:ext cx="1763688" cy="285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upload.wikimedia.org/wikipedia/commons/thumb/7/77/Murcia_182.JPG/800px-Murcia_1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408" y="10197"/>
            <a:ext cx="5328592" cy="39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0/04/Murcia_197.JPG/800px-Murcia_1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5/50/Teatro_Romea_Murcia.jpg/1024px-Teatro_Romea_Murc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6641"/>
            <a:ext cx="4572000" cy="285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65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Carxe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cs-CZ" dirty="0" smtClean="0"/>
              <a:t>Literatura</a:t>
            </a:r>
          </a:p>
          <a:p>
            <a:r>
              <a:rPr lang="ca-ES" sz="2400" dirty="0"/>
              <a:t>Jaume el Barbut</a:t>
            </a:r>
          </a:p>
          <a:p>
            <a:r>
              <a:rPr lang="pt-BR" sz="2400" dirty="0"/>
              <a:t>José Ignacio Fontes de Garnica</a:t>
            </a:r>
            <a:endParaRPr lang="cs-CZ" sz="2400" dirty="0"/>
          </a:p>
          <a:p>
            <a:r>
              <a:rPr lang="cs-CZ" sz="2400" dirty="0" err="1"/>
              <a:t>Jofré</a:t>
            </a:r>
            <a:r>
              <a:rPr lang="cs-CZ" sz="2400" dirty="0"/>
              <a:t> de </a:t>
            </a:r>
            <a:r>
              <a:rPr lang="cs-CZ" sz="2400" dirty="0" err="1"/>
              <a:t>Loaisa</a:t>
            </a:r>
            <a:r>
              <a:rPr lang="cs-CZ" sz="2400" dirty="0"/>
              <a:t> o </a:t>
            </a:r>
            <a:r>
              <a:rPr lang="cs-CZ" sz="2400" dirty="0" err="1"/>
              <a:t>Jofré</a:t>
            </a:r>
            <a:r>
              <a:rPr lang="cs-CZ" sz="2400" dirty="0"/>
              <a:t> de </a:t>
            </a:r>
            <a:r>
              <a:rPr lang="cs-CZ" sz="2400" dirty="0" err="1"/>
              <a:t>Loaysa</a:t>
            </a:r>
            <a:endParaRPr lang="cs-CZ" sz="2400" dirty="0"/>
          </a:p>
          <a:p>
            <a:pPr marL="45720" indent="0">
              <a:buNone/>
            </a:pPr>
            <a:endParaRPr lang="cs-CZ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4" y="2636912"/>
            <a:ext cx="2523753" cy="363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9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Balears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cs-CZ" dirty="0" err="1" smtClean="0"/>
              <a:t>Arquitectura</a:t>
            </a:r>
            <a:endParaRPr lang="cs-CZ" dirty="0" smtClean="0"/>
          </a:p>
          <a:p>
            <a:r>
              <a:rPr lang="cs-CZ" dirty="0" err="1" smtClean="0"/>
              <a:t>Possessions</a:t>
            </a:r>
            <a:endParaRPr lang="cs-CZ" dirty="0" smtClean="0"/>
          </a:p>
          <a:p>
            <a:r>
              <a:rPr lang="cs-CZ" dirty="0" err="1" smtClean="0"/>
              <a:t>Fonts</a:t>
            </a:r>
            <a:r>
              <a:rPr lang="cs-CZ" dirty="0" smtClean="0"/>
              <a:t> (</a:t>
            </a:r>
            <a:r>
              <a:rPr lang="cs-CZ" dirty="0" err="1" smtClean="0"/>
              <a:t>Xorrigo</a:t>
            </a:r>
            <a:r>
              <a:rPr lang="cs-CZ" dirty="0" smtClean="0"/>
              <a:t>, de la Vila, de Randa, de </a:t>
            </a:r>
            <a:r>
              <a:rPr lang="cs-CZ" dirty="0" err="1" smtClean="0"/>
              <a:t>Mestre</a:t>
            </a:r>
            <a:r>
              <a:rPr lang="cs-CZ" dirty="0" smtClean="0"/>
              <a:t> Pere </a:t>
            </a:r>
            <a:r>
              <a:rPr lang="cs-CZ" dirty="0" err="1" smtClean="0"/>
              <a:t>etc</a:t>
            </a:r>
            <a:r>
              <a:rPr lang="cs-CZ" dirty="0" smtClean="0"/>
              <a:t>.)</a:t>
            </a:r>
          </a:p>
          <a:p>
            <a:r>
              <a:rPr lang="cs-CZ" dirty="0" err="1" smtClean="0"/>
              <a:t>Torres</a:t>
            </a:r>
            <a:r>
              <a:rPr lang="cs-CZ" dirty="0" smtClean="0"/>
              <a:t> (major </a:t>
            </a:r>
            <a:r>
              <a:rPr lang="cs-CZ" dirty="0" err="1" smtClean="0"/>
              <a:t>d´Alcanada</a:t>
            </a:r>
            <a:r>
              <a:rPr lang="cs-CZ" dirty="0" smtClean="0"/>
              <a:t>, de </a:t>
            </a:r>
            <a:r>
              <a:rPr lang="cs-CZ" dirty="0" err="1" smtClean="0"/>
              <a:t>Cala</a:t>
            </a:r>
            <a:r>
              <a:rPr lang="cs-CZ" dirty="0" smtClean="0"/>
              <a:t> </a:t>
            </a:r>
            <a:r>
              <a:rPr lang="cs-CZ" dirty="0" err="1" smtClean="0"/>
              <a:t>Pi</a:t>
            </a:r>
            <a:r>
              <a:rPr lang="cs-CZ" dirty="0" smtClean="0"/>
              <a:t>, </a:t>
            </a:r>
            <a:r>
              <a:rPr lang="cs-CZ" dirty="0" err="1" smtClean="0"/>
              <a:t>del</a:t>
            </a:r>
            <a:r>
              <a:rPr lang="cs-CZ" dirty="0" smtClean="0"/>
              <a:t> Cap </a:t>
            </a:r>
            <a:r>
              <a:rPr lang="cs-CZ" dirty="0" err="1" smtClean="0"/>
              <a:t>Blanc</a:t>
            </a:r>
            <a:r>
              <a:rPr lang="cs-CZ" dirty="0" smtClean="0"/>
              <a:t> </a:t>
            </a:r>
            <a:r>
              <a:rPr lang="cs-CZ" dirty="0" err="1" smtClean="0"/>
              <a:t>etc</a:t>
            </a:r>
            <a:r>
              <a:rPr lang="cs-CZ" dirty="0" smtClean="0"/>
              <a:t>.)</a:t>
            </a:r>
          </a:p>
          <a:p>
            <a:r>
              <a:rPr lang="cs-CZ" dirty="0" err="1" smtClean="0"/>
              <a:t>Aeroports</a:t>
            </a:r>
            <a:r>
              <a:rPr lang="cs-CZ" dirty="0" smtClean="0"/>
              <a:t> (de Palma- de Son </a:t>
            </a:r>
            <a:r>
              <a:rPr lang="cs-CZ" dirty="0" err="1" smtClean="0"/>
              <a:t>Sant</a:t>
            </a:r>
            <a:r>
              <a:rPr lang="cs-CZ" dirty="0" smtClean="0"/>
              <a:t> Joan, de </a:t>
            </a:r>
            <a:r>
              <a:rPr lang="cs-CZ" dirty="0" err="1" smtClean="0"/>
              <a:t>Menorca</a:t>
            </a:r>
            <a:r>
              <a:rPr lang="cs-CZ" dirty="0" smtClean="0"/>
              <a:t>, </a:t>
            </a:r>
            <a:r>
              <a:rPr lang="cs-CZ" dirty="0" err="1" smtClean="0"/>
              <a:t>d´Eivissa</a:t>
            </a:r>
            <a:r>
              <a:rPr lang="cs-CZ" dirty="0" smtClean="0"/>
              <a:t> </a:t>
            </a:r>
            <a:r>
              <a:rPr lang="cs-CZ" dirty="0" err="1" smtClean="0"/>
              <a:t>etc</a:t>
            </a:r>
            <a:r>
              <a:rPr lang="cs-CZ" dirty="0" smtClean="0"/>
              <a:t>.)</a:t>
            </a:r>
          </a:p>
          <a:p>
            <a:r>
              <a:rPr lang="cs-CZ" dirty="0" err="1" smtClean="0"/>
              <a:t>Edificis</a:t>
            </a:r>
            <a:r>
              <a:rPr lang="cs-CZ" dirty="0" smtClean="0"/>
              <a:t> i </a:t>
            </a:r>
            <a:r>
              <a:rPr lang="cs-CZ" dirty="0" err="1" smtClean="0"/>
              <a:t>monuments</a:t>
            </a:r>
            <a:r>
              <a:rPr lang="cs-CZ" dirty="0" smtClean="0"/>
              <a:t> ( Porta </a:t>
            </a:r>
            <a:r>
              <a:rPr lang="cs-CZ" dirty="0" err="1" smtClean="0"/>
              <a:t>Murada</a:t>
            </a:r>
            <a:r>
              <a:rPr lang="cs-CZ" dirty="0" smtClean="0"/>
              <a:t>, </a:t>
            </a:r>
            <a:r>
              <a:rPr lang="cs-CZ" dirty="0" err="1" smtClean="0"/>
              <a:t>Portal</a:t>
            </a:r>
            <a:r>
              <a:rPr lang="cs-CZ" dirty="0" smtClean="0"/>
              <a:t> </a:t>
            </a:r>
            <a:r>
              <a:rPr lang="cs-CZ" dirty="0" err="1" smtClean="0"/>
              <a:t>te</a:t>
            </a:r>
            <a:r>
              <a:rPr lang="cs-CZ" dirty="0" smtClean="0"/>
              <a:t> </a:t>
            </a:r>
            <a:r>
              <a:rPr lang="cs-CZ" dirty="0" err="1" smtClean="0"/>
              <a:t>Sant</a:t>
            </a:r>
            <a:r>
              <a:rPr lang="cs-CZ" dirty="0" smtClean="0"/>
              <a:t> </a:t>
            </a:r>
            <a:r>
              <a:rPr lang="cs-CZ" dirty="0" err="1" smtClean="0"/>
              <a:t>Roc</a:t>
            </a:r>
            <a:r>
              <a:rPr lang="cs-CZ" dirty="0" smtClean="0"/>
              <a:t>, </a:t>
            </a:r>
            <a:r>
              <a:rPr lang="cs-CZ" dirty="0" err="1" smtClean="0"/>
              <a:t>Castell</a:t>
            </a:r>
            <a:r>
              <a:rPr lang="cs-CZ" dirty="0" smtClean="0"/>
              <a:t> de </a:t>
            </a:r>
            <a:r>
              <a:rPr lang="cs-CZ" dirty="0" err="1" smtClean="0"/>
              <a:t>Bellver</a:t>
            </a:r>
            <a:r>
              <a:rPr lang="cs-CZ" dirty="0" smtClean="0"/>
              <a:t>, </a:t>
            </a:r>
            <a:r>
              <a:rPr lang="cs-CZ" dirty="0" err="1" smtClean="0"/>
              <a:t>Llotja</a:t>
            </a:r>
            <a:r>
              <a:rPr lang="cs-CZ" dirty="0" smtClean="0"/>
              <a:t> de Palma, Palau </a:t>
            </a:r>
            <a:r>
              <a:rPr lang="cs-CZ" dirty="0" err="1" smtClean="0"/>
              <a:t>d´Almudaina</a:t>
            </a:r>
            <a:r>
              <a:rPr lang="cs-CZ" dirty="0" smtClean="0"/>
              <a:t> </a:t>
            </a:r>
            <a:r>
              <a:rPr lang="cs-CZ" dirty="0" err="1" smtClean="0"/>
              <a:t>etc</a:t>
            </a:r>
            <a:r>
              <a:rPr lang="cs-CZ" dirty="0" smtClean="0"/>
              <a:t>.)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1488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4720406" cy="332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ont de la Vi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27"/>
            <a:ext cx="4427984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d/de/SonBrondo.jpg/220px-SonBrond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98" y="3299088"/>
            <a:ext cx="4745213" cy="35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6/64/SonFortuny.jpg/220px-SonFortun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290" y="3325715"/>
            <a:ext cx="4709710" cy="353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27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3057805" cy="407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Pont de Sant Ro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0"/>
            <a:ext cx="2718048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stillo de Bell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2010"/>
            <a:ext cx="4499992" cy="278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lotja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2010"/>
            <a:ext cx="4644008" cy="279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lmudaina catedr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871" y="1268760"/>
            <a:ext cx="343812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3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Balears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cs-CZ" dirty="0" smtClean="0"/>
              <a:t>Literatura</a:t>
            </a:r>
          </a:p>
          <a:p>
            <a:r>
              <a:rPr lang="cs-CZ" dirty="0" smtClean="0"/>
              <a:t>Ramon </a:t>
            </a:r>
            <a:r>
              <a:rPr lang="cs-CZ" dirty="0" err="1" smtClean="0"/>
              <a:t>Llull</a:t>
            </a:r>
            <a:r>
              <a:rPr lang="cs-CZ" dirty="0" smtClean="0"/>
              <a:t> (</a:t>
            </a:r>
            <a:r>
              <a:rPr lang="cs-CZ" i="1" dirty="0"/>
              <a:t> </a:t>
            </a:r>
            <a:r>
              <a:rPr lang="cs-CZ" dirty="0" smtClean="0"/>
              <a:t>Llibre </a:t>
            </a:r>
            <a:r>
              <a:rPr lang="cs-CZ" dirty="0" err="1"/>
              <a:t>d'amic</a:t>
            </a:r>
            <a:r>
              <a:rPr lang="cs-CZ" dirty="0"/>
              <a:t> e </a:t>
            </a:r>
            <a:r>
              <a:rPr lang="cs-CZ" dirty="0" err="1" smtClean="0"/>
              <a:t>amat</a:t>
            </a:r>
            <a:r>
              <a:rPr lang="cs-CZ" dirty="0" smtClean="0"/>
              <a:t>, </a:t>
            </a:r>
            <a:r>
              <a:rPr lang="cs-CZ" dirty="0" err="1" smtClean="0"/>
              <a:t>Blanquerna</a:t>
            </a:r>
            <a:r>
              <a:rPr lang="cs-CZ" dirty="0" smtClean="0"/>
              <a:t>, </a:t>
            </a:r>
            <a:r>
              <a:rPr lang="cs-CZ" dirty="0" err="1" smtClean="0"/>
              <a:t>Ars</a:t>
            </a:r>
            <a:r>
              <a:rPr lang="cs-CZ" dirty="0" smtClean="0"/>
              <a:t> Magna, </a:t>
            </a:r>
            <a:r>
              <a:rPr lang="cs-CZ" dirty="0" err="1"/>
              <a:t>Arbre</a:t>
            </a:r>
            <a:r>
              <a:rPr lang="cs-CZ" dirty="0"/>
              <a:t> de </a:t>
            </a:r>
            <a:r>
              <a:rPr lang="cs-CZ" dirty="0" err="1" smtClean="0"/>
              <a:t>ciència</a:t>
            </a:r>
            <a:r>
              <a:rPr lang="cs-CZ" dirty="0" smtClean="0"/>
              <a:t>, </a:t>
            </a:r>
            <a:r>
              <a:rPr lang="es-ES" dirty="0"/>
              <a:t>Llibre de contemplació en </a:t>
            </a:r>
            <a:r>
              <a:rPr lang="es-ES" dirty="0" smtClean="0"/>
              <a:t>Déu</a:t>
            </a:r>
            <a:r>
              <a:rPr lang="cs-CZ" dirty="0" smtClean="0"/>
              <a:t>, </a:t>
            </a:r>
            <a:r>
              <a:rPr lang="cs-CZ" dirty="0"/>
              <a:t>Llibre de les </a:t>
            </a:r>
            <a:r>
              <a:rPr lang="cs-CZ" dirty="0" err="1" smtClean="0"/>
              <a:t>bèsties</a:t>
            </a:r>
            <a:r>
              <a:rPr lang="cs-CZ" dirty="0" smtClean="0"/>
              <a:t>, </a:t>
            </a:r>
            <a:r>
              <a:rPr lang="cs-CZ" dirty="0" err="1" smtClean="0"/>
              <a:t>etc</a:t>
            </a:r>
            <a:r>
              <a:rPr lang="cs-CZ" dirty="0" smtClean="0"/>
              <a:t>.) </a:t>
            </a:r>
          </a:p>
          <a:p>
            <a:r>
              <a:rPr lang="cs-CZ" dirty="0" smtClean="0"/>
              <a:t>Ara </a:t>
            </a:r>
            <a:r>
              <a:rPr lang="cs-CZ" dirty="0" err="1"/>
              <a:t>B</a:t>
            </a:r>
            <a:r>
              <a:rPr lang="cs-CZ" dirty="0" err="1" smtClean="0"/>
              <a:t>alears</a:t>
            </a:r>
            <a:r>
              <a:rPr lang="cs-CZ" dirty="0" smtClean="0"/>
              <a:t>, </a:t>
            </a:r>
            <a:r>
              <a:rPr lang="cs-CZ" sz="2000" dirty="0"/>
              <a:t>El </a:t>
            </a:r>
            <a:r>
              <a:rPr lang="cs-CZ" sz="2000" dirty="0" err="1"/>
              <a:t>Diari</a:t>
            </a:r>
            <a:r>
              <a:rPr lang="cs-CZ" sz="2000" dirty="0"/>
              <a:t> de </a:t>
            </a:r>
            <a:r>
              <a:rPr lang="cs-CZ" sz="2000" dirty="0" err="1" smtClean="0"/>
              <a:t>Balears</a:t>
            </a:r>
            <a:r>
              <a:rPr lang="cs-CZ" sz="2000" dirty="0" smtClean="0"/>
              <a:t>, </a:t>
            </a:r>
            <a:r>
              <a:rPr lang="cs-CZ" sz="2000" dirty="0" err="1"/>
              <a:t>L'Editorial</a:t>
            </a:r>
            <a:r>
              <a:rPr lang="cs-CZ" sz="2000" dirty="0"/>
              <a:t> </a:t>
            </a:r>
            <a:r>
              <a:rPr lang="cs-CZ" sz="2000" dirty="0" smtClean="0"/>
              <a:t>Moll, 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228" y="3429000"/>
            <a:ext cx="2602708" cy="304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6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Valencia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cs-CZ" dirty="0" err="1" smtClean="0"/>
              <a:t>Arquitectura</a:t>
            </a:r>
            <a:endParaRPr lang="cs-CZ" dirty="0" smtClean="0"/>
          </a:p>
          <a:p>
            <a:r>
              <a:rPr lang="cs-CZ" dirty="0" smtClean="0"/>
              <a:t>Centre </a:t>
            </a:r>
            <a:r>
              <a:rPr lang="cs-CZ" dirty="0" err="1" smtClean="0"/>
              <a:t>del</a:t>
            </a:r>
            <a:r>
              <a:rPr lang="cs-CZ" dirty="0" smtClean="0"/>
              <a:t> </a:t>
            </a:r>
            <a:r>
              <a:rPr lang="cs-CZ" dirty="0" err="1" smtClean="0"/>
              <a:t>Carme</a:t>
            </a:r>
            <a:endParaRPr lang="cs-CZ" dirty="0" smtClean="0"/>
          </a:p>
          <a:p>
            <a:r>
              <a:rPr lang="cs-CZ" dirty="0" err="1" smtClean="0"/>
              <a:t>Torres</a:t>
            </a:r>
            <a:endParaRPr lang="cs-CZ" dirty="0" smtClean="0"/>
          </a:p>
          <a:p>
            <a:r>
              <a:rPr lang="cs-CZ" dirty="0" smtClean="0"/>
              <a:t>Porta de </a:t>
            </a:r>
            <a:r>
              <a:rPr lang="cs-CZ" dirty="0" err="1" smtClean="0"/>
              <a:t>Serrans</a:t>
            </a:r>
            <a:endParaRPr lang="cs-CZ" dirty="0" smtClean="0"/>
          </a:p>
          <a:p>
            <a:r>
              <a:rPr lang="cs-CZ" dirty="0" smtClean="0"/>
              <a:t>Palau de </a:t>
            </a:r>
            <a:r>
              <a:rPr lang="cs-CZ" dirty="0" err="1" smtClean="0"/>
              <a:t>Justícia</a:t>
            </a:r>
            <a:endParaRPr lang="cs-CZ" dirty="0" smtClean="0"/>
          </a:p>
          <a:p>
            <a:r>
              <a:rPr lang="cs-CZ" dirty="0" err="1" smtClean="0"/>
              <a:t>Mercat</a:t>
            </a:r>
            <a:r>
              <a:rPr lang="cs-CZ" dirty="0" smtClean="0"/>
              <a:t> de </a:t>
            </a:r>
            <a:r>
              <a:rPr lang="cs-CZ" dirty="0" err="1" smtClean="0"/>
              <a:t>Colom</a:t>
            </a:r>
            <a:endParaRPr lang="cs-CZ" dirty="0" smtClean="0"/>
          </a:p>
          <a:p>
            <a:r>
              <a:rPr lang="cs-CZ" dirty="0" smtClean="0"/>
              <a:t>Palau </a:t>
            </a:r>
            <a:r>
              <a:rPr lang="cs-CZ" dirty="0" err="1" smtClean="0"/>
              <a:t>Municipal</a:t>
            </a:r>
            <a:endParaRPr lang="cs-CZ" dirty="0" smtClean="0"/>
          </a:p>
          <a:p>
            <a:r>
              <a:rPr lang="cs-CZ" dirty="0" smtClean="0"/>
              <a:t>Palau de la </a:t>
            </a:r>
            <a:r>
              <a:rPr lang="cs-CZ" dirty="0" err="1" smtClean="0"/>
              <a:t>Generalitat</a:t>
            </a:r>
            <a:r>
              <a:rPr lang="cs-CZ" dirty="0" smtClean="0"/>
              <a:t> (</a:t>
            </a:r>
            <a:r>
              <a:rPr lang="cs-CZ" dirty="0"/>
              <a:t>s</a:t>
            </a:r>
            <a:r>
              <a:rPr lang="es-ES" dirty="0" smtClean="0"/>
              <a:t>ímbol </a:t>
            </a:r>
            <a:r>
              <a:rPr lang="es-ES" dirty="0"/>
              <a:t>de la recuperació de l'autogovern al País </a:t>
            </a:r>
            <a:r>
              <a:rPr lang="es-ES" dirty="0" smtClean="0"/>
              <a:t>Valencià</a:t>
            </a:r>
            <a:r>
              <a:rPr lang="cs-CZ" dirty="0" smtClean="0"/>
              <a:t>)</a:t>
            </a:r>
            <a:r>
              <a:rPr lang="es-ES" dirty="0"/>
              <a:t> </a:t>
            </a:r>
            <a:endParaRPr lang="cs-CZ" dirty="0" smtClean="0"/>
          </a:p>
          <a:p>
            <a:r>
              <a:rPr lang="cs-CZ" dirty="0" err="1"/>
              <a:t>Ciutat</a:t>
            </a:r>
            <a:r>
              <a:rPr lang="cs-CZ" dirty="0"/>
              <a:t> de les </a:t>
            </a:r>
            <a:r>
              <a:rPr lang="cs-CZ" dirty="0" err="1"/>
              <a:t>Arts</a:t>
            </a:r>
            <a:r>
              <a:rPr lang="cs-CZ" dirty="0"/>
              <a:t> i les </a:t>
            </a:r>
            <a:r>
              <a:rPr lang="cs-CZ" dirty="0" err="1"/>
              <a:t>Ciències</a:t>
            </a:r>
            <a:r>
              <a:rPr lang="cs-CZ" dirty="0"/>
              <a:t>, al </a:t>
            </a:r>
            <a:r>
              <a:rPr lang="cs-CZ" dirty="0" err="1"/>
              <a:t>Jardí</a:t>
            </a:r>
            <a:r>
              <a:rPr lang="cs-CZ" dirty="0"/>
              <a:t> </a:t>
            </a:r>
            <a:r>
              <a:rPr lang="cs-CZ" dirty="0" err="1"/>
              <a:t>del</a:t>
            </a:r>
            <a:r>
              <a:rPr lang="cs-CZ" dirty="0"/>
              <a:t> </a:t>
            </a:r>
            <a:r>
              <a:rPr lang="cs-CZ" dirty="0" err="1" smtClean="0"/>
              <a:t>Túria</a:t>
            </a:r>
            <a:endParaRPr lang="cs-CZ" dirty="0" smtClean="0"/>
          </a:p>
          <a:p>
            <a:r>
              <a:rPr lang="cs-CZ" dirty="0" err="1" smtClean="0"/>
              <a:t>Capelles</a:t>
            </a:r>
            <a:r>
              <a:rPr lang="cs-CZ" dirty="0" smtClean="0"/>
              <a:t>, </a:t>
            </a:r>
            <a:r>
              <a:rPr lang="cs-CZ" dirty="0" err="1" smtClean="0"/>
              <a:t>Esglésies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365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80" y="-1"/>
            <a:ext cx="2880321" cy="398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Seguint les agulles del rellotge, des de la part superior:Ciutat de les Arts i les Ciències, la Llotja, Plaça de la Reina amb la catedral al fons, Port, Platja del Cabanyal, l'edifici Iberdrola, i, a les 11, la Plaça de l'Ajuntament, amb els edificis blancs i la font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48" y="0"/>
            <a:ext cx="35154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pload.wikimedia.org/wikipedia/commons/thumb/1/1a/Val%C3%A8ncia_jaume_I.jpg/220px-Val%C3%A8ncia_jaume_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80" y="3980237"/>
            <a:ext cx="2880320" cy="287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upload.wikimedia.org/wikipedia/commons/thumb/1/11/Torres_serrans_valencia2.jpg/220px-Torres_serrans_valencia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78"/>
            <a:ext cx="2771800" cy="42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upload.wikimedia.org/wikipedia/commons/thumb/6/6b/Sello_plaza_de_la_virgen_valencia.jpg/220px-Sello_plaza_de_la_virgen_valenci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93096"/>
            <a:ext cx="2771800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12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Valencia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cs-CZ" dirty="0" smtClean="0"/>
              <a:t>Literatura</a:t>
            </a:r>
          </a:p>
          <a:p>
            <a:r>
              <a:rPr lang="cs-CZ" sz="2000" dirty="0" err="1"/>
              <a:t>Biblioteca</a:t>
            </a:r>
            <a:r>
              <a:rPr lang="cs-CZ" sz="2000" dirty="0"/>
              <a:t> </a:t>
            </a:r>
            <a:r>
              <a:rPr lang="cs-CZ" sz="2000" dirty="0" err="1"/>
              <a:t>Pública</a:t>
            </a:r>
            <a:r>
              <a:rPr lang="cs-CZ" sz="2000" dirty="0"/>
              <a:t> de </a:t>
            </a:r>
            <a:r>
              <a:rPr lang="cs-CZ" sz="2000" dirty="0" err="1" smtClean="0"/>
              <a:t>València</a:t>
            </a:r>
            <a:endParaRPr lang="cs-CZ" sz="2000" dirty="0" smtClean="0"/>
          </a:p>
          <a:p>
            <a:r>
              <a:rPr lang="cs-CZ" sz="2000" dirty="0"/>
              <a:t>Juan </a:t>
            </a:r>
            <a:r>
              <a:rPr lang="cs-CZ" sz="2000" dirty="0" err="1"/>
              <a:t>Bautista</a:t>
            </a:r>
            <a:r>
              <a:rPr lang="cs-CZ" sz="2000" dirty="0"/>
              <a:t> </a:t>
            </a:r>
            <a:r>
              <a:rPr lang="cs-CZ" sz="2000" dirty="0" err="1"/>
              <a:t>Puerto</a:t>
            </a:r>
            <a:r>
              <a:rPr lang="cs-CZ" sz="2000" dirty="0"/>
              <a:t> </a:t>
            </a:r>
            <a:r>
              <a:rPr lang="cs-CZ" sz="2000" dirty="0" err="1" smtClean="0"/>
              <a:t>Belda</a:t>
            </a:r>
            <a:endParaRPr lang="cs-CZ" sz="2000" dirty="0" smtClean="0"/>
          </a:p>
          <a:p>
            <a:r>
              <a:rPr lang="cs-CZ" sz="2000" smtClean="0"/>
              <a:t>Josep</a:t>
            </a:r>
            <a:r>
              <a:rPr lang="cs-CZ" sz="2000" dirty="0" smtClean="0"/>
              <a:t> </a:t>
            </a:r>
            <a:r>
              <a:rPr lang="cs-CZ" sz="2000" dirty="0" err="1"/>
              <a:t>Sanchis</a:t>
            </a:r>
            <a:r>
              <a:rPr lang="cs-CZ" sz="2000" dirty="0"/>
              <a:t> Grau </a:t>
            </a:r>
            <a:endParaRPr lang="cs-CZ" sz="2000" dirty="0" smtClean="0"/>
          </a:p>
          <a:p>
            <a:r>
              <a:rPr lang="cs-CZ" sz="2000" dirty="0" err="1" smtClean="0"/>
              <a:t>Karpa</a:t>
            </a:r>
            <a:endParaRPr lang="cs-CZ" sz="2000" dirty="0" smtClean="0"/>
          </a:p>
          <a:p>
            <a:r>
              <a:rPr lang="cs-CZ" sz="2000" dirty="0"/>
              <a:t>George H. </a:t>
            </a:r>
            <a:r>
              <a:rPr lang="cs-CZ" sz="2000" dirty="0" err="1" smtClean="0"/>
              <a:t>White</a:t>
            </a:r>
            <a:endParaRPr lang="cs-CZ" sz="2000" dirty="0" smtClean="0"/>
          </a:p>
          <a:p>
            <a:r>
              <a:rPr lang="cs-CZ" sz="2000" dirty="0"/>
              <a:t>Manuel </a:t>
            </a:r>
            <a:r>
              <a:rPr lang="cs-CZ" sz="2000" dirty="0" err="1"/>
              <a:t>Gago</a:t>
            </a:r>
            <a:r>
              <a:rPr lang="cs-CZ" sz="2000" dirty="0"/>
              <a:t> </a:t>
            </a:r>
            <a:r>
              <a:rPr lang="cs-CZ" sz="2000" dirty="0" err="1" smtClean="0"/>
              <a:t>García</a:t>
            </a:r>
            <a:endParaRPr lang="cs-CZ" sz="2000" dirty="0" smtClean="0"/>
          </a:p>
          <a:p>
            <a:r>
              <a:rPr lang="cs-CZ" sz="2000" dirty="0" err="1" smtClean="0"/>
              <a:t>Diari</a:t>
            </a:r>
            <a:r>
              <a:rPr lang="cs-CZ" sz="2000" dirty="0" smtClean="0"/>
              <a:t> Valenci</a:t>
            </a:r>
            <a:r>
              <a:rPr lang="cs-CZ" sz="2000" u="sng" dirty="0"/>
              <a:t>à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8259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L´</a:t>
            </a:r>
            <a:r>
              <a:rPr lang="cs-CZ" dirty="0" err="1" smtClean="0"/>
              <a:t>Alguer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C:\Users\Maruška\Contacts\Desktop\algu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888432" cy="2445728"/>
          </a:xfrm>
          <a:prstGeom prst="rect">
            <a:avLst/>
          </a:prstGeom>
          <a:noFill/>
        </p:spPr>
      </p:pic>
      <p:pic>
        <p:nvPicPr>
          <p:cNvPr id="6147" name="Picture 3" descr="C:\Users\Maruška\Contacts\Desktop\image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564904"/>
            <a:ext cx="2952750" cy="1552575"/>
          </a:xfrm>
          <a:prstGeom prst="rect">
            <a:avLst/>
          </a:prstGeom>
          <a:noFill/>
        </p:spPr>
      </p:pic>
      <p:pic>
        <p:nvPicPr>
          <p:cNvPr id="6148" name="Picture 4" descr="C:\Users\Maruška\Contacts\Desktop\alguer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73016"/>
            <a:ext cx="4224890" cy="2736304"/>
          </a:xfrm>
          <a:prstGeom prst="rect">
            <a:avLst/>
          </a:prstGeom>
          <a:noFill/>
        </p:spPr>
      </p:pic>
      <p:pic>
        <p:nvPicPr>
          <p:cNvPr id="6149" name="Picture 5" descr="C:\Users\Maruška\Contacts\Desktop\sloupe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04664"/>
            <a:ext cx="2733675" cy="1666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393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Catalunya</a:t>
            </a:r>
            <a:r>
              <a:rPr lang="cs-CZ" dirty="0" smtClean="0"/>
              <a:t> </a:t>
            </a:r>
            <a:r>
              <a:rPr lang="cs-CZ" dirty="0" err="1" smtClean="0"/>
              <a:t>Nord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err="1" smtClean="0"/>
              <a:t>Ciutadella</a:t>
            </a:r>
            <a:r>
              <a:rPr lang="cs-CZ" dirty="0" smtClean="0"/>
              <a:t> de </a:t>
            </a:r>
            <a:r>
              <a:rPr lang="cs-CZ" dirty="0" err="1" smtClean="0"/>
              <a:t>Montlluís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Musica</a:t>
            </a:r>
            <a:endParaRPr lang="cs-CZ" dirty="0" smtClean="0"/>
          </a:p>
          <a:p>
            <a:r>
              <a:rPr lang="cs-CZ" dirty="0" smtClean="0"/>
              <a:t>Pascal </a:t>
            </a:r>
            <a:r>
              <a:rPr lang="cs-CZ" dirty="0" err="1" smtClean="0"/>
              <a:t>Comelade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Escriptor</a:t>
            </a:r>
            <a:r>
              <a:rPr lang="cs-CZ" dirty="0" smtClean="0"/>
              <a:t> Edmond </a:t>
            </a:r>
            <a:r>
              <a:rPr lang="cs-CZ" dirty="0" err="1" smtClean="0"/>
              <a:t>Brazés</a:t>
            </a:r>
            <a:endParaRPr lang="cs-CZ" dirty="0"/>
          </a:p>
        </p:txBody>
      </p:sp>
      <p:pic>
        <p:nvPicPr>
          <p:cNvPr id="7170" name="Picture 2" descr="C:\Users\Maruška\Contacts\Desktop\ciutade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3339455" cy="2222256"/>
          </a:xfrm>
          <a:prstGeom prst="rect">
            <a:avLst/>
          </a:prstGeom>
          <a:noFill/>
        </p:spPr>
      </p:pic>
      <p:pic>
        <p:nvPicPr>
          <p:cNvPr id="7171" name="Picture 3" descr="C:\Users\Maruška\Contacts\Desktop\pasc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708920"/>
            <a:ext cx="2196827" cy="1098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cs-CZ" dirty="0" smtClean="0"/>
              <a:t>Zdroje</a:t>
            </a:r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cs.wikipedia.org/wiki/Murcia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ca.wikipedia.org/wiki/Categoria:Monuments_funeraris_de_les_Illes_Balears</a:t>
            </a:r>
            <a:endParaRPr lang="cs-CZ" dirty="0" smtClean="0"/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catalunya2011.blogspot.cz/search/label/Pa%C3%AFsos%20Catalans</a:t>
            </a:r>
            <a:endParaRPr lang="cs-CZ" dirty="0" smtClean="0"/>
          </a:p>
          <a:p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www.llull.cat/catala/cultura/literatura_cb.cfm</a:t>
            </a:r>
            <a:endParaRPr lang="cs-CZ" dirty="0" smtClean="0"/>
          </a:p>
          <a:p>
            <a:r>
              <a:rPr lang="cs-CZ" dirty="0">
                <a:hlinkClick r:id="rId6"/>
              </a:rPr>
              <a:t>http://estudiomenta.com/en/projects/guia-de-arquitectura-de-valencia-2</a:t>
            </a:r>
            <a:r>
              <a:rPr lang="cs-CZ" dirty="0" smtClean="0">
                <a:hlinkClick r:id="rId6"/>
              </a:rPr>
              <a:t>/</a:t>
            </a:r>
            <a:endParaRPr lang="cs-CZ" dirty="0" smtClean="0"/>
          </a:p>
          <a:p>
            <a:r>
              <a:rPr lang="cs-CZ" dirty="0">
                <a:hlinkClick r:id="rId7"/>
              </a:rPr>
              <a:t>http://</a:t>
            </a:r>
            <a:r>
              <a:rPr lang="cs-CZ" dirty="0" smtClean="0">
                <a:hlinkClick r:id="rId7"/>
              </a:rPr>
              <a:t>www.coaib.org/ca.aspx</a:t>
            </a:r>
            <a:endParaRPr lang="cs-CZ" dirty="0" smtClean="0"/>
          </a:p>
          <a:p>
            <a:r>
              <a:rPr lang="cs-CZ" dirty="0">
                <a:hlinkClick r:id="rId8"/>
              </a:rPr>
              <a:t>http://</a:t>
            </a:r>
            <a:r>
              <a:rPr lang="cs-CZ" dirty="0" smtClean="0">
                <a:hlinkClick r:id="rId8"/>
              </a:rPr>
              <a:t>valamir.imess.net/cata.htm</a:t>
            </a:r>
            <a:endParaRPr lang="cs-CZ" dirty="0" smtClean="0"/>
          </a:p>
          <a:p>
            <a:r>
              <a:rPr lang="cs-CZ" dirty="0">
                <a:hlinkClick r:id="rId9"/>
              </a:rPr>
              <a:t>http://</a:t>
            </a:r>
            <a:r>
              <a:rPr lang="cs-CZ" dirty="0" smtClean="0">
                <a:hlinkClick r:id="rId9"/>
              </a:rPr>
              <a:t>www.perepich.com/escriptors.html#close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66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Andorra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cs-CZ" dirty="0" err="1" smtClean="0"/>
              <a:t>Arquitectura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El </a:t>
            </a:r>
            <a:r>
              <a:rPr lang="cs-CZ" dirty="0" err="1" smtClean="0"/>
              <a:t>santuario</a:t>
            </a:r>
            <a:r>
              <a:rPr lang="cs-CZ" dirty="0" smtClean="0"/>
              <a:t> </a:t>
            </a:r>
            <a:r>
              <a:rPr lang="cs-CZ" dirty="0" err="1" smtClean="0"/>
              <a:t>Maritxell</a:t>
            </a:r>
            <a:r>
              <a:rPr lang="cs-CZ" dirty="0" smtClean="0"/>
              <a:t> (</a:t>
            </a:r>
            <a:r>
              <a:rPr lang="cs-CZ" dirty="0" err="1" smtClean="0"/>
              <a:t>segle</a:t>
            </a:r>
            <a:r>
              <a:rPr lang="cs-CZ" dirty="0" smtClean="0"/>
              <a:t> XVI)</a:t>
            </a:r>
            <a:endParaRPr lang="cs-CZ" dirty="0"/>
          </a:p>
        </p:txBody>
      </p:sp>
      <p:pic>
        <p:nvPicPr>
          <p:cNvPr id="1026" name="Picture 2" descr="C:\Users\Maruška\Contacts\Desktop\maritx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636912"/>
            <a:ext cx="2619375" cy="1743075"/>
          </a:xfrm>
          <a:prstGeom prst="rect">
            <a:avLst/>
          </a:prstGeom>
          <a:noFill/>
        </p:spPr>
      </p:pic>
      <p:pic>
        <p:nvPicPr>
          <p:cNvPr id="1027" name="Picture 3" descr="C:\Users\Maruška\Contacts\Desktop\mare de de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348880"/>
            <a:ext cx="1571625" cy="2914650"/>
          </a:xfrm>
          <a:prstGeom prst="rect">
            <a:avLst/>
          </a:prstGeom>
          <a:noFill/>
        </p:spPr>
      </p:pic>
      <p:pic>
        <p:nvPicPr>
          <p:cNvPr id="1028" name="Picture 4" descr="C:\Users\Maruška\Contacts\Desktop\capel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548680"/>
            <a:ext cx="2466975" cy="1847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460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172277" cy="411932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022438" y="4293096"/>
            <a:ext cx="5970494" cy="1149875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/>
              <a:t>Cases</a:t>
            </a:r>
            <a:r>
              <a:rPr lang="cs-CZ" dirty="0" smtClean="0"/>
              <a:t> </a:t>
            </a:r>
            <a:r>
              <a:rPr lang="cs-CZ" dirty="0" err="1" smtClean="0"/>
              <a:t>típiques</a:t>
            </a:r>
            <a:r>
              <a:rPr lang="cs-CZ" dirty="0" smtClean="0"/>
              <a:t> </a:t>
            </a:r>
            <a:r>
              <a:rPr lang="cs-CZ" dirty="0" err="1" smtClean="0"/>
              <a:t>andorranes</a:t>
            </a:r>
            <a:endParaRPr lang="cs-CZ" dirty="0" smtClean="0"/>
          </a:p>
          <a:p>
            <a:r>
              <a:rPr lang="cs-CZ" dirty="0" err="1" smtClean="0"/>
              <a:t>Casa</a:t>
            </a:r>
            <a:r>
              <a:rPr lang="cs-CZ" dirty="0" smtClean="0"/>
              <a:t> </a:t>
            </a:r>
            <a:r>
              <a:rPr lang="cs-CZ" dirty="0" err="1" smtClean="0"/>
              <a:t>Rull</a:t>
            </a:r>
            <a:r>
              <a:rPr lang="cs-CZ" dirty="0" smtClean="0"/>
              <a:t> (1723)</a:t>
            </a:r>
          </a:p>
          <a:p>
            <a:r>
              <a:rPr lang="cs-CZ" dirty="0" err="1" smtClean="0"/>
              <a:t>Casa</a:t>
            </a:r>
            <a:r>
              <a:rPr lang="cs-CZ" dirty="0" smtClean="0"/>
              <a:t> d´</a:t>
            </a:r>
            <a:r>
              <a:rPr lang="cs-CZ" dirty="0" err="1" smtClean="0"/>
              <a:t>Areny</a:t>
            </a:r>
            <a:r>
              <a:rPr lang="cs-CZ" dirty="0" smtClean="0"/>
              <a:t>-</a:t>
            </a:r>
            <a:r>
              <a:rPr lang="cs-CZ" dirty="0" err="1" smtClean="0"/>
              <a:t>Plandolit</a:t>
            </a:r>
            <a:r>
              <a:rPr lang="cs-CZ" dirty="0" smtClean="0"/>
              <a:t> (1613)</a:t>
            </a:r>
            <a:endParaRPr lang="cs-CZ" dirty="0"/>
          </a:p>
        </p:txBody>
      </p:sp>
      <p:pic>
        <p:nvPicPr>
          <p:cNvPr id="2050" name="Picture 2" descr="C:\Users\Maruška\Contacts\Desktop\Casa_Rull_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3664470" cy="2455341"/>
          </a:xfrm>
          <a:prstGeom prst="rect">
            <a:avLst/>
          </a:prstGeom>
          <a:noFill/>
        </p:spPr>
      </p:pic>
      <p:pic>
        <p:nvPicPr>
          <p:cNvPr id="2051" name="Picture 3" descr="C:\Users\Maruška\Contacts\Desktop\Areny-Plandolit_casa_Ordino_(Andorra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92896"/>
            <a:ext cx="2857500" cy="1609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cs-CZ" dirty="0" err="1" smtClean="0"/>
              <a:t>Sant</a:t>
            </a:r>
            <a:r>
              <a:rPr lang="cs-CZ" dirty="0" smtClean="0"/>
              <a:t> </a:t>
            </a:r>
            <a:r>
              <a:rPr lang="cs-CZ" dirty="0" err="1" smtClean="0"/>
              <a:t>Esteve</a:t>
            </a:r>
            <a:endParaRPr lang="cs-CZ" dirty="0" smtClean="0"/>
          </a:p>
          <a:p>
            <a:pPr algn="ctr"/>
            <a:r>
              <a:rPr lang="cs-CZ" dirty="0" err="1" smtClean="0"/>
              <a:t>Fresques</a:t>
            </a:r>
            <a:r>
              <a:rPr lang="cs-CZ" dirty="0" smtClean="0"/>
              <a:t> (XII) </a:t>
            </a:r>
            <a:r>
              <a:rPr lang="cs-CZ" dirty="0" err="1" smtClean="0"/>
              <a:t>que</a:t>
            </a:r>
            <a:r>
              <a:rPr lang="cs-CZ" dirty="0" smtClean="0"/>
              <a:t> </a:t>
            </a:r>
            <a:r>
              <a:rPr lang="cs-CZ" dirty="0" err="1" smtClean="0"/>
              <a:t>són</a:t>
            </a:r>
            <a:r>
              <a:rPr lang="cs-CZ" dirty="0" smtClean="0"/>
              <a:t> </a:t>
            </a:r>
            <a:r>
              <a:rPr lang="cs-CZ" dirty="0" err="1" smtClean="0"/>
              <a:t>al</a:t>
            </a:r>
            <a:r>
              <a:rPr lang="cs-CZ" dirty="0" smtClean="0"/>
              <a:t> Museum </a:t>
            </a:r>
            <a:r>
              <a:rPr lang="cs-CZ" dirty="0" err="1" smtClean="0"/>
              <a:t>Nacional</a:t>
            </a:r>
            <a:r>
              <a:rPr lang="cs-CZ" dirty="0" smtClean="0"/>
              <a:t> d´</a:t>
            </a:r>
            <a:r>
              <a:rPr lang="cs-CZ" dirty="0" err="1" smtClean="0"/>
              <a:t>Art</a:t>
            </a:r>
            <a:r>
              <a:rPr lang="cs-CZ" dirty="0" smtClean="0"/>
              <a:t> de </a:t>
            </a:r>
            <a:r>
              <a:rPr lang="cs-CZ" dirty="0" err="1" smtClean="0"/>
              <a:t>Catalunya</a:t>
            </a:r>
            <a:r>
              <a:rPr lang="cs-CZ" dirty="0" smtClean="0"/>
              <a:t> a </a:t>
            </a:r>
            <a:r>
              <a:rPr lang="cs-CZ" dirty="0" err="1" smtClean="0"/>
              <a:t>BArcelona</a:t>
            </a:r>
            <a:endParaRPr lang="cs-CZ" dirty="0"/>
          </a:p>
        </p:txBody>
      </p:sp>
      <p:pic>
        <p:nvPicPr>
          <p:cNvPr id="3074" name="Picture 2" descr="C:\Users\Maruška\Contacts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836712"/>
            <a:ext cx="3247301" cy="3204195"/>
          </a:xfrm>
          <a:prstGeom prst="rect">
            <a:avLst/>
          </a:prstGeom>
          <a:noFill/>
        </p:spPr>
      </p:pic>
      <p:pic>
        <p:nvPicPr>
          <p:cNvPr id="3075" name="Picture 3" descr="C:\Users\Maruška\Contacts\Desktop\este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8"/>
            <a:ext cx="3907135" cy="2926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</a:p>
          <a:p>
            <a:r>
              <a:rPr lang="cs-CZ" dirty="0" smtClean="0"/>
              <a:t>Manuel </a:t>
            </a:r>
            <a:r>
              <a:rPr lang="cs-CZ" dirty="0" err="1" smtClean="0"/>
              <a:t>Anglasa</a:t>
            </a:r>
            <a:r>
              <a:rPr lang="cs-CZ" dirty="0" smtClean="0"/>
              <a:t> i Mora( 1918- 1998)- novel.les </a:t>
            </a:r>
            <a:r>
              <a:rPr lang="cs-CZ" dirty="0" err="1" smtClean="0"/>
              <a:t>historiques</a:t>
            </a:r>
            <a:endParaRPr lang="cs-CZ" dirty="0" smtClean="0"/>
          </a:p>
          <a:p>
            <a:r>
              <a:rPr lang="cs-CZ" dirty="0" err="1" smtClean="0"/>
              <a:t>Jili</a:t>
            </a:r>
            <a:r>
              <a:rPr lang="cs-CZ" dirty="0" smtClean="0"/>
              <a:t> </a:t>
            </a:r>
            <a:r>
              <a:rPr lang="cs-CZ" dirty="0" err="1" smtClean="0"/>
              <a:t>Minoves</a:t>
            </a:r>
            <a:r>
              <a:rPr lang="cs-CZ" dirty="0" smtClean="0"/>
              <a:t> i </a:t>
            </a:r>
            <a:r>
              <a:rPr lang="cs-CZ" dirty="0" err="1" smtClean="0"/>
              <a:t>Triquell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Musica</a:t>
            </a:r>
            <a:endParaRPr lang="cs-CZ" dirty="0" smtClean="0"/>
          </a:p>
          <a:p>
            <a:r>
              <a:rPr lang="cs-CZ" dirty="0" err="1" smtClean="0"/>
              <a:t>festivals</a:t>
            </a:r>
            <a:r>
              <a:rPr lang="cs-CZ" dirty="0" smtClean="0"/>
              <a:t> (Andorra </a:t>
            </a:r>
            <a:r>
              <a:rPr lang="cs-CZ" dirty="0" err="1" smtClean="0"/>
              <a:t>Red</a:t>
            </a:r>
            <a:r>
              <a:rPr lang="cs-CZ" dirty="0" smtClean="0"/>
              <a:t> Music)</a:t>
            </a:r>
          </a:p>
          <a:p>
            <a:r>
              <a:rPr lang="cs-CZ" dirty="0" err="1" smtClean="0"/>
              <a:t>Eurovision</a:t>
            </a:r>
            <a:endParaRPr lang="cs-CZ" dirty="0"/>
          </a:p>
        </p:txBody>
      </p:sp>
      <p:pic>
        <p:nvPicPr>
          <p:cNvPr id="8194" name="Picture 2" descr="C:\Users\Maruška\Contacts\Desktop\ro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140968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5517232"/>
            <a:ext cx="6512511" cy="1143000"/>
          </a:xfrm>
        </p:spPr>
        <p:txBody>
          <a:bodyPr/>
          <a:lstStyle/>
          <a:p>
            <a:r>
              <a:rPr lang="cs-CZ" dirty="0" err="1" smtClean="0"/>
              <a:t>Franja</a:t>
            </a:r>
            <a:r>
              <a:rPr lang="cs-CZ" dirty="0" smtClean="0"/>
              <a:t> de </a:t>
            </a:r>
            <a:r>
              <a:rPr lang="cs-CZ" dirty="0" err="1" smtClean="0"/>
              <a:t>Ponent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err="1" smtClean="0"/>
              <a:t>Art</a:t>
            </a:r>
            <a:endParaRPr lang="cs-CZ" dirty="0" smtClean="0"/>
          </a:p>
          <a:p>
            <a:r>
              <a:rPr lang="cs-CZ" dirty="0" smtClean="0"/>
              <a:t>Salvador </a:t>
            </a:r>
            <a:r>
              <a:rPr lang="cs-CZ" dirty="0" err="1" smtClean="0"/>
              <a:t>Sabaté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L´</a:t>
            </a:r>
            <a:r>
              <a:rPr lang="cs-CZ" dirty="0" err="1" smtClean="0"/>
              <a:t>església</a:t>
            </a:r>
            <a:r>
              <a:rPr lang="cs-CZ" dirty="0" smtClean="0"/>
              <a:t> de </a:t>
            </a:r>
            <a:r>
              <a:rPr lang="cs-CZ" dirty="0" err="1" smtClean="0"/>
              <a:t>Sant</a:t>
            </a:r>
            <a:r>
              <a:rPr lang="cs-CZ" dirty="0" smtClean="0"/>
              <a:t> Pere </a:t>
            </a:r>
            <a:r>
              <a:rPr lang="cs-CZ" dirty="0" err="1" smtClean="0"/>
              <a:t>visigótic</a:t>
            </a:r>
            <a:endParaRPr lang="cs-CZ" dirty="0" smtClean="0"/>
          </a:p>
          <a:p>
            <a:r>
              <a:rPr lang="cs-CZ" dirty="0" err="1" smtClean="0"/>
              <a:t>Hermenegildo</a:t>
            </a:r>
            <a:r>
              <a:rPr lang="cs-CZ" dirty="0" smtClean="0"/>
              <a:t> </a:t>
            </a:r>
            <a:r>
              <a:rPr lang="cs-CZ" dirty="0" err="1" smtClean="0"/>
              <a:t>Estevan</a:t>
            </a:r>
            <a:endParaRPr lang="cs-CZ" dirty="0" smtClean="0"/>
          </a:p>
        </p:txBody>
      </p:sp>
      <p:pic>
        <p:nvPicPr>
          <p:cNvPr id="4099" name="Picture 3" descr="C:\Users\Maruška\Contacts\Desktop\abue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88640"/>
            <a:ext cx="2232248" cy="3052257"/>
          </a:xfrm>
          <a:prstGeom prst="rect">
            <a:avLst/>
          </a:prstGeom>
          <a:noFill/>
        </p:spPr>
      </p:pic>
      <p:pic>
        <p:nvPicPr>
          <p:cNvPr id="4100" name="Picture 4" descr="C:\Users\Maruška\Contacts\Desktop\pe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56992"/>
            <a:ext cx="2987824" cy="1991882"/>
          </a:xfrm>
          <a:prstGeom prst="rect">
            <a:avLst/>
          </a:prstGeom>
          <a:noFill/>
        </p:spPr>
      </p:pic>
      <p:pic>
        <p:nvPicPr>
          <p:cNvPr id="4101" name="Picture 5" descr="C:\Users\Maruška\Contacts\Desktop\590c7781-23c0-4ab0-a1f7-0f61b19dc7df_2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068960"/>
            <a:ext cx="2952328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musica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Els 4 </a:t>
            </a:r>
            <a:r>
              <a:rPr lang="cs-CZ" dirty="0" err="1" smtClean="0"/>
              <a:t>Gats</a:t>
            </a:r>
            <a:r>
              <a:rPr lang="cs-CZ" dirty="0" smtClean="0"/>
              <a:t>- </a:t>
            </a:r>
            <a:r>
              <a:rPr lang="cs-CZ" dirty="0" err="1" smtClean="0"/>
              <a:t>Sempre</a:t>
            </a:r>
            <a:r>
              <a:rPr lang="cs-CZ" dirty="0" smtClean="0"/>
              <a:t> Em Perdo (1963)</a:t>
            </a:r>
          </a:p>
          <a:p>
            <a:r>
              <a:rPr lang="cs-CZ" dirty="0" smtClean="0"/>
              <a:t>Antoni </a:t>
            </a:r>
            <a:r>
              <a:rPr lang="cs-CZ" dirty="0" err="1" smtClean="0"/>
              <a:t>Abad</a:t>
            </a:r>
            <a:r>
              <a:rPr lang="cs-CZ" dirty="0" smtClean="0"/>
              <a:t>- </a:t>
            </a:r>
            <a:r>
              <a:rPr lang="cs-CZ" dirty="0" err="1" smtClean="0"/>
              <a:t>Sóc</a:t>
            </a:r>
            <a:r>
              <a:rPr lang="cs-CZ" dirty="0" smtClean="0"/>
              <a:t> de </a:t>
            </a:r>
            <a:r>
              <a:rPr lang="cs-CZ" dirty="0" err="1" smtClean="0"/>
              <a:t>poble</a:t>
            </a:r>
            <a:endParaRPr lang="cs-CZ" dirty="0"/>
          </a:p>
        </p:txBody>
      </p:sp>
      <p:pic>
        <p:nvPicPr>
          <p:cNvPr id="5122" name="Picture 2" descr="C:\Users\Maruška\Contacts\Desktop\ga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3475544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Carxe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cs-CZ" dirty="0" err="1" smtClean="0"/>
              <a:t>Arquitectura</a:t>
            </a:r>
            <a:endParaRPr lang="cs-CZ" dirty="0" smtClean="0"/>
          </a:p>
          <a:p>
            <a:r>
              <a:rPr lang="cs-CZ" dirty="0"/>
              <a:t>La part </a:t>
            </a:r>
            <a:r>
              <a:rPr lang="cs-CZ" dirty="0" err="1"/>
              <a:t>històrica</a:t>
            </a:r>
            <a:r>
              <a:rPr lang="cs-CZ" dirty="0"/>
              <a:t> </a:t>
            </a:r>
            <a:r>
              <a:rPr lang="cs-CZ" dirty="0" smtClean="0"/>
              <a:t>-al </a:t>
            </a:r>
            <a:r>
              <a:rPr lang="cs-CZ" dirty="0" err="1"/>
              <a:t>nord</a:t>
            </a:r>
            <a:r>
              <a:rPr lang="cs-CZ" dirty="0"/>
              <a:t> </a:t>
            </a:r>
            <a:r>
              <a:rPr lang="cs-CZ" dirty="0" err="1"/>
              <a:t>del</a:t>
            </a:r>
            <a:r>
              <a:rPr lang="cs-CZ" dirty="0"/>
              <a:t> </a:t>
            </a:r>
            <a:r>
              <a:rPr lang="cs-CZ" dirty="0" err="1"/>
              <a:t>riu</a:t>
            </a:r>
            <a:r>
              <a:rPr lang="cs-CZ" dirty="0"/>
              <a:t> </a:t>
            </a:r>
            <a:r>
              <a:rPr lang="cs-CZ" dirty="0" err="1" smtClean="0"/>
              <a:t>Segura</a:t>
            </a:r>
            <a:endParaRPr lang="cs-CZ" dirty="0" smtClean="0"/>
          </a:p>
          <a:p>
            <a:r>
              <a:rPr lang="cs-CZ" dirty="0" err="1"/>
              <a:t>Edificis-barroca</a:t>
            </a:r>
            <a:r>
              <a:rPr lang="cs-CZ" dirty="0"/>
              <a:t> i </a:t>
            </a:r>
            <a:r>
              <a:rPr lang="cs-CZ" dirty="0" err="1" smtClean="0"/>
              <a:t>renaixentista</a:t>
            </a:r>
            <a:endParaRPr lang="cs-CZ" dirty="0" smtClean="0"/>
          </a:p>
          <a:p>
            <a:r>
              <a:rPr lang="cs-CZ" dirty="0" err="1"/>
              <a:t>Catedral</a:t>
            </a:r>
            <a:r>
              <a:rPr lang="cs-CZ" dirty="0"/>
              <a:t> de </a:t>
            </a:r>
            <a:r>
              <a:rPr lang="cs-CZ" dirty="0" err="1" smtClean="0"/>
              <a:t>Múrcia</a:t>
            </a:r>
            <a:endParaRPr lang="cs-CZ" dirty="0" smtClean="0"/>
          </a:p>
          <a:p>
            <a:r>
              <a:rPr lang="cs-CZ" dirty="0"/>
              <a:t>Plaza </a:t>
            </a:r>
            <a:r>
              <a:rPr lang="cs-CZ" dirty="0" err="1"/>
              <a:t>del</a:t>
            </a:r>
            <a:r>
              <a:rPr lang="cs-CZ" dirty="0"/>
              <a:t> </a:t>
            </a:r>
            <a:r>
              <a:rPr lang="cs-CZ" dirty="0" err="1"/>
              <a:t>Cardenal</a:t>
            </a:r>
            <a:r>
              <a:rPr lang="cs-CZ" dirty="0"/>
              <a:t> </a:t>
            </a:r>
            <a:r>
              <a:rPr lang="cs-CZ" dirty="0" err="1" smtClean="0"/>
              <a:t>Bellugo</a:t>
            </a:r>
            <a:endParaRPr lang="cs-CZ" dirty="0" smtClean="0"/>
          </a:p>
          <a:p>
            <a:r>
              <a:rPr lang="cs-CZ" dirty="0" smtClean="0"/>
              <a:t>Palau </a:t>
            </a:r>
            <a:r>
              <a:rPr lang="cs-CZ" dirty="0" err="1" smtClean="0"/>
              <a:t>del</a:t>
            </a:r>
            <a:r>
              <a:rPr lang="cs-CZ" dirty="0" smtClean="0"/>
              <a:t> </a:t>
            </a:r>
            <a:r>
              <a:rPr lang="cs-CZ" dirty="0" err="1" smtClean="0"/>
              <a:t>Bispe</a:t>
            </a:r>
            <a:endParaRPr lang="cs-CZ" dirty="0" smtClean="0"/>
          </a:p>
          <a:p>
            <a:r>
              <a:rPr lang="cs-CZ" dirty="0" smtClean="0"/>
              <a:t>Pont </a:t>
            </a:r>
            <a:r>
              <a:rPr lang="cs-CZ" dirty="0"/>
              <a:t>Vell</a:t>
            </a:r>
            <a:endParaRPr lang="cs-CZ" i="1" dirty="0" smtClean="0"/>
          </a:p>
          <a:p>
            <a:r>
              <a:rPr lang="cs-CZ" dirty="0" err="1" smtClean="0"/>
              <a:t>Carrer</a:t>
            </a:r>
            <a:r>
              <a:rPr lang="cs-CZ" dirty="0" smtClean="0"/>
              <a:t> </a:t>
            </a:r>
            <a:r>
              <a:rPr lang="cs-CZ" dirty="0" err="1" smtClean="0"/>
              <a:t>Trapería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159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630</TotalTime>
  <Words>320</Words>
  <Application>Microsoft Office PowerPoint</Application>
  <PresentationFormat>Předvádění na obrazovce (4:3)</PresentationFormat>
  <Paragraphs>91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Aerodynamika</vt:lpstr>
      <vt:lpstr>La cultura de Països Catalans</vt:lpstr>
      <vt:lpstr>Catalunya Nord</vt:lpstr>
      <vt:lpstr>Andorra</vt:lpstr>
      <vt:lpstr>Prezentace aplikace PowerPoint</vt:lpstr>
      <vt:lpstr>Prezentace aplikace PowerPoint</vt:lpstr>
      <vt:lpstr>Prezentace aplikace PowerPoint</vt:lpstr>
      <vt:lpstr>Franja de Ponent</vt:lpstr>
      <vt:lpstr>musica</vt:lpstr>
      <vt:lpstr>Carxe</vt:lpstr>
      <vt:lpstr>Prezentace aplikace PowerPoint</vt:lpstr>
      <vt:lpstr>Carxe</vt:lpstr>
      <vt:lpstr>Balears</vt:lpstr>
      <vt:lpstr>Prezentace aplikace PowerPoint</vt:lpstr>
      <vt:lpstr>Prezentace aplikace PowerPoint</vt:lpstr>
      <vt:lpstr>Balears</vt:lpstr>
      <vt:lpstr>Valencia</vt:lpstr>
      <vt:lpstr>Prezentace aplikace PowerPoint</vt:lpstr>
      <vt:lpstr>Valencia</vt:lpstr>
      <vt:lpstr>L´Alguer</vt:lpstr>
      <vt:lpstr>Prezentace aplikace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cultura de Països Catalans</dc:title>
  <dc:creator>Klára Krkošková</dc:creator>
  <cp:lastModifiedBy>Klára Krkošková</cp:lastModifiedBy>
  <cp:revision>33</cp:revision>
  <dcterms:created xsi:type="dcterms:W3CDTF">2017-03-08T09:07:15Z</dcterms:created>
  <dcterms:modified xsi:type="dcterms:W3CDTF">2017-03-09T12:37:38Z</dcterms:modified>
</cp:coreProperties>
</file>