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5" r:id="rId4"/>
    <p:sldId id="284" r:id="rId5"/>
    <p:sldId id="278" r:id="rId6"/>
    <p:sldId id="280" r:id="rId7"/>
    <p:sldId id="281" r:id="rId8"/>
    <p:sldId id="282" r:id="rId9"/>
    <p:sldId id="286" r:id="rId10"/>
    <p:sldId id="287" r:id="rId11"/>
    <p:sldId id="288" r:id="rId12"/>
    <p:sldId id="267" r:id="rId13"/>
    <p:sldId id="258" r:id="rId14"/>
    <p:sldId id="259" r:id="rId15"/>
    <p:sldId id="260" r:id="rId16"/>
    <p:sldId id="261" r:id="rId17"/>
    <p:sldId id="268" r:id="rId18"/>
    <p:sldId id="289" r:id="rId19"/>
    <p:sldId id="262" r:id="rId20"/>
    <p:sldId id="263" r:id="rId21"/>
    <p:sldId id="265" r:id="rId22"/>
    <p:sldId id="290" r:id="rId23"/>
    <p:sldId id="266" r:id="rId24"/>
    <p:sldId id="292" r:id="rId25"/>
    <p:sldId id="269" r:id="rId26"/>
    <p:sldId id="291" r:id="rId27"/>
    <p:sldId id="270" r:id="rId28"/>
    <p:sldId id="271" r:id="rId29"/>
    <p:sldId id="272" r:id="rId30"/>
    <p:sldId id="274" r:id="rId31"/>
    <p:sldId id="293" r:id="rId32"/>
    <p:sldId id="301" r:id="rId33"/>
    <p:sldId id="300" r:id="rId34"/>
    <p:sldId id="294" r:id="rId35"/>
    <p:sldId id="302" r:id="rId36"/>
    <p:sldId id="303" r:id="rId37"/>
    <p:sldId id="304" r:id="rId38"/>
    <p:sldId id="305" r:id="rId39"/>
    <p:sldId id="306" r:id="rId40"/>
    <p:sldId id="295" r:id="rId41"/>
    <p:sldId id="296" r:id="rId42"/>
    <p:sldId id="307" r:id="rId43"/>
    <p:sldId id="308" r:id="rId44"/>
    <p:sldId id="297" r:id="rId45"/>
    <p:sldId id="298" r:id="rId46"/>
    <p:sldId id="299" r:id="rId47"/>
    <p:sldId id="309" r:id="rId48"/>
    <p:sldId id="310" r:id="rId49"/>
    <p:sldId id="311" r:id="rId50"/>
    <p:sldId id="321" r:id="rId51"/>
    <p:sldId id="322" r:id="rId52"/>
    <p:sldId id="323" r:id="rId53"/>
    <p:sldId id="324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25.05.2017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5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25.05.2017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69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25.05.2017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92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25.05.2017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91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25.05.2017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36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25.05.2017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62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25.05.2017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81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25.05.2017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25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25.05.2017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17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25.05.2017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2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25.05.2017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97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tint val="66000"/>
                <a:satMod val="16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39208-9C3E-4A26-826F-FADB206D689E}" type="datetimeFigureOut">
              <a:rPr lang="cs-CZ" smtClean="0"/>
              <a:t>25.05.2017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48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CICERO</a:t>
            </a:r>
            <a:br>
              <a:rPr lang="cs-CZ" smtClean="0"/>
            </a:b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732433"/>
            <a:ext cx="9144000" cy="1655762"/>
          </a:xfrm>
        </p:spPr>
        <p:txBody>
          <a:bodyPr/>
          <a:lstStyle/>
          <a:p>
            <a:r>
              <a:rPr lang="cs-CZ" smtClean="0"/>
              <a:t>Latinský proseminář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9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Style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i="1" err="1" smtClean="0"/>
              <a:t>Catilinariae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Quasi-</a:t>
            </a:r>
            <a:r>
              <a:rPr lang="cs-CZ" err="1" smtClean="0"/>
              <a:t>synonymous</a:t>
            </a:r>
            <a:r>
              <a:rPr lang="cs-CZ" smtClean="0"/>
              <a:t> </a:t>
            </a:r>
            <a:r>
              <a:rPr lang="cs-CZ" err="1" smtClean="0"/>
              <a:t>pairs</a:t>
            </a:r>
            <a:r>
              <a:rPr lang="cs-CZ" smtClean="0"/>
              <a:t>, </a:t>
            </a:r>
            <a:r>
              <a:rPr lang="cs-CZ" err="1" smtClean="0"/>
              <a:t>triplets</a:t>
            </a:r>
            <a:r>
              <a:rPr lang="cs-CZ" smtClean="0"/>
              <a:t>, </a:t>
            </a:r>
            <a:r>
              <a:rPr lang="cs-CZ" err="1" smtClean="0"/>
              <a:t>quadruplets</a:t>
            </a:r>
            <a:r>
              <a:rPr lang="cs-CZ" smtClean="0"/>
              <a:t> (</a:t>
            </a:r>
            <a:r>
              <a:rPr lang="cs-CZ" err="1" smtClean="0"/>
              <a:t>Dyck</a:t>
            </a:r>
            <a:r>
              <a:rPr lang="cs-CZ" smtClean="0"/>
              <a:t>, 2008, 17)</a:t>
            </a:r>
          </a:p>
          <a:p>
            <a:r>
              <a:rPr lang="cs-CZ" err="1" smtClean="0"/>
              <a:t>Periodical</a:t>
            </a:r>
            <a:r>
              <a:rPr lang="cs-CZ" smtClean="0"/>
              <a:t> style:</a:t>
            </a:r>
          </a:p>
          <a:p>
            <a:pPr lvl="1"/>
            <a:r>
              <a:rPr lang="cs-CZ" err="1" smtClean="0"/>
              <a:t>Clauses</a:t>
            </a:r>
            <a:r>
              <a:rPr lang="cs-CZ" smtClean="0"/>
              <a:t> </a:t>
            </a:r>
            <a:r>
              <a:rPr lang="cs-CZ" err="1" smtClean="0"/>
              <a:t>increasing</a:t>
            </a:r>
            <a:endParaRPr lang="cs-CZ" smtClean="0"/>
          </a:p>
          <a:p>
            <a:pPr lvl="1"/>
            <a:r>
              <a:rPr lang="cs-CZ" err="1" smtClean="0"/>
              <a:t>Correlatives</a:t>
            </a:r>
            <a:endParaRPr lang="cs-CZ" smtClean="0"/>
          </a:p>
          <a:p>
            <a:pPr lvl="1"/>
            <a:r>
              <a:rPr lang="cs-CZ" smtClean="0"/>
              <a:t>Primo, </a:t>
            </a:r>
            <a:r>
              <a:rPr lang="cs-CZ" err="1" smtClean="0"/>
              <a:t>deinde</a:t>
            </a:r>
            <a:r>
              <a:rPr lang="cs-CZ" smtClean="0"/>
              <a:t>…</a:t>
            </a:r>
          </a:p>
          <a:p>
            <a:pPr lvl="1"/>
            <a:r>
              <a:rPr lang="cs-CZ" err="1" smtClean="0"/>
              <a:t>Anaphoras</a:t>
            </a:r>
            <a:endParaRPr lang="cs-CZ" smtClean="0"/>
          </a:p>
          <a:p>
            <a:pPr lvl="1"/>
            <a:r>
              <a:rPr lang="cs-CZ" err="1" smtClean="0"/>
              <a:t>Interrogatives</a:t>
            </a:r>
            <a:endParaRPr lang="cs-CZ" smtClean="0"/>
          </a:p>
          <a:p>
            <a:pPr lvl="1"/>
            <a:r>
              <a:rPr lang="cs-CZ" smtClean="0"/>
              <a:t>Asyndeta</a:t>
            </a:r>
          </a:p>
          <a:p>
            <a:pPr lvl="1"/>
            <a:r>
              <a:rPr lang="cs-CZ" err="1" smtClean="0"/>
              <a:t>Aliterations</a:t>
            </a:r>
            <a:endParaRPr lang="cs-CZ"/>
          </a:p>
          <a:p>
            <a:pPr lvl="1"/>
            <a:r>
              <a:rPr lang="cs-CZ" err="1" smtClean="0"/>
              <a:t>Rhytm</a:t>
            </a:r>
            <a:r>
              <a:rPr lang="cs-CZ" smtClean="0"/>
              <a:t> </a:t>
            </a:r>
          </a:p>
          <a:p>
            <a:pPr lvl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977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Division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i="1" err="1" smtClean="0"/>
              <a:t>Cat</a:t>
            </a:r>
            <a:r>
              <a:rPr lang="cs-CZ" i="1" smtClean="0"/>
              <a:t>. </a:t>
            </a:r>
            <a:r>
              <a:rPr lang="cs-CZ" smtClean="0"/>
              <a:t>1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 smtClean="0"/>
              <a:t>Exordium</a:t>
            </a:r>
            <a:r>
              <a:rPr lang="cs-CZ" smtClean="0"/>
              <a:t>: 1-2 (</a:t>
            </a:r>
            <a:r>
              <a:rPr lang="cs-CZ" err="1" smtClean="0"/>
              <a:t>unusual</a:t>
            </a:r>
            <a:r>
              <a:rPr lang="cs-CZ" smtClean="0"/>
              <a:t> </a:t>
            </a:r>
            <a:r>
              <a:rPr lang="cs-CZ" err="1" smtClean="0"/>
              <a:t>beginning</a:t>
            </a:r>
            <a:r>
              <a:rPr lang="cs-CZ" smtClean="0"/>
              <a:t> </a:t>
            </a:r>
            <a:r>
              <a:rPr lang="cs-CZ" err="1" smtClean="0"/>
              <a:t>through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use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apostrophy</a:t>
            </a:r>
            <a:r>
              <a:rPr lang="cs-CZ" smtClean="0"/>
              <a:t>)</a:t>
            </a:r>
          </a:p>
          <a:p>
            <a:pPr lvl="1"/>
            <a:r>
              <a:rPr lang="cs-CZ" err="1" smtClean="0"/>
              <a:t>Digressio</a:t>
            </a:r>
            <a:r>
              <a:rPr lang="cs-CZ" smtClean="0"/>
              <a:t>: 3-6 (</a:t>
            </a:r>
            <a:r>
              <a:rPr lang="cs-CZ" err="1" smtClean="0"/>
              <a:t>historical</a:t>
            </a:r>
            <a:r>
              <a:rPr lang="cs-CZ" smtClean="0"/>
              <a:t> </a:t>
            </a:r>
            <a:r>
              <a:rPr lang="cs-CZ" err="1" smtClean="0"/>
              <a:t>examples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punishing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traitors</a:t>
            </a:r>
            <a:r>
              <a:rPr lang="cs-CZ" smtClean="0"/>
              <a:t> </a:t>
            </a:r>
            <a:r>
              <a:rPr lang="cs-CZ" err="1" smtClean="0"/>
              <a:t>opposed</a:t>
            </a:r>
            <a:r>
              <a:rPr lang="cs-CZ" smtClean="0"/>
              <a:t> to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passivity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present</a:t>
            </a:r>
            <a:r>
              <a:rPr lang="cs-CZ" smtClean="0"/>
              <a:t> </a:t>
            </a:r>
            <a:r>
              <a:rPr lang="cs-CZ" err="1" smtClean="0"/>
              <a:t>consuls</a:t>
            </a:r>
            <a:r>
              <a:rPr lang="cs-CZ" smtClean="0"/>
              <a:t> and </a:t>
            </a:r>
            <a:r>
              <a:rPr lang="cs-CZ" err="1" smtClean="0"/>
              <a:t>senators</a:t>
            </a:r>
            <a:r>
              <a:rPr lang="cs-CZ" smtClean="0"/>
              <a:t>)</a:t>
            </a:r>
          </a:p>
          <a:p>
            <a:r>
              <a:rPr lang="cs-CZ" err="1" smtClean="0"/>
              <a:t>Narratio</a:t>
            </a:r>
            <a:r>
              <a:rPr lang="cs-CZ" smtClean="0"/>
              <a:t>: 7-10,4</a:t>
            </a:r>
          </a:p>
          <a:p>
            <a:r>
              <a:rPr lang="cs-CZ" err="1" smtClean="0"/>
              <a:t>Argumentatio</a:t>
            </a:r>
            <a:r>
              <a:rPr lang="cs-CZ" smtClean="0"/>
              <a:t>: 10,5-27,3</a:t>
            </a:r>
          </a:p>
          <a:p>
            <a:pPr lvl="8"/>
            <a:r>
              <a:rPr lang="cs-CZ" sz="2400" err="1" smtClean="0"/>
              <a:t>Confirmatio</a:t>
            </a:r>
            <a:r>
              <a:rPr lang="cs-CZ" sz="2400" smtClean="0"/>
              <a:t>: 10,5-13,2</a:t>
            </a:r>
          </a:p>
          <a:p>
            <a:pPr lvl="8"/>
            <a:r>
              <a:rPr lang="cs-CZ" sz="2400" err="1" smtClean="0"/>
              <a:t>Refutatio</a:t>
            </a:r>
            <a:r>
              <a:rPr lang="cs-CZ" sz="2400" smtClean="0"/>
              <a:t>: 13,3-27,3</a:t>
            </a:r>
            <a:endParaRPr lang="cs-CZ" sz="2400"/>
          </a:p>
          <a:p>
            <a:pPr lvl="1"/>
            <a:endParaRPr lang="cs-CZ" smtClean="0"/>
          </a:p>
          <a:p>
            <a:pPr lvl="1"/>
            <a:r>
              <a:rPr lang="cs-CZ" err="1" smtClean="0"/>
              <a:t>Digressio</a:t>
            </a:r>
            <a:r>
              <a:rPr lang="cs-CZ" smtClean="0"/>
              <a:t>: 27,4-32</a:t>
            </a:r>
          </a:p>
          <a:p>
            <a:r>
              <a:rPr lang="cs-CZ" err="1" smtClean="0"/>
              <a:t>Peroratio</a:t>
            </a:r>
            <a:r>
              <a:rPr lang="cs-CZ" smtClean="0"/>
              <a:t>: 33</a:t>
            </a:r>
          </a:p>
          <a:p>
            <a:pPr lvl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505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Exordium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[1] I. Quo </a:t>
            </a:r>
            <a:r>
              <a:rPr lang="cs-CZ" dirty="0" err="1"/>
              <a:t>usque</a:t>
            </a:r>
            <a:r>
              <a:rPr lang="cs-CZ" dirty="0"/>
              <a:t> tandem </a:t>
            </a:r>
            <a:r>
              <a:rPr lang="cs-CZ" dirty="0" err="1"/>
              <a:t>abutere</a:t>
            </a:r>
            <a:r>
              <a:rPr lang="cs-CZ" dirty="0"/>
              <a:t>, </a:t>
            </a:r>
            <a:r>
              <a:rPr lang="cs-CZ" dirty="0" err="1"/>
              <a:t>Catilina</a:t>
            </a:r>
            <a:r>
              <a:rPr lang="cs-CZ" dirty="0"/>
              <a:t>, </a:t>
            </a:r>
            <a:r>
              <a:rPr lang="cs-CZ" dirty="0" err="1"/>
              <a:t>patientia</a:t>
            </a:r>
            <a:r>
              <a:rPr lang="cs-CZ" dirty="0"/>
              <a:t> nostra?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diu</a:t>
            </a:r>
            <a:r>
              <a:rPr lang="cs-CZ" dirty="0"/>
              <a:t> </a:t>
            </a:r>
            <a:r>
              <a:rPr lang="cs-CZ" dirty="0" err="1"/>
              <a:t>etiam</a:t>
            </a:r>
            <a:r>
              <a:rPr lang="cs-CZ" dirty="0"/>
              <a:t> </a:t>
            </a:r>
            <a:r>
              <a:rPr lang="cs-CZ" dirty="0" err="1"/>
              <a:t>furor</a:t>
            </a:r>
            <a:r>
              <a:rPr lang="cs-CZ" dirty="0"/>
              <a:t> </a:t>
            </a:r>
            <a:r>
              <a:rPr lang="cs-CZ" dirty="0" err="1"/>
              <a:t>iste</a:t>
            </a:r>
            <a:r>
              <a:rPr lang="cs-CZ" dirty="0"/>
              <a:t> </a:t>
            </a:r>
            <a:r>
              <a:rPr lang="cs-CZ" dirty="0" err="1"/>
              <a:t>tuus</a:t>
            </a:r>
            <a:r>
              <a:rPr lang="cs-CZ" dirty="0"/>
              <a:t> nos </a:t>
            </a:r>
            <a:r>
              <a:rPr lang="cs-CZ" dirty="0" err="1"/>
              <a:t>eludet</a:t>
            </a:r>
            <a:r>
              <a:rPr lang="cs-CZ" dirty="0"/>
              <a:t>? </a:t>
            </a:r>
            <a:r>
              <a:rPr lang="cs-CZ" dirty="0" err="1"/>
              <a:t>quem</a:t>
            </a:r>
            <a:r>
              <a:rPr lang="cs-CZ" dirty="0"/>
              <a:t> ad </a:t>
            </a:r>
            <a:r>
              <a:rPr lang="cs-CZ" dirty="0" err="1"/>
              <a:t>finem</a:t>
            </a:r>
            <a:r>
              <a:rPr lang="cs-CZ" dirty="0"/>
              <a:t> </a:t>
            </a:r>
            <a:r>
              <a:rPr lang="cs-CZ" dirty="0" err="1"/>
              <a:t>sese</a:t>
            </a:r>
            <a:r>
              <a:rPr lang="cs-CZ" dirty="0"/>
              <a:t> </a:t>
            </a:r>
            <a:r>
              <a:rPr lang="cs-CZ" dirty="0" err="1"/>
              <a:t>effrenata</a:t>
            </a:r>
            <a:r>
              <a:rPr lang="cs-CZ" dirty="0"/>
              <a:t> </a:t>
            </a:r>
            <a:r>
              <a:rPr lang="cs-CZ" dirty="0" err="1"/>
              <a:t>iactabit</a:t>
            </a:r>
            <a:r>
              <a:rPr lang="cs-CZ" dirty="0"/>
              <a:t> </a:t>
            </a:r>
            <a:r>
              <a:rPr lang="cs-CZ" dirty="0" err="1"/>
              <a:t>audacia</a:t>
            </a:r>
            <a:r>
              <a:rPr lang="cs-CZ" dirty="0"/>
              <a:t>? </a:t>
            </a:r>
            <a:r>
              <a:rPr lang="cs-CZ" dirty="0" err="1"/>
              <a:t>Nihilne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nocturnum</a:t>
            </a:r>
            <a:r>
              <a:rPr lang="cs-CZ" dirty="0"/>
              <a:t> </a:t>
            </a:r>
            <a:r>
              <a:rPr lang="cs-CZ" dirty="0" err="1"/>
              <a:t>praesidium</a:t>
            </a:r>
            <a:r>
              <a:rPr lang="cs-CZ" dirty="0"/>
              <a:t> </a:t>
            </a:r>
            <a:r>
              <a:rPr lang="cs-CZ" dirty="0" err="1"/>
              <a:t>Palati</a:t>
            </a:r>
            <a:r>
              <a:rPr lang="cs-CZ" dirty="0"/>
              <a:t>,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urbis</a:t>
            </a:r>
            <a:r>
              <a:rPr lang="cs-CZ" dirty="0"/>
              <a:t> </a:t>
            </a:r>
            <a:r>
              <a:rPr lang="cs-CZ" dirty="0" err="1"/>
              <a:t>vigiliae</a:t>
            </a:r>
            <a:r>
              <a:rPr lang="cs-CZ" dirty="0"/>
              <a:t>,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timor</a:t>
            </a:r>
            <a:r>
              <a:rPr lang="cs-CZ" dirty="0"/>
              <a:t> </a:t>
            </a:r>
            <a:r>
              <a:rPr lang="cs-CZ" dirty="0" err="1"/>
              <a:t>populi</a:t>
            </a:r>
            <a:r>
              <a:rPr lang="cs-CZ" dirty="0"/>
              <a:t>,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concursus</a:t>
            </a:r>
            <a:r>
              <a:rPr lang="cs-CZ" dirty="0"/>
              <a:t> </a:t>
            </a:r>
            <a:r>
              <a:rPr lang="cs-CZ" dirty="0" err="1"/>
              <a:t>bonorum</a:t>
            </a:r>
            <a:r>
              <a:rPr lang="cs-CZ" dirty="0"/>
              <a:t> omnium, </a:t>
            </a:r>
            <a:r>
              <a:rPr lang="cs-CZ" dirty="0" err="1"/>
              <a:t>nihil</a:t>
            </a:r>
            <a:r>
              <a:rPr lang="cs-CZ" dirty="0"/>
              <a:t> hic </a:t>
            </a:r>
            <a:r>
              <a:rPr lang="cs-CZ" dirty="0" err="1"/>
              <a:t>munitissimus</a:t>
            </a:r>
            <a:r>
              <a:rPr lang="cs-CZ" dirty="0"/>
              <a:t> </a:t>
            </a:r>
            <a:r>
              <a:rPr lang="cs-CZ" dirty="0" err="1"/>
              <a:t>habendi</a:t>
            </a:r>
            <a:r>
              <a:rPr lang="cs-CZ" dirty="0"/>
              <a:t> </a:t>
            </a:r>
            <a:r>
              <a:rPr lang="cs-CZ" dirty="0" err="1"/>
              <a:t>senatus</a:t>
            </a:r>
            <a:r>
              <a:rPr lang="cs-CZ" dirty="0"/>
              <a:t> </a:t>
            </a:r>
            <a:r>
              <a:rPr lang="cs-CZ" dirty="0" err="1"/>
              <a:t>locus</a:t>
            </a:r>
            <a:r>
              <a:rPr lang="cs-CZ" dirty="0"/>
              <a:t>,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horum</a:t>
            </a:r>
            <a:r>
              <a:rPr lang="cs-CZ" dirty="0"/>
              <a:t> </a:t>
            </a:r>
            <a:r>
              <a:rPr lang="cs-CZ" dirty="0" err="1"/>
              <a:t>ora</a:t>
            </a:r>
            <a:r>
              <a:rPr lang="cs-CZ" dirty="0"/>
              <a:t> </a:t>
            </a:r>
            <a:r>
              <a:rPr lang="cs-CZ" dirty="0" err="1"/>
              <a:t>voltusque</a:t>
            </a:r>
            <a:r>
              <a:rPr lang="cs-CZ" dirty="0"/>
              <a:t> </a:t>
            </a:r>
            <a:r>
              <a:rPr lang="cs-CZ" dirty="0" err="1"/>
              <a:t>moverunt</a:t>
            </a:r>
            <a:r>
              <a:rPr lang="cs-CZ" dirty="0"/>
              <a:t>? Patere </a:t>
            </a:r>
            <a:r>
              <a:rPr lang="cs-CZ" dirty="0" err="1"/>
              <a:t>tua</a:t>
            </a:r>
            <a:r>
              <a:rPr lang="cs-CZ" dirty="0"/>
              <a:t> </a:t>
            </a:r>
            <a:r>
              <a:rPr lang="cs-CZ" dirty="0" err="1"/>
              <a:t>consilia</a:t>
            </a:r>
            <a:r>
              <a:rPr lang="cs-CZ" dirty="0"/>
              <a:t> non </a:t>
            </a:r>
            <a:r>
              <a:rPr lang="cs-CZ" dirty="0" err="1"/>
              <a:t>sentis</a:t>
            </a:r>
            <a:r>
              <a:rPr lang="cs-CZ" dirty="0"/>
              <a:t>, </a:t>
            </a:r>
            <a:r>
              <a:rPr lang="cs-CZ" dirty="0" err="1"/>
              <a:t>constrictam</a:t>
            </a:r>
            <a:r>
              <a:rPr lang="cs-CZ" dirty="0"/>
              <a:t> </a:t>
            </a:r>
            <a:r>
              <a:rPr lang="cs-CZ" dirty="0" err="1"/>
              <a:t>iam</a:t>
            </a:r>
            <a:r>
              <a:rPr lang="cs-CZ" dirty="0"/>
              <a:t> </a:t>
            </a:r>
            <a:r>
              <a:rPr lang="cs-CZ" dirty="0" err="1"/>
              <a:t>horum</a:t>
            </a:r>
            <a:r>
              <a:rPr lang="cs-CZ" dirty="0"/>
              <a:t> omnium </a:t>
            </a:r>
            <a:r>
              <a:rPr lang="cs-CZ" dirty="0" err="1"/>
              <a:t>scientia</a:t>
            </a:r>
            <a:r>
              <a:rPr lang="cs-CZ" dirty="0"/>
              <a:t> </a:t>
            </a:r>
            <a:r>
              <a:rPr lang="cs-CZ" dirty="0" err="1"/>
              <a:t>teneri</a:t>
            </a:r>
            <a:r>
              <a:rPr lang="cs-CZ" dirty="0"/>
              <a:t> </a:t>
            </a:r>
            <a:r>
              <a:rPr lang="cs-CZ" dirty="0" err="1"/>
              <a:t>coniurationem</a:t>
            </a:r>
            <a:r>
              <a:rPr lang="cs-CZ" dirty="0"/>
              <a:t> </a:t>
            </a:r>
            <a:r>
              <a:rPr lang="cs-CZ" dirty="0" err="1"/>
              <a:t>tuam</a:t>
            </a:r>
            <a:r>
              <a:rPr lang="cs-CZ" dirty="0"/>
              <a:t> non </a:t>
            </a:r>
            <a:r>
              <a:rPr lang="cs-CZ" dirty="0" err="1"/>
              <a:t>vides</a:t>
            </a:r>
            <a:r>
              <a:rPr lang="cs-CZ" dirty="0"/>
              <a:t>? </a:t>
            </a:r>
            <a:r>
              <a:rPr lang="cs-CZ" dirty="0" err="1"/>
              <a:t>Quid</a:t>
            </a:r>
            <a:r>
              <a:rPr lang="cs-CZ" dirty="0"/>
              <a:t> proxima, </a:t>
            </a:r>
            <a:r>
              <a:rPr lang="cs-CZ" dirty="0" err="1"/>
              <a:t>quid</a:t>
            </a:r>
            <a:r>
              <a:rPr lang="cs-CZ" dirty="0"/>
              <a:t> superiore </a:t>
            </a:r>
            <a:r>
              <a:rPr lang="cs-CZ" dirty="0" err="1"/>
              <a:t>nocte</a:t>
            </a:r>
            <a:r>
              <a:rPr lang="cs-CZ" dirty="0"/>
              <a:t> </a:t>
            </a:r>
            <a:r>
              <a:rPr lang="cs-CZ" dirty="0" err="1"/>
              <a:t>egeris</a:t>
            </a:r>
            <a:r>
              <a:rPr lang="cs-CZ" dirty="0"/>
              <a:t>, </a:t>
            </a:r>
            <a:r>
              <a:rPr lang="cs-CZ" dirty="0" err="1"/>
              <a:t>ubi</a:t>
            </a:r>
            <a:r>
              <a:rPr lang="cs-CZ" dirty="0"/>
              <a:t> </a:t>
            </a:r>
            <a:r>
              <a:rPr lang="cs-CZ" dirty="0" err="1"/>
              <a:t>fueris</a:t>
            </a:r>
            <a:r>
              <a:rPr lang="cs-CZ" dirty="0"/>
              <a:t>, </a:t>
            </a:r>
            <a:r>
              <a:rPr lang="cs-CZ" dirty="0" err="1"/>
              <a:t>quos</a:t>
            </a:r>
            <a:r>
              <a:rPr lang="cs-CZ" dirty="0"/>
              <a:t> </a:t>
            </a:r>
            <a:r>
              <a:rPr lang="cs-CZ" dirty="0" err="1"/>
              <a:t>convocaveris</a:t>
            </a:r>
            <a:r>
              <a:rPr lang="cs-CZ" dirty="0"/>
              <a:t>, </a:t>
            </a:r>
            <a:r>
              <a:rPr lang="cs-CZ" dirty="0" err="1"/>
              <a:t>quid</a:t>
            </a:r>
            <a:r>
              <a:rPr lang="cs-CZ" dirty="0"/>
              <a:t> </a:t>
            </a:r>
            <a:r>
              <a:rPr lang="cs-CZ" dirty="0" err="1"/>
              <a:t>consilii</a:t>
            </a:r>
            <a:r>
              <a:rPr lang="cs-CZ" dirty="0"/>
              <a:t> </a:t>
            </a:r>
            <a:r>
              <a:rPr lang="cs-CZ" dirty="0" err="1"/>
              <a:t>ceperis</a:t>
            </a:r>
            <a:r>
              <a:rPr lang="cs-CZ" dirty="0"/>
              <a:t>, </a:t>
            </a:r>
            <a:r>
              <a:rPr lang="cs-CZ" dirty="0" err="1"/>
              <a:t>quem</a:t>
            </a:r>
            <a:r>
              <a:rPr lang="cs-CZ" dirty="0"/>
              <a:t> </a:t>
            </a:r>
            <a:r>
              <a:rPr lang="cs-CZ" dirty="0" err="1"/>
              <a:t>nostrum</a:t>
            </a:r>
            <a:r>
              <a:rPr lang="cs-CZ" dirty="0"/>
              <a:t> </a:t>
            </a:r>
            <a:r>
              <a:rPr lang="cs-CZ" dirty="0" err="1"/>
              <a:t>ignorare</a:t>
            </a:r>
            <a:r>
              <a:rPr lang="cs-CZ" dirty="0"/>
              <a:t> </a:t>
            </a:r>
            <a:r>
              <a:rPr lang="cs-CZ" dirty="0" err="1"/>
              <a:t>arbitraris</a:t>
            </a:r>
            <a:r>
              <a:rPr lang="cs-CZ" dirty="0"/>
              <a:t>? [2] O </a:t>
            </a:r>
            <a:r>
              <a:rPr lang="cs-CZ" dirty="0" err="1"/>
              <a:t>tempora</a:t>
            </a:r>
            <a:r>
              <a:rPr lang="cs-CZ" dirty="0"/>
              <a:t>, o mores! </a:t>
            </a:r>
            <a:r>
              <a:rPr lang="cs-CZ" dirty="0" err="1"/>
              <a:t>Senatus</a:t>
            </a:r>
            <a:r>
              <a:rPr lang="cs-CZ" dirty="0"/>
              <a:t> </a:t>
            </a:r>
            <a:r>
              <a:rPr lang="cs-CZ" dirty="0" err="1"/>
              <a:t>haec</a:t>
            </a:r>
            <a:r>
              <a:rPr lang="cs-CZ" dirty="0"/>
              <a:t> </a:t>
            </a:r>
            <a:r>
              <a:rPr lang="cs-CZ" dirty="0" err="1"/>
              <a:t>intellegit</a:t>
            </a:r>
            <a:r>
              <a:rPr lang="cs-CZ" dirty="0"/>
              <a:t>. </a:t>
            </a:r>
            <a:r>
              <a:rPr lang="cs-CZ" dirty="0" err="1"/>
              <a:t>Consul</a:t>
            </a:r>
            <a:r>
              <a:rPr lang="cs-CZ" dirty="0"/>
              <a:t> </a:t>
            </a:r>
            <a:r>
              <a:rPr lang="cs-CZ" dirty="0" err="1"/>
              <a:t>videt</a:t>
            </a:r>
            <a:r>
              <a:rPr lang="cs-CZ" dirty="0"/>
              <a:t>; hic </a:t>
            </a:r>
            <a:r>
              <a:rPr lang="cs-CZ" dirty="0" err="1"/>
              <a:t>tamen</a:t>
            </a:r>
            <a:r>
              <a:rPr lang="cs-CZ" dirty="0"/>
              <a:t> </a:t>
            </a:r>
            <a:r>
              <a:rPr lang="cs-CZ" dirty="0" err="1"/>
              <a:t>vivit</a:t>
            </a:r>
            <a:r>
              <a:rPr lang="cs-CZ" dirty="0"/>
              <a:t>. </a:t>
            </a:r>
            <a:r>
              <a:rPr lang="cs-CZ" dirty="0" err="1"/>
              <a:t>Vivit</a:t>
            </a:r>
            <a:r>
              <a:rPr lang="cs-CZ" dirty="0"/>
              <a:t>? </a:t>
            </a:r>
            <a:r>
              <a:rPr lang="cs-CZ" dirty="0" err="1"/>
              <a:t>immo</a:t>
            </a:r>
            <a:r>
              <a:rPr lang="cs-CZ" dirty="0"/>
              <a:t> vero </a:t>
            </a:r>
            <a:r>
              <a:rPr lang="cs-CZ" dirty="0" err="1"/>
              <a:t>etiam</a:t>
            </a:r>
            <a:r>
              <a:rPr lang="cs-CZ" dirty="0"/>
              <a:t> in </a:t>
            </a:r>
            <a:r>
              <a:rPr lang="cs-CZ" dirty="0" err="1"/>
              <a:t>senatum</a:t>
            </a:r>
            <a:r>
              <a:rPr lang="cs-CZ" dirty="0"/>
              <a:t> </a:t>
            </a:r>
            <a:r>
              <a:rPr lang="cs-CZ" dirty="0" err="1"/>
              <a:t>venit</a:t>
            </a:r>
            <a:r>
              <a:rPr lang="cs-CZ" dirty="0"/>
              <a:t>, fit </a:t>
            </a:r>
            <a:r>
              <a:rPr lang="cs-CZ" dirty="0" err="1"/>
              <a:t>publici</a:t>
            </a:r>
            <a:r>
              <a:rPr lang="cs-CZ" dirty="0"/>
              <a:t> </a:t>
            </a:r>
            <a:r>
              <a:rPr lang="cs-CZ" dirty="0" err="1"/>
              <a:t>consilii</a:t>
            </a:r>
            <a:r>
              <a:rPr lang="cs-CZ" dirty="0"/>
              <a:t> </a:t>
            </a:r>
            <a:r>
              <a:rPr lang="cs-CZ" dirty="0" err="1"/>
              <a:t>particeps</a:t>
            </a:r>
            <a:r>
              <a:rPr lang="cs-CZ" dirty="0"/>
              <a:t>, </a:t>
            </a:r>
            <a:r>
              <a:rPr lang="cs-CZ" dirty="0" err="1"/>
              <a:t>notat</a:t>
            </a:r>
            <a:r>
              <a:rPr lang="cs-CZ" dirty="0"/>
              <a:t> et </a:t>
            </a:r>
            <a:r>
              <a:rPr lang="cs-CZ" dirty="0" err="1"/>
              <a:t>designat</a:t>
            </a:r>
            <a:r>
              <a:rPr lang="cs-CZ" dirty="0"/>
              <a:t> </a:t>
            </a:r>
            <a:r>
              <a:rPr lang="cs-CZ" dirty="0" err="1"/>
              <a:t>oculis</a:t>
            </a:r>
            <a:r>
              <a:rPr lang="cs-CZ" dirty="0"/>
              <a:t> ad </a:t>
            </a:r>
            <a:r>
              <a:rPr lang="cs-CZ" dirty="0" err="1"/>
              <a:t>caedem</a:t>
            </a:r>
            <a:r>
              <a:rPr lang="cs-CZ" dirty="0"/>
              <a:t> </a:t>
            </a:r>
            <a:r>
              <a:rPr lang="cs-CZ" dirty="0" err="1"/>
              <a:t>unum</a:t>
            </a:r>
            <a:r>
              <a:rPr lang="cs-CZ" dirty="0"/>
              <a:t> </a:t>
            </a:r>
            <a:r>
              <a:rPr lang="cs-CZ" dirty="0" err="1"/>
              <a:t>quemque</a:t>
            </a:r>
            <a:r>
              <a:rPr lang="cs-CZ" dirty="0"/>
              <a:t> </a:t>
            </a:r>
            <a:r>
              <a:rPr lang="cs-CZ" dirty="0" err="1"/>
              <a:t>nostrum</a:t>
            </a:r>
            <a:r>
              <a:rPr lang="cs-CZ" dirty="0"/>
              <a:t>. Nos autem </a:t>
            </a:r>
            <a:r>
              <a:rPr lang="cs-CZ" dirty="0" err="1"/>
              <a:t>fortes</a:t>
            </a:r>
            <a:r>
              <a:rPr lang="cs-CZ" dirty="0"/>
              <a:t> </a:t>
            </a:r>
            <a:r>
              <a:rPr lang="cs-CZ" dirty="0" err="1"/>
              <a:t>viri</a:t>
            </a:r>
            <a:r>
              <a:rPr lang="cs-CZ" dirty="0"/>
              <a:t> </a:t>
            </a:r>
            <a:r>
              <a:rPr lang="cs-CZ" dirty="0" err="1"/>
              <a:t>satis</a:t>
            </a:r>
            <a:r>
              <a:rPr lang="cs-CZ" dirty="0"/>
              <a:t> </a:t>
            </a:r>
            <a:r>
              <a:rPr lang="cs-CZ" dirty="0" err="1"/>
              <a:t>facere</a:t>
            </a:r>
            <a:r>
              <a:rPr lang="cs-CZ" dirty="0"/>
              <a:t> </a:t>
            </a:r>
            <a:r>
              <a:rPr lang="cs-CZ" dirty="0" err="1"/>
              <a:t>rei</a:t>
            </a:r>
            <a:r>
              <a:rPr lang="cs-CZ" dirty="0"/>
              <a:t> </a:t>
            </a:r>
            <a:r>
              <a:rPr lang="cs-CZ" dirty="0" err="1"/>
              <a:t>publicae</a:t>
            </a:r>
            <a:r>
              <a:rPr lang="cs-CZ" dirty="0"/>
              <a:t> </a:t>
            </a:r>
            <a:r>
              <a:rPr lang="cs-CZ" dirty="0" err="1"/>
              <a:t>videmur</a:t>
            </a:r>
            <a:r>
              <a:rPr lang="cs-CZ" dirty="0"/>
              <a:t>, si </a:t>
            </a:r>
            <a:r>
              <a:rPr lang="cs-CZ" dirty="0" err="1"/>
              <a:t>istius</a:t>
            </a:r>
            <a:r>
              <a:rPr lang="cs-CZ" dirty="0"/>
              <a:t> </a:t>
            </a:r>
            <a:r>
              <a:rPr lang="cs-CZ" dirty="0" err="1"/>
              <a:t>furorem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tela</a:t>
            </a:r>
            <a:r>
              <a:rPr lang="cs-CZ" dirty="0"/>
              <a:t> </a:t>
            </a:r>
            <a:r>
              <a:rPr lang="cs-CZ" dirty="0" err="1"/>
              <a:t>vitemus</a:t>
            </a:r>
            <a:r>
              <a:rPr lang="cs-CZ" dirty="0"/>
              <a:t>. Ad </a:t>
            </a:r>
            <a:r>
              <a:rPr lang="cs-CZ" dirty="0" err="1"/>
              <a:t>mortem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, </a:t>
            </a:r>
            <a:r>
              <a:rPr lang="cs-CZ" dirty="0" err="1"/>
              <a:t>Catilina</a:t>
            </a:r>
            <a:r>
              <a:rPr lang="cs-CZ" dirty="0"/>
              <a:t>, </a:t>
            </a:r>
            <a:r>
              <a:rPr lang="cs-CZ" dirty="0" err="1"/>
              <a:t>duci</a:t>
            </a:r>
            <a:r>
              <a:rPr lang="cs-CZ" dirty="0"/>
              <a:t> </a:t>
            </a:r>
            <a:r>
              <a:rPr lang="cs-CZ" dirty="0" err="1"/>
              <a:t>iussu</a:t>
            </a:r>
            <a:r>
              <a:rPr lang="cs-CZ" dirty="0"/>
              <a:t> </a:t>
            </a:r>
            <a:r>
              <a:rPr lang="cs-CZ" dirty="0" err="1"/>
              <a:t>consulis</a:t>
            </a:r>
            <a:r>
              <a:rPr lang="cs-CZ" dirty="0"/>
              <a:t> </a:t>
            </a:r>
            <a:r>
              <a:rPr lang="cs-CZ" dirty="0" err="1"/>
              <a:t>iam</a:t>
            </a:r>
            <a:r>
              <a:rPr lang="cs-CZ" dirty="0"/>
              <a:t> </a:t>
            </a:r>
            <a:r>
              <a:rPr lang="cs-CZ" dirty="0" err="1"/>
              <a:t>pridem</a:t>
            </a:r>
            <a:r>
              <a:rPr lang="cs-CZ" dirty="0"/>
              <a:t> </a:t>
            </a:r>
            <a:r>
              <a:rPr lang="cs-CZ" dirty="0" err="1"/>
              <a:t>oportebat</a:t>
            </a:r>
            <a:r>
              <a:rPr lang="cs-CZ" dirty="0"/>
              <a:t>, in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conferri</a:t>
            </a:r>
            <a:r>
              <a:rPr lang="cs-CZ" dirty="0"/>
              <a:t> pestem, </a:t>
            </a:r>
            <a:r>
              <a:rPr lang="cs-CZ" dirty="0" err="1"/>
              <a:t>quam</a:t>
            </a:r>
            <a:r>
              <a:rPr lang="cs-CZ" dirty="0"/>
              <a:t> tu in nos [</a:t>
            </a:r>
            <a:r>
              <a:rPr lang="cs-CZ" dirty="0" err="1"/>
              <a:t>omnes</a:t>
            </a:r>
            <a:r>
              <a:rPr lang="cs-CZ" dirty="0"/>
              <a:t> </a:t>
            </a:r>
            <a:r>
              <a:rPr lang="cs-CZ" dirty="0" err="1"/>
              <a:t>iam</a:t>
            </a:r>
            <a:r>
              <a:rPr lang="cs-CZ" dirty="0"/>
              <a:t> </a:t>
            </a:r>
            <a:r>
              <a:rPr lang="cs-CZ" dirty="0" err="1"/>
              <a:t>diu</a:t>
            </a:r>
            <a:r>
              <a:rPr lang="cs-CZ" dirty="0"/>
              <a:t>] </a:t>
            </a:r>
            <a:r>
              <a:rPr lang="cs-CZ" dirty="0" err="1"/>
              <a:t>machinaris</a:t>
            </a:r>
            <a:r>
              <a:rPr lang="cs-CZ" dirty="0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983517" y="968181"/>
            <a:ext cx="449834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i="1" err="1"/>
              <a:t>a</a:t>
            </a:r>
            <a:r>
              <a:rPr lang="cs-CZ" i="1" err="1" smtClean="0"/>
              <a:t>postrophe</a:t>
            </a:r>
            <a:r>
              <a:rPr lang="cs-CZ" smtClean="0"/>
              <a:t>: </a:t>
            </a:r>
            <a:r>
              <a:rPr lang="cs-CZ" err="1" smtClean="0"/>
              <a:t>allocuted</a:t>
            </a:r>
            <a:r>
              <a:rPr lang="cs-CZ" smtClean="0"/>
              <a:t> </a:t>
            </a:r>
            <a:r>
              <a:rPr lang="cs-CZ" err="1" smtClean="0"/>
              <a:t>is</a:t>
            </a:r>
            <a:r>
              <a:rPr lang="cs-CZ" smtClean="0"/>
              <a:t> </a:t>
            </a:r>
            <a:r>
              <a:rPr lang="cs-CZ" err="1" smtClean="0"/>
              <a:t>Catilina</a:t>
            </a:r>
            <a:r>
              <a:rPr lang="cs-CZ" smtClean="0"/>
              <a:t>, not </a:t>
            </a:r>
            <a:r>
              <a:rPr lang="cs-CZ" err="1" smtClean="0"/>
              <a:t>senators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993341" y="6122894"/>
            <a:ext cx="150201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err="1" smtClean="0"/>
              <a:t>interrogations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0381018" y="5617277"/>
            <a:ext cx="114646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anaphorai</a:t>
            </a:r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36661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Cicero, In </a:t>
            </a:r>
            <a:r>
              <a:rPr lang="cs-CZ" err="1" smtClean="0"/>
              <a:t>Catilinam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5094" y="1831554"/>
            <a:ext cx="10515600" cy="4351338"/>
          </a:xfrm>
        </p:spPr>
        <p:txBody>
          <a:bodyPr/>
          <a:lstStyle/>
          <a:p>
            <a:r>
              <a:rPr lang="cs-CZ">
                <a:solidFill>
                  <a:srgbClr val="FF0000"/>
                </a:solidFill>
              </a:rPr>
              <a:t>quo </a:t>
            </a:r>
            <a:r>
              <a:rPr lang="cs-CZ" err="1">
                <a:solidFill>
                  <a:srgbClr val="FF0000"/>
                </a:solidFill>
              </a:rPr>
              <a:t>usque</a:t>
            </a:r>
            <a:r>
              <a:rPr lang="cs-CZ">
                <a:solidFill>
                  <a:srgbClr val="FF0000"/>
                </a:solidFill>
              </a:rPr>
              <a:t> tandem </a:t>
            </a:r>
            <a:r>
              <a:rPr lang="cs-CZ" err="1" smtClean="0">
                <a:solidFill>
                  <a:srgbClr val="0070C0"/>
                </a:solidFill>
                <a:effectLst/>
              </a:rPr>
              <a:t>abutere</a:t>
            </a:r>
            <a:r>
              <a:rPr lang="cs-CZ" smtClean="0">
                <a:effectLst/>
              </a:rPr>
              <a:t>, </a:t>
            </a:r>
            <a:r>
              <a:rPr lang="cs-CZ" err="1" smtClean="0">
                <a:solidFill>
                  <a:srgbClr val="0070C0"/>
                </a:solidFill>
                <a:effectLst/>
              </a:rPr>
              <a:t>Catilina</a:t>
            </a:r>
            <a:r>
              <a:rPr lang="cs-CZ" smtClean="0">
                <a:effectLst/>
              </a:rPr>
              <a:t>, </a:t>
            </a:r>
            <a:r>
              <a:rPr lang="cs-CZ" u="sng" err="1" smtClean="0">
                <a:effectLst/>
              </a:rPr>
              <a:t>patientia</a:t>
            </a:r>
            <a:r>
              <a:rPr lang="cs-CZ" u="sng" smtClean="0">
                <a:effectLst/>
              </a:rPr>
              <a:t> nostra</a:t>
            </a:r>
            <a:r>
              <a:rPr lang="cs-CZ" smtClean="0">
                <a:effectLst/>
              </a:rPr>
              <a:t>? </a:t>
            </a:r>
          </a:p>
          <a:p>
            <a:r>
              <a:rPr lang="cs-CZ" err="1" smtClean="0">
                <a:solidFill>
                  <a:srgbClr val="FF0000"/>
                </a:solidFill>
                <a:effectLst/>
              </a:rPr>
              <a:t>quam</a:t>
            </a:r>
            <a:r>
              <a:rPr lang="cs-CZ" smtClean="0">
                <a:solidFill>
                  <a:srgbClr val="FF0000"/>
                </a:solidFill>
                <a:effectLst/>
              </a:rPr>
              <a:t> </a:t>
            </a:r>
            <a:r>
              <a:rPr lang="cs-CZ" err="1" smtClean="0">
                <a:solidFill>
                  <a:srgbClr val="FF0000"/>
                </a:solidFill>
                <a:effectLst/>
              </a:rPr>
              <a:t>diu</a:t>
            </a:r>
            <a:r>
              <a:rPr lang="cs-CZ" smtClean="0">
                <a:solidFill>
                  <a:srgbClr val="FF0000"/>
                </a:solidFill>
                <a:effectLst/>
              </a:rPr>
              <a:t> </a:t>
            </a:r>
            <a:r>
              <a:rPr lang="cs-CZ" err="1" smtClean="0">
                <a:solidFill>
                  <a:srgbClr val="FF0000"/>
                </a:solidFill>
                <a:effectLst/>
              </a:rPr>
              <a:t>etiam</a:t>
            </a:r>
            <a:r>
              <a:rPr lang="cs-CZ" smtClean="0">
                <a:solidFill>
                  <a:srgbClr val="FF0000"/>
                </a:solidFill>
                <a:effectLst/>
              </a:rPr>
              <a:t> </a:t>
            </a:r>
            <a:r>
              <a:rPr lang="cs-CZ" u="sng" err="1" smtClean="0">
                <a:solidFill>
                  <a:srgbClr val="FFC000"/>
                </a:solidFill>
                <a:effectLst/>
              </a:rPr>
              <a:t>furor</a:t>
            </a:r>
            <a:r>
              <a:rPr lang="cs-CZ" u="sng" smtClean="0">
                <a:solidFill>
                  <a:srgbClr val="0070C0"/>
                </a:solidFill>
                <a:effectLst/>
              </a:rPr>
              <a:t> </a:t>
            </a:r>
            <a:r>
              <a:rPr lang="cs-CZ" u="sng" err="1" smtClean="0">
                <a:solidFill>
                  <a:srgbClr val="0070C0"/>
                </a:solidFill>
                <a:effectLst/>
              </a:rPr>
              <a:t>iste</a:t>
            </a:r>
            <a:r>
              <a:rPr lang="cs-CZ" u="sng" smtClean="0">
                <a:solidFill>
                  <a:srgbClr val="0070C0"/>
                </a:solidFill>
                <a:effectLst/>
              </a:rPr>
              <a:t> </a:t>
            </a:r>
            <a:r>
              <a:rPr lang="cs-CZ" u="sng" err="1" smtClean="0">
                <a:solidFill>
                  <a:srgbClr val="0070C0"/>
                </a:solidFill>
                <a:effectLst/>
              </a:rPr>
              <a:t>tuus</a:t>
            </a:r>
            <a:r>
              <a:rPr lang="cs-CZ" u="sng" smtClean="0">
                <a:solidFill>
                  <a:srgbClr val="0070C0"/>
                </a:solidFill>
                <a:effectLst/>
              </a:rPr>
              <a:t> </a:t>
            </a:r>
            <a:r>
              <a:rPr lang="cs-CZ" smtClean="0">
                <a:effectLst/>
              </a:rPr>
              <a:t>nos </a:t>
            </a:r>
            <a:r>
              <a:rPr lang="cs-CZ" err="1" smtClean="0">
                <a:solidFill>
                  <a:srgbClr val="0070C0"/>
                </a:solidFill>
                <a:effectLst/>
              </a:rPr>
              <a:t>eludet</a:t>
            </a:r>
            <a:r>
              <a:rPr lang="cs-CZ" smtClean="0">
                <a:effectLst/>
              </a:rPr>
              <a:t>? </a:t>
            </a:r>
          </a:p>
          <a:p>
            <a:r>
              <a:rPr lang="cs-CZ" err="1" smtClean="0">
                <a:solidFill>
                  <a:srgbClr val="FF0000"/>
                </a:solidFill>
                <a:effectLst/>
              </a:rPr>
              <a:t>quem</a:t>
            </a:r>
            <a:r>
              <a:rPr lang="cs-CZ" smtClean="0">
                <a:solidFill>
                  <a:srgbClr val="FF0000"/>
                </a:solidFill>
                <a:effectLst/>
              </a:rPr>
              <a:t> ad </a:t>
            </a:r>
            <a:r>
              <a:rPr lang="cs-CZ" err="1" smtClean="0">
                <a:solidFill>
                  <a:srgbClr val="FF0000"/>
                </a:solidFill>
                <a:effectLst/>
              </a:rPr>
              <a:t>finem</a:t>
            </a:r>
            <a:r>
              <a:rPr lang="cs-CZ" smtClean="0">
                <a:solidFill>
                  <a:srgbClr val="FF0000"/>
                </a:solidFill>
                <a:effectLst/>
              </a:rPr>
              <a:t> </a:t>
            </a:r>
            <a:r>
              <a:rPr lang="cs-CZ" err="1" smtClean="0">
                <a:solidFill>
                  <a:srgbClr val="0070C0"/>
                </a:solidFill>
                <a:effectLst/>
              </a:rPr>
              <a:t>sese</a:t>
            </a:r>
            <a:r>
              <a:rPr lang="cs-CZ" smtClean="0">
                <a:solidFill>
                  <a:srgbClr val="0070C0"/>
                </a:solidFill>
                <a:effectLst/>
              </a:rPr>
              <a:t> </a:t>
            </a:r>
            <a:r>
              <a:rPr lang="cs-CZ" err="1" smtClean="0">
                <a:solidFill>
                  <a:srgbClr val="0070C0"/>
                </a:solidFill>
                <a:effectLst/>
              </a:rPr>
              <a:t>effrenata</a:t>
            </a:r>
            <a:r>
              <a:rPr lang="cs-CZ" smtClean="0">
                <a:solidFill>
                  <a:srgbClr val="0070C0"/>
                </a:solidFill>
                <a:effectLst/>
              </a:rPr>
              <a:t> </a:t>
            </a:r>
            <a:r>
              <a:rPr lang="cs-CZ" err="1" smtClean="0">
                <a:solidFill>
                  <a:srgbClr val="0070C0"/>
                </a:solidFill>
                <a:effectLst/>
              </a:rPr>
              <a:t>iactabit</a:t>
            </a:r>
            <a:r>
              <a:rPr lang="cs-CZ" smtClean="0">
                <a:solidFill>
                  <a:srgbClr val="0070C0"/>
                </a:solidFill>
                <a:effectLst/>
              </a:rPr>
              <a:t> </a:t>
            </a:r>
            <a:r>
              <a:rPr lang="cs-CZ" u="sng" err="1" smtClean="0">
                <a:solidFill>
                  <a:srgbClr val="FFC000"/>
                </a:solidFill>
                <a:effectLst/>
              </a:rPr>
              <a:t>audacia</a:t>
            </a:r>
            <a:r>
              <a:rPr lang="cs-CZ" smtClean="0">
                <a:effectLst/>
              </a:rPr>
              <a:t>? </a:t>
            </a:r>
          </a:p>
          <a:p>
            <a:pPr marL="0" indent="0">
              <a:buNone/>
            </a:pPr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9368117" y="1909483"/>
            <a:ext cx="76200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9374482" y="2416124"/>
            <a:ext cx="133834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9374482" y="2999099"/>
            <a:ext cx="210034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99766" y="4007223"/>
            <a:ext cx="3834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tu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8444753" y="4025152"/>
            <a:ext cx="51809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nos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983204" y="4459959"/>
            <a:ext cx="1823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 smtClean="0"/>
              <a:t>abuti</a:t>
            </a:r>
            <a:endParaRPr lang="cs-CZ"/>
          </a:p>
          <a:p>
            <a:r>
              <a:rPr lang="cs-CZ" err="1"/>
              <a:t>f</a:t>
            </a:r>
            <a:r>
              <a:rPr lang="cs-CZ" err="1" smtClean="0"/>
              <a:t>uror</a:t>
            </a:r>
            <a:r>
              <a:rPr lang="cs-CZ" smtClean="0"/>
              <a:t> </a:t>
            </a:r>
            <a:r>
              <a:rPr lang="cs-CZ" err="1" smtClean="0"/>
              <a:t>iste</a:t>
            </a:r>
            <a:r>
              <a:rPr lang="cs-CZ" smtClean="0"/>
              <a:t> </a:t>
            </a:r>
            <a:r>
              <a:rPr lang="cs-CZ" err="1" smtClean="0"/>
              <a:t>tuus</a:t>
            </a:r>
            <a:endParaRPr lang="cs-CZ" smtClean="0"/>
          </a:p>
          <a:p>
            <a:r>
              <a:rPr lang="cs-CZ" err="1"/>
              <a:t>e</a:t>
            </a:r>
            <a:r>
              <a:rPr lang="cs-CZ" err="1" smtClean="0"/>
              <a:t>ffrenata</a:t>
            </a:r>
            <a:r>
              <a:rPr lang="cs-CZ" smtClean="0"/>
              <a:t> </a:t>
            </a:r>
            <a:r>
              <a:rPr lang="cs-CZ" err="1" smtClean="0"/>
              <a:t>audacia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8962844" y="4597115"/>
            <a:ext cx="166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 smtClean="0"/>
              <a:t>patientia</a:t>
            </a:r>
            <a:r>
              <a:rPr lang="cs-CZ" smtClean="0"/>
              <a:t> nostra</a:t>
            </a:r>
            <a:endParaRPr lang="cs-CZ"/>
          </a:p>
        </p:txBody>
      </p:sp>
      <p:sp>
        <p:nvSpPr>
          <p:cNvPr id="11" name="Poloviční rámeček 10"/>
          <p:cNvSpPr/>
          <p:nvPr/>
        </p:nvSpPr>
        <p:spPr>
          <a:xfrm rot="8016497">
            <a:off x="5558119" y="4193164"/>
            <a:ext cx="851647" cy="7888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Čtyřstranná šipka 16"/>
          <p:cNvSpPr/>
          <p:nvPr/>
        </p:nvSpPr>
        <p:spPr>
          <a:xfrm rot="18892295">
            <a:off x="670396" y="4329090"/>
            <a:ext cx="1661932" cy="1677817"/>
          </a:xfrm>
          <a:prstGeom prst="quadArrow">
            <a:avLst>
              <a:gd name="adj1" fmla="val 6283"/>
              <a:gd name="adj2" fmla="val 4699"/>
              <a:gd name="adj3" fmla="val 1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5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Cicero, In </a:t>
            </a:r>
            <a:r>
              <a:rPr lang="cs-CZ" err="1"/>
              <a:t>Catilinam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>
                <a:solidFill>
                  <a:srgbClr val="0070C0"/>
                </a:solidFill>
              </a:rPr>
              <a:t>nihil</a:t>
            </a:r>
            <a:r>
              <a:rPr lang="cs-CZ" err="1"/>
              <a:t>ne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nocturnum</a:t>
            </a:r>
            <a:r>
              <a:rPr lang="cs-CZ"/>
              <a:t> </a:t>
            </a:r>
            <a:r>
              <a:rPr lang="cs-CZ" err="1"/>
              <a:t>praesidium</a:t>
            </a:r>
            <a:r>
              <a:rPr lang="cs-CZ"/>
              <a:t> </a:t>
            </a:r>
            <a:r>
              <a:rPr lang="cs-CZ" err="1"/>
              <a:t>Palati</a:t>
            </a:r>
            <a:r>
              <a:rPr lang="cs-CZ"/>
              <a:t>, </a:t>
            </a:r>
            <a:endParaRPr lang="cs-CZ" smtClean="0"/>
          </a:p>
          <a:p>
            <a:r>
              <a:rPr lang="cs-CZ" err="1" smtClean="0">
                <a:solidFill>
                  <a:srgbClr val="0070C0"/>
                </a:solidFill>
              </a:rPr>
              <a:t>nihil</a:t>
            </a:r>
            <a:r>
              <a:rPr lang="cs-CZ" smtClean="0"/>
              <a:t> </a:t>
            </a:r>
            <a:r>
              <a:rPr lang="cs-CZ" err="1"/>
              <a:t>urbis</a:t>
            </a:r>
            <a:r>
              <a:rPr lang="cs-CZ"/>
              <a:t> </a:t>
            </a:r>
            <a:r>
              <a:rPr lang="cs-CZ" err="1"/>
              <a:t>vigiliae</a:t>
            </a:r>
            <a:r>
              <a:rPr lang="cs-CZ" smtClean="0"/>
              <a:t>,</a:t>
            </a:r>
          </a:p>
          <a:p>
            <a:r>
              <a:rPr lang="cs-CZ" err="1" smtClean="0">
                <a:solidFill>
                  <a:srgbClr val="0070C0"/>
                </a:solidFill>
              </a:rPr>
              <a:t>nihil</a:t>
            </a:r>
            <a:r>
              <a:rPr lang="cs-CZ" smtClean="0"/>
              <a:t> </a:t>
            </a:r>
            <a:r>
              <a:rPr lang="cs-CZ" err="1"/>
              <a:t>timor</a:t>
            </a:r>
            <a:r>
              <a:rPr lang="cs-CZ"/>
              <a:t> </a:t>
            </a:r>
            <a:r>
              <a:rPr lang="cs-CZ" err="1"/>
              <a:t>populi</a:t>
            </a:r>
            <a:r>
              <a:rPr lang="cs-CZ"/>
              <a:t>, </a:t>
            </a:r>
            <a:endParaRPr lang="cs-CZ" smtClean="0"/>
          </a:p>
          <a:p>
            <a:r>
              <a:rPr lang="cs-CZ" err="1" smtClean="0">
                <a:solidFill>
                  <a:srgbClr val="0070C0"/>
                </a:solidFill>
              </a:rPr>
              <a:t>nihil</a:t>
            </a:r>
            <a:r>
              <a:rPr lang="cs-CZ" smtClean="0"/>
              <a:t> </a:t>
            </a:r>
            <a:r>
              <a:rPr lang="cs-CZ" err="1"/>
              <a:t>concursus</a:t>
            </a:r>
            <a:r>
              <a:rPr lang="cs-CZ"/>
              <a:t> </a:t>
            </a:r>
            <a:r>
              <a:rPr lang="cs-CZ" err="1"/>
              <a:t>bonorum</a:t>
            </a:r>
            <a:r>
              <a:rPr lang="cs-CZ"/>
              <a:t> omnium, </a:t>
            </a:r>
            <a:endParaRPr lang="cs-CZ" smtClean="0"/>
          </a:p>
          <a:p>
            <a:r>
              <a:rPr lang="cs-CZ" err="1" smtClean="0">
                <a:solidFill>
                  <a:srgbClr val="0070C0"/>
                </a:solidFill>
              </a:rPr>
              <a:t>nihil</a:t>
            </a:r>
            <a:r>
              <a:rPr lang="cs-CZ" smtClean="0"/>
              <a:t> </a:t>
            </a:r>
            <a:r>
              <a:rPr lang="cs-CZ"/>
              <a:t>hic </a:t>
            </a:r>
            <a:r>
              <a:rPr lang="cs-CZ" err="1"/>
              <a:t>munitissimus</a:t>
            </a:r>
            <a:r>
              <a:rPr lang="cs-CZ"/>
              <a:t> </a:t>
            </a:r>
            <a:r>
              <a:rPr lang="cs-CZ" err="1"/>
              <a:t>habendi</a:t>
            </a:r>
            <a:r>
              <a:rPr lang="cs-CZ"/>
              <a:t> </a:t>
            </a:r>
            <a:r>
              <a:rPr lang="cs-CZ" err="1"/>
              <a:t>senatus</a:t>
            </a:r>
            <a:r>
              <a:rPr lang="cs-CZ"/>
              <a:t> </a:t>
            </a:r>
            <a:r>
              <a:rPr lang="cs-CZ" err="1"/>
              <a:t>locus</a:t>
            </a:r>
            <a:r>
              <a:rPr lang="cs-CZ" smtClean="0"/>
              <a:t>,</a:t>
            </a:r>
          </a:p>
          <a:p>
            <a:r>
              <a:rPr lang="cs-CZ" err="1" smtClean="0">
                <a:solidFill>
                  <a:srgbClr val="0070C0"/>
                </a:solidFill>
              </a:rPr>
              <a:t>nihil</a:t>
            </a:r>
            <a:r>
              <a:rPr lang="cs-CZ" smtClean="0"/>
              <a:t> </a:t>
            </a:r>
            <a:r>
              <a:rPr lang="cs-CZ" err="1"/>
              <a:t>horum</a:t>
            </a:r>
            <a:r>
              <a:rPr lang="cs-CZ"/>
              <a:t> </a:t>
            </a:r>
            <a:r>
              <a:rPr lang="cs-CZ" err="1"/>
              <a:t>ora</a:t>
            </a:r>
            <a:r>
              <a:rPr lang="cs-CZ"/>
              <a:t> </a:t>
            </a:r>
            <a:r>
              <a:rPr lang="cs-CZ" err="1"/>
              <a:t>voltusque</a:t>
            </a:r>
            <a:r>
              <a:rPr lang="cs-CZ"/>
              <a:t> </a:t>
            </a:r>
            <a:r>
              <a:rPr lang="cs-CZ" err="1"/>
              <a:t>moverunt</a:t>
            </a:r>
            <a:r>
              <a:rPr lang="cs-CZ"/>
              <a:t>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40525" y="5629834"/>
            <a:ext cx="3834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tu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118667" y="5629834"/>
            <a:ext cx="51809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nos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726586" y="5002305"/>
            <a:ext cx="29011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 smtClean="0"/>
              <a:t>nocturnum</a:t>
            </a:r>
            <a:r>
              <a:rPr lang="cs-CZ" smtClean="0"/>
              <a:t> </a:t>
            </a:r>
            <a:r>
              <a:rPr lang="cs-CZ" err="1" smtClean="0"/>
              <a:t>praesidium</a:t>
            </a:r>
            <a:r>
              <a:rPr lang="cs-CZ" smtClean="0"/>
              <a:t> </a:t>
            </a:r>
            <a:r>
              <a:rPr lang="cs-CZ" err="1" smtClean="0"/>
              <a:t>Palati</a:t>
            </a:r>
            <a:endParaRPr lang="cs-CZ" smtClean="0"/>
          </a:p>
          <a:p>
            <a:r>
              <a:rPr lang="cs-CZ" err="1"/>
              <a:t>u</a:t>
            </a:r>
            <a:r>
              <a:rPr lang="cs-CZ" err="1" smtClean="0"/>
              <a:t>rbis</a:t>
            </a:r>
            <a:r>
              <a:rPr lang="cs-CZ" smtClean="0"/>
              <a:t> </a:t>
            </a:r>
            <a:r>
              <a:rPr lang="cs-CZ" err="1" smtClean="0"/>
              <a:t>vigiliae</a:t>
            </a:r>
            <a:endParaRPr lang="cs-CZ" smtClean="0"/>
          </a:p>
          <a:p>
            <a:r>
              <a:rPr lang="cs-CZ" err="1"/>
              <a:t>t</a:t>
            </a:r>
            <a:r>
              <a:rPr lang="cs-CZ" err="1" smtClean="0"/>
              <a:t>imor</a:t>
            </a:r>
            <a:r>
              <a:rPr lang="cs-CZ" smtClean="0"/>
              <a:t> </a:t>
            </a:r>
            <a:r>
              <a:rPr lang="cs-CZ" err="1" smtClean="0"/>
              <a:t>populi</a:t>
            </a:r>
            <a:endParaRPr lang="cs-CZ" smtClean="0"/>
          </a:p>
          <a:p>
            <a:r>
              <a:rPr lang="cs-CZ" err="1" smtClean="0"/>
              <a:t>concursus</a:t>
            </a:r>
            <a:r>
              <a:rPr lang="cs-CZ" smtClean="0"/>
              <a:t> </a:t>
            </a:r>
            <a:r>
              <a:rPr lang="cs-CZ" err="1" smtClean="0"/>
              <a:t>bonorum</a:t>
            </a:r>
            <a:r>
              <a:rPr lang="cs-CZ" smtClean="0"/>
              <a:t> omnium</a:t>
            </a:r>
          </a:p>
          <a:p>
            <a:r>
              <a:rPr lang="cs-CZ" smtClean="0"/>
              <a:t>hic </a:t>
            </a:r>
            <a:r>
              <a:rPr lang="cs-CZ" err="1" smtClean="0"/>
              <a:t>munitissimus</a:t>
            </a:r>
            <a:r>
              <a:rPr lang="cs-CZ" smtClean="0"/>
              <a:t> … </a:t>
            </a:r>
            <a:r>
              <a:rPr lang="cs-CZ" err="1" smtClean="0"/>
              <a:t>locus</a:t>
            </a:r>
            <a:endParaRPr lang="cs-CZ" smtClean="0"/>
          </a:p>
          <a:p>
            <a:r>
              <a:rPr lang="cs-CZ" err="1" smtClean="0"/>
              <a:t>horum</a:t>
            </a:r>
            <a:r>
              <a:rPr lang="cs-CZ" smtClean="0"/>
              <a:t> </a:t>
            </a:r>
            <a:r>
              <a:rPr lang="cs-CZ" err="1" smtClean="0"/>
              <a:t>ora</a:t>
            </a:r>
            <a:r>
              <a:rPr lang="cs-CZ" smtClean="0"/>
              <a:t> </a:t>
            </a:r>
            <a:r>
              <a:rPr lang="cs-CZ" err="1" smtClean="0"/>
              <a:t>voltusque</a:t>
            </a:r>
            <a:endParaRPr lang="cs-CZ"/>
          </a:p>
        </p:txBody>
      </p:sp>
      <p:sp>
        <p:nvSpPr>
          <p:cNvPr id="8" name="Poloviční rámeček 7"/>
          <p:cNvSpPr/>
          <p:nvPr/>
        </p:nvSpPr>
        <p:spPr>
          <a:xfrm rot="18724255">
            <a:off x="3684217" y="5384194"/>
            <a:ext cx="851647" cy="7888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Cicero, In </a:t>
            </a:r>
            <a:r>
              <a:rPr lang="cs-CZ" err="1"/>
              <a:t>Catilinam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C000"/>
                </a:solidFill>
              </a:rPr>
              <a:t>p</a:t>
            </a:r>
            <a:r>
              <a:rPr lang="cs-CZ" dirty="0" err="1" smtClean="0">
                <a:solidFill>
                  <a:srgbClr val="FFC000"/>
                </a:solidFill>
              </a:rPr>
              <a:t>atere</a:t>
            </a:r>
            <a:r>
              <a:rPr lang="cs-CZ" dirty="0" smtClean="0"/>
              <a:t> </a:t>
            </a:r>
            <a:r>
              <a:rPr lang="cs-CZ" dirty="0" err="1"/>
              <a:t>tua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con</a:t>
            </a:r>
            <a:r>
              <a:rPr lang="cs-CZ" dirty="0" err="1"/>
              <a:t>silia</a:t>
            </a:r>
            <a:r>
              <a:rPr lang="cs-CZ" dirty="0"/>
              <a:t> non </a:t>
            </a:r>
            <a:r>
              <a:rPr lang="cs-CZ" dirty="0" err="1">
                <a:solidFill>
                  <a:srgbClr val="00B050"/>
                </a:solidFill>
              </a:rPr>
              <a:t>sentis</a:t>
            </a:r>
            <a:r>
              <a:rPr lang="cs-CZ" dirty="0"/>
              <a:t>, </a:t>
            </a:r>
            <a:r>
              <a:rPr lang="cs-CZ" dirty="0" err="1">
                <a:solidFill>
                  <a:srgbClr val="FF0000"/>
                </a:solidFill>
              </a:rPr>
              <a:t>con</a:t>
            </a:r>
            <a:r>
              <a:rPr lang="cs-CZ" dirty="0" err="1"/>
              <a:t>strictam</a:t>
            </a:r>
            <a:r>
              <a:rPr lang="cs-CZ" dirty="0"/>
              <a:t> </a:t>
            </a:r>
            <a:r>
              <a:rPr lang="cs-CZ" dirty="0" err="1"/>
              <a:t>iam</a:t>
            </a:r>
            <a:r>
              <a:rPr lang="cs-CZ" dirty="0"/>
              <a:t> </a:t>
            </a:r>
            <a:r>
              <a:rPr lang="cs-CZ" dirty="0" err="1"/>
              <a:t>horum</a:t>
            </a:r>
            <a:r>
              <a:rPr lang="cs-CZ" dirty="0"/>
              <a:t> omnium </a:t>
            </a:r>
            <a:r>
              <a:rPr lang="cs-CZ" dirty="0" err="1">
                <a:solidFill>
                  <a:srgbClr val="FFC000"/>
                </a:solidFill>
              </a:rPr>
              <a:t>scientia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teneri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con</a:t>
            </a:r>
            <a:r>
              <a:rPr lang="cs-CZ" dirty="0" err="1"/>
              <a:t>iurationem</a:t>
            </a:r>
            <a:r>
              <a:rPr lang="cs-CZ" dirty="0"/>
              <a:t> </a:t>
            </a:r>
            <a:r>
              <a:rPr lang="cs-CZ" dirty="0" err="1"/>
              <a:t>tuam</a:t>
            </a:r>
            <a:r>
              <a:rPr lang="cs-CZ" dirty="0"/>
              <a:t> non </a:t>
            </a:r>
            <a:r>
              <a:rPr lang="cs-CZ" dirty="0" err="1">
                <a:solidFill>
                  <a:srgbClr val="00B050"/>
                </a:solidFill>
              </a:rPr>
              <a:t>vides</a:t>
            </a:r>
            <a:r>
              <a:rPr lang="cs-CZ" dirty="0"/>
              <a:t>?</a:t>
            </a:r>
            <a:endParaRPr lang="cs-CZ" dirty="0" smtClean="0">
              <a:effectLst/>
            </a:endParaRPr>
          </a:p>
          <a:p>
            <a:endParaRPr lang="cs-CZ" dirty="0"/>
          </a:p>
          <a:p>
            <a:r>
              <a:rPr lang="cs-CZ" dirty="0" err="1">
                <a:solidFill>
                  <a:srgbClr val="00B050"/>
                </a:solidFill>
              </a:rPr>
              <a:t>q</a:t>
            </a:r>
            <a:r>
              <a:rPr lang="cs-CZ" dirty="0" err="1" smtClean="0">
                <a:solidFill>
                  <a:srgbClr val="00B050"/>
                </a:solidFill>
              </a:rPr>
              <a:t>uid</a:t>
            </a:r>
            <a:r>
              <a:rPr lang="cs-CZ" dirty="0" smtClean="0"/>
              <a:t> </a:t>
            </a:r>
            <a:r>
              <a:rPr lang="cs-CZ" dirty="0">
                <a:solidFill>
                  <a:srgbClr val="FF0000"/>
                </a:solidFill>
              </a:rPr>
              <a:t>proxima</a:t>
            </a:r>
            <a:r>
              <a:rPr lang="cs-CZ" dirty="0"/>
              <a:t>, </a:t>
            </a:r>
            <a:r>
              <a:rPr lang="cs-CZ" dirty="0" err="1">
                <a:solidFill>
                  <a:srgbClr val="00B050"/>
                </a:solidFill>
              </a:rPr>
              <a:t>quid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superiore</a:t>
            </a:r>
            <a:r>
              <a:rPr lang="cs-CZ" dirty="0"/>
              <a:t> </a:t>
            </a:r>
            <a:r>
              <a:rPr lang="cs-CZ" dirty="0" err="1"/>
              <a:t>nocte</a:t>
            </a:r>
            <a:r>
              <a:rPr lang="cs-CZ" dirty="0"/>
              <a:t> </a:t>
            </a:r>
            <a:r>
              <a:rPr lang="cs-CZ" dirty="0" err="1"/>
              <a:t>egeris</a:t>
            </a:r>
            <a:r>
              <a:rPr lang="cs-CZ" dirty="0"/>
              <a:t>, </a:t>
            </a:r>
            <a:r>
              <a:rPr lang="cs-CZ" dirty="0" err="1"/>
              <a:t>ubi</a:t>
            </a:r>
            <a:r>
              <a:rPr lang="cs-CZ" dirty="0"/>
              <a:t> </a:t>
            </a:r>
            <a:r>
              <a:rPr lang="cs-CZ" dirty="0" err="1"/>
              <a:t>fueris</a:t>
            </a:r>
            <a:r>
              <a:rPr lang="cs-CZ" dirty="0"/>
              <a:t>, </a:t>
            </a:r>
            <a:r>
              <a:rPr lang="cs-CZ" dirty="0" err="1">
                <a:solidFill>
                  <a:srgbClr val="00B050"/>
                </a:solidFill>
              </a:rPr>
              <a:t>quos</a:t>
            </a:r>
            <a:r>
              <a:rPr lang="cs-CZ" dirty="0"/>
              <a:t> </a:t>
            </a:r>
            <a:r>
              <a:rPr lang="cs-CZ" dirty="0" err="1"/>
              <a:t>convocaveris</a:t>
            </a:r>
            <a:r>
              <a:rPr lang="cs-CZ" dirty="0"/>
              <a:t>, </a:t>
            </a:r>
            <a:r>
              <a:rPr lang="cs-CZ" dirty="0" err="1">
                <a:solidFill>
                  <a:srgbClr val="00B050"/>
                </a:solidFill>
              </a:rPr>
              <a:t>quid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consilii</a:t>
            </a:r>
            <a:r>
              <a:rPr lang="cs-CZ" dirty="0"/>
              <a:t> </a:t>
            </a:r>
            <a:r>
              <a:rPr lang="cs-CZ" dirty="0" err="1" smtClean="0"/>
              <a:t>ceperis</a:t>
            </a:r>
            <a:r>
              <a:rPr lang="cs-CZ" dirty="0"/>
              <a:t>, </a:t>
            </a:r>
            <a:r>
              <a:rPr lang="cs-CZ" dirty="0" err="1">
                <a:solidFill>
                  <a:srgbClr val="00B050"/>
                </a:solidFill>
              </a:rPr>
              <a:t>quem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/>
              <a:t>nostrum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ignorare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arbitraris</a:t>
            </a:r>
            <a:r>
              <a:rPr lang="cs-CZ" dirty="0"/>
              <a:t>?</a:t>
            </a:r>
          </a:p>
        </p:txBody>
      </p:sp>
      <p:sp>
        <p:nvSpPr>
          <p:cNvPr id="4" name="Zahnutá šipka doleva 3"/>
          <p:cNvSpPr/>
          <p:nvPr/>
        </p:nvSpPr>
        <p:spPr>
          <a:xfrm>
            <a:off x="3164540" y="4545106"/>
            <a:ext cx="1308847" cy="2061882"/>
          </a:xfrm>
          <a:prstGeom prst="curvedLeftArrow">
            <a:avLst>
              <a:gd name="adj1" fmla="val 4176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Zahnutá šipka doprava 4"/>
          <p:cNvSpPr/>
          <p:nvPr/>
        </p:nvSpPr>
        <p:spPr>
          <a:xfrm>
            <a:off x="1775012" y="4545106"/>
            <a:ext cx="1324983" cy="2061882"/>
          </a:xfrm>
          <a:prstGeom prst="curvedRightArrow">
            <a:avLst>
              <a:gd name="adj1" fmla="val 437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01643" y="5052537"/>
            <a:ext cx="1556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c</a:t>
            </a:r>
            <a:r>
              <a:rPr lang="cs-CZ" err="1" smtClean="0"/>
              <a:t>onstrictam</a:t>
            </a:r>
            <a:endParaRPr lang="cs-CZ" smtClean="0"/>
          </a:p>
          <a:p>
            <a:r>
              <a:rPr lang="cs-CZ" err="1" smtClean="0"/>
              <a:t>coniurationem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26126" y="4865858"/>
            <a:ext cx="15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 smtClean="0"/>
              <a:t>consilia</a:t>
            </a:r>
            <a:r>
              <a:rPr lang="cs-CZ" smtClean="0"/>
              <a:t> </a:t>
            </a:r>
            <a:r>
              <a:rPr lang="cs-CZ" err="1" smtClean="0"/>
              <a:t>patere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910091" y="4865858"/>
            <a:ext cx="1513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s</a:t>
            </a:r>
            <a:r>
              <a:rPr lang="cs-CZ" err="1" smtClean="0"/>
              <a:t>cientia</a:t>
            </a:r>
            <a:r>
              <a:rPr lang="cs-CZ" smtClean="0"/>
              <a:t> </a:t>
            </a:r>
            <a:r>
              <a:rPr lang="cs-CZ" err="1" smtClean="0"/>
              <a:t>teneri</a:t>
            </a:r>
            <a:endParaRPr lang="cs-CZ" smtClean="0"/>
          </a:p>
          <a:p>
            <a:r>
              <a:rPr lang="cs-CZ"/>
              <a:t>non </a:t>
            </a:r>
            <a:r>
              <a:rPr lang="cs-CZ" err="1" smtClean="0"/>
              <a:t>ignorare</a:t>
            </a:r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0800000">
            <a:off x="10049435" y="4073301"/>
            <a:ext cx="76200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10800000">
            <a:off x="9386047" y="4360440"/>
            <a:ext cx="1447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 rot="10800000">
            <a:off x="8426823" y="4625555"/>
            <a:ext cx="2407023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8950563" y="4041354"/>
            <a:ext cx="1083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/>
              <a:t>p</a:t>
            </a:r>
            <a:r>
              <a:rPr lang="cs-CZ" sz="1200" smtClean="0"/>
              <a:t>roxima </a:t>
            </a:r>
            <a:r>
              <a:rPr lang="cs-CZ" sz="1200" err="1" smtClean="0"/>
              <a:t>nocte</a:t>
            </a:r>
            <a:endParaRPr lang="cs-CZ" sz="1200"/>
          </a:p>
        </p:txBody>
      </p:sp>
      <p:sp>
        <p:nvSpPr>
          <p:cNvPr id="13" name="TextovéPole 12"/>
          <p:cNvSpPr txBox="1"/>
          <p:nvPr/>
        </p:nvSpPr>
        <p:spPr>
          <a:xfrm>
            <a:off x="8252863" y="4348556"/>
            <a:ext cx="11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superiore </a:t>
            </a:r>
            <a:r>
              <a:rPr lang="cs-CZ" sz="1200" err="1" smtClean="0"/>
              <a:t>nocte</a:t>
            </a:r>
            <a:endParaRPr lang="cs-CZ" sz="1200"/>
          </a:p>
        </p:txBody>
      </p:sp>
      <p:sp>
        <p:nvSpPr>
          <p:cNvPr id="14" name="TextovéPole 13"/>
          <p:cNvSpPr txBox="1"/>
          <p:nvPr/>
        </p:nvSpPr>
        <p:spPr>
          <a:xfrm>
            <a:off x="6957353" y="4603595"/>
            <a:ext cx="1528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„prima </a:t>
            </a:r>
            <a:r>
              <a:rPr lang="cs-CZ" sz="1200" err="1" smtClean="0"/>
              <a:t>nocte</a:t>
            </a:r>
            <a:r>
              <a:rPr lang="cs-CZ" sz="1200" smtClean="0"/>
              <a:t>“ </a:t>
            </a:r>
            <a:r>
              <a:rPr lang="cs-CZ" sz="1200" err="1" smtClean="0"/>
              <a:t>consilii</a:t>
            </a:r>
            <a:endParaRPr lang="cs-CZ" sz="1200"/>
          </a:p>
        </p:txBody>
      </p:sp>
      <p:sp>
        <p:nvSpPr>
          <p:cNvPr id="16" name="TextovéPole 15"/>
          <p:cNvSpPr txBox="1"/>
          <p:nvPr/>
        </p:nvSpPr>
        <p:spPr>
          <a:xfrm>
            <a:off x="144212" y="4557428"/>
            <a:ext cx="3834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tu</a:t>
            </a:r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600576" y="4511262"/>
            <a:ext cx="51809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nos</a:t>
            </a:r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0033745" y="5072636"/>
            <a:ext cx="1677895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sz="1600" i="1" dirty="0" err="1" smtClean="0"/>
              <a:t>hysteron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proteron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16416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Cicero, In </a:t>
            </a:r>
            <a:r>
              <a:rPr lang="cs-CZ" err="1"/>
              <a:t>Catilinam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solidFill>
                  <a:srgbClr val="FF0000"/>
                </a:solidFill>
              </a:rPr>
              <a:t>o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tempora</a:t>
            </a:r>
            <a:r>
              <a:rPr lang="cs-CZ">
                <a:solidFill>
                  <a:srgbClr val="FF0000"/>
                </a:solidFill>
              </a:rPr>
              <a:t>, o mores! </a:t>
            </a:r>
            <a:r>
              <a:rPr lang="cs-CZ" err="1"/>
              <a:t>s</a:t>
            </a:r>
            <a:r>
              <a:rPr lang="cs-CZ" err="1" smtClean="0"/>
              <a:t>enatus</a:t>
            </a:r>
            <a:r>
              <a:rPr lang="cs-CZ" smtClean="0"/>
              <a:t> </a:t>
            </a:r>
            <a:r>
              <a:rPr lang="cs-CZ" err="1"/>
              <a:t>haec</a:t>
            </a:r>
            <a:r>
              <a:rPr lang="cs-CZ"/>
              <a:t> </a:t>
            </a:r>
            <a:r>
              <a:rPr lang="cs-CZ" err="1">
                <a:solidFill>
                  <a:srgbClr val="0070C0"/>
                </a:solidFill>
              </a:rPr>
              <a:t>intellegit</a:t>
            </a:r>
            <a:r>
              <a:rPr lang="cs-CZ"/>
              <a:t>. </a:t>
            </a:r>
            <a:r>
              <a:rPr lang="cs-CZ" err="1"/>
              <a:t>c</a:t>
            </a:r>
            <a:r>
              <a:rPr lang="cs-CZ" err="1" smtClean="0"/>
              <a:t>onsul</a:t>
            </a:r>
            <a:r>
              <a:rPr lang="cs-CZ" smtClean="0"/>
              <a:t> </a:t>
            </a:r>
            <a:r>
              <a:rPr lang="cs-CZ" err="1">
                <a:solidFill>
                  <a:srgbClr val="0070C0"/>
                </a:solidFill>
              </a:rPr>
              <a:t>videt</a:t>
            </a:r>
            <a:r>
              <a:rPr lang="cs-CZ"/>
              <a:t>; hic </a:t>
            </a:r>
            <a:r>
              <a:rPr lang="cs-CZ" err="1"/>
              <a:t>tamen</a:t>
            </a:r>
            <a:r>
              <a:rPr lang="cs-CZ"/>
              <a:t> </a:t>
            </a:r>
            <a:r>
              <a:rPr lang="cs-CZ" u="sng" err="1">
                <a:solidFill>
                  <a:srgbClr val="0070C0"/>
                </a:solidFill>
              </a:rPr>
              <a:t>vivit</a:t>
            </a:r>
            <a:r>
              <a:rPr lang="cs-CZ"/>
              <a:t>. </a:t>
            </a:r>
            <a:endParaRPr lang="cs-CZ" smtClean="0"/>
          </a:p>
          <a:p>
            <a:r>
              <a:rPr lang="cs-CZ" err="1"/>
              <a:t>v</a:t>
            </a:r>
            <a:r>
              <a:rPr lang="cs-CZ" err="1" smtClean="0"/>
              <a:t>ivit</a:t>
            </a:r>
            <a:r>
              <a:rPr lang="cs-CZ"/>
              <a:t>? </a:t>
            </a:r>
            <a:r>
              <a:rPr lang="cs-CZ" err="1"/>
              <a:t>immo</a:t>
            </a:r>
            <a:r>
              <a:rPr lang="cs-CZ"/>
              <a:t> vero </a:t>
            </a:r>
            <a:r>
              <a:rPr lang="cs-CZ" err="1"/>
              <a:t>etiam</a:t>
            </a:r>
            <a:r>
              <a:rPr lang="cs-CZ"/>
              <a:t> in </a:t>
            </a:r>
            <a:r>
              <a:rPr lang="cs-CZ" err="1"/>
              <a:t>senatum</a:t>
            </a:r>
            <a:r>
              <a:rPr lang="cs-CZ"/>
              <a:t> </a:t>
            </a:r>
            <a:r>
              <a:rPr lang="cs-CZ" err="1"/>
              <a:t>venit</a:t>
            </a:r>
            <a:r>
              <a:rPr lang="cs-CZ"/>
              <a:t>, fit </a:t>
            </a:r>
            <a:r>
              <a:rPr lang="cs-CZ" err="1"/>
              <a:t>publici</a:t>
            </a:r>
            <a:r>
              <a:rPr lang="cs-CZ"/>
              <a:t> </a:t>
            </a:r>
            <a:r>
              <a:rPr lang="cs-CZ" err="1"/>
              <a:t>consilii</a:t>
            </a:r>
            <a:r>
              <a:rPr lang="cs-CZ"/>
              <a:t> </a:t>
            </a:r>
            <a:r>
              <a:rPr lang="cs-CZ" err="1"/>
              <a:t>particeps</a:t>
            </a:r>
            <a:r>
              <a:rPr lang="cs-CZ"/>
              <a:t>, </a:t>
            </a:r>
            <a:r>
              <a:rPr lang="cs-CZ" err="1"/>
              <a:t>notat</a:t>
            </a:r>
            <a:r>
              <a:rPr lang="cs-CZ"/>
              <a:t> et </a:t>
            </a:r>
            <a:r>
              <a:rPr lang="cs-CZ" err="1"/>
              <a:t>designat</a:t>
            </a:r>
            <a:r>
              <a:rPr lang="cs-CZ"/>
              <a:t> </a:t>
            </a:r>
            <a:r>
              <a:rPr lang="cs-CZ" err="1"/>
              <a:t>oculis</a:t>
            </a:r>
            <a:r>
              <a:rPr lang="cs-CZ"/>
              <a:t> </a:t>
            </a:r>
            <a:r>
              <a:rPr lang="cs-CZ" u="sng"/>
              <a:t>ad </a:t>
            </a:r>
            <a:r>
              <a:rPr lang="cs-CZ" u="sng" err="1"/>
              <a:t>caedem</a:t>
            </a:r>
            <a:r>
              <a:rPr lang="cs-CZ" u="sng"/>
              <a:t> </a:t>
            </a:r>
            <a:r>
              <a:rPr lang="cs-CZ" err="1"/>
              <a:t>unum</a:t>
            </a:r>
            <a:r>
              <a:rPr lang="cs-CZ"/>
              <a:t> </a:t>
            </a:r>
            <a:r>
              <a:rPr lang="cs-CZ" err="1"/>
              <a:t>quemque</a:t>
            </a:r>
            <a:r>
              <a:rPr lang="cs-CZ"/>
              <a:t> </a:t>
            </a:r>
            <a:r>
              <a:rPr lang="cs-CZ" err="1"/>
              <a:t>nostrum</a:t>
            </a:r>
            <a:r>
              <a:rPr lang="cs-CZ"/>
              <a:t>. </a:t>
            </a:r>
            <a:endParaRPr lang="cs-CZ" smtClean="0"/>
          </a:p>
          <a:p>
            <a:r>
              <a:rPr lang="cs-CZ"/>
              <a:t>n</a:t>
            </a:r>
            <a:r>
              <a:rPr lang="cs-CZ" smtClean="0"/>
              <a:t>os </a:t>
            </a:r>
            <a:r>
              <a:rPr lang="cs-CZ"/>
              <a:t>autem </a:t>
            </a:r>
            <a:r>
              <a:rPr lang="cs-CZ" err="1"/>
              <a:t>fortes</a:t>
            </a:r>
            <a:r>
              <a:rPr lang="cs-CZ"/>
              <a:t> </a:t>
            </a:r>
            <a:r>
              <a:rPr lang="cs-CZ" err="1"/>
              <a:t>viri</a:t>
            </a:r>
            <a:r>
              <a:rPr lang="cs-CZ"/>
              <a:t> </a:t>
            </a:r>
            <a:r>
              <a:rPr lang="cs-CZ" err="1"/>
              <a:t>satis</a:t>
            </a:r>
            <a:r>
              <a:rPr lang="cs-CZ"/>
              <a:t> </a:t>
            </a:r>
            <a:r>
              <a:rPr lang="cs-CZ" err="1"/>
              <a:t>facere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videmur</a:t>
            </a:r>
            <a:r>
              <a:rPr lang="cs-CZ"/>
              <a:t>, si </a:t>
            </a:r>
            <a:r>
              <a:rPr lang="cs-CZ" err="1"/>
              <a:t>istius</a:t>
            </a:r>
            <a:r>
              <a:rPr lang="cs-CZ"/>
              <a:t> </a:t>
            </a:r>
            <a:r>
              <a:rPr lang="cs-CZ" err="1"/>
              <a:t>furorem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tela</a:t>
            </a:r>
            <a:r>
              <a:rPr lang="cs-CZ"/>
              <a:t> </a:t>
            </a:r>
            <a:r>
              <a:rPr lang="cs-CZ" err="1" smtClean="0"/>
              <a:t>vitemus</a:t>
            </a:r>
            <a:r>
              <a:rPr lang="cs-CZ" smtClean="0"/>
              <a:t>.</a:t>
            </a:r>
          </a:p>
          <a:p>
            <a:r>
              <a:rPr lang="cs-CZ"/>
              <a:t>a</a:t>
            </a:r>
            <a:r>
              <a:rPr lang="cs-CZ" smtClean="0"/>
              <a:t>d </a:t>
            </a:r>
            <a:r>
              <a:rPr lang="cs-CZ" err="1"/>
              <a:t>mortem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duci</a:t>
            </a:r>
            <a:r>
              <a:rPr lang="cs-CZ"/>
              <a:t> </a:t>
            </a:r>
            <a:r>
              <a:rPr lang="cs-CZ" err="1"/>
              <a:t>iussu</a:t>
            </a:r>
            <a:r>
              <a:rPr lang="cs-CZ"/>
              <a:t> </a:t>
            </a:r>
            <a:r>
              <a:rPr lang="cs-CZ" err="1"/>
              <a:t>consulis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pridem</a:t>
            </a:r>
            <a:r>
              <a:rPr lang="cs-CZ"/>
              <a:t> </a:t>
            </a:r>
            <a:r>
              <a:rPr lang="cs-CZ" err="1"/>
              <a:t>oportebat</a:t>
            </a:r>
            <a:r>
              <a:rPr lang="cs-CZ"/>
              <a:t>, in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conferri</a:t>
            </a:r>
            <a:r>
              <a:rPr lang="cs-CZ"/>
              <a:t> pestem,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smtClean="0"/>
              <a:t>tu </a:t>
            </a:r>
            <a:r>
              <a:rPr lang="cs-CZ"/>
              <a:t>in nos [</a:t>
            </a:r>
            <a:r>
              <a:rPr lang="cs-CZ" err="1"/>
              <a:t>omnes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diu</a:t>
            </a:r>
            <a:r>
              <a:rPr lang="cs-CZ"/>
              <a:t>] </a:t>
            </a:r>
            <a:r>
              <a:rPr lang="cs-CZ" err="1"/>
              <a:t>machinaris</a:t>
            </a:r>
            <a:r>
              <a:rPr lang="cs-CZ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96591" y="5877233"/>
            <a:ext cx="11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cs-CZ" smtClean="0">
                <a:solidFill>
                  <a:schemeClr val="accent3">
                    <a:lumMod val="75000"/>
                  </a:schemeClr>
                </a:solidFill>
              </a:rPr>
              <a:t>on </a:t>
            </a:r>
            <a:r>
              <a:rPr lang="cs-CZ" err="1" smtClean="0">
                <a:solidFill>
                  <a:schemeClr val="accent3">
                    <a:lumMod val="75000"/>
                  </a:schemeClr>
                </a:solidFill>
              </a:rPr>
              <a:t>sentis</a:t>
            </a:r>
            <a:endParaRPr lang="cs-CZ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cs-CZ" smtClean="0">
                <a:solidFill>
                  <a:schemeClr val="accent3">
                    <a:lumMod val="75000"/>
                  </a:schemeClr>
                </a:solidFill>
              </a:rPr>
              <a:t>on </a:t>
            </a:r>
            <a:r>
              <a:rPr lang="cs-CZ" err="1" smtClean="0">
                <a:solidFill>
                  <a:schemeClr val="accent3">
                    <a:lumMod val="75000"/>
                  </a:schemeClr>
                </a:solidFill>
              </a:rPr>
              <a:t>vides</a:t>
            </a:r>
            <a:endParaRPr lang="cs-CZ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391967" y="5743198"/>
            <a:ext cx="2862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v</a:t>
            </a:r>
            <a:r>
              <a:rPr lang="cs-CZ" err="1" smtClean="0"/>
              <a:t>ivit</a:t>
            </a:r>
            <a:r>
              <a:rPr lang="cs-CZ" smtClean="0"/>
              <a:t>,</a:t>
            </a:r>
          </a:p>
          <a:p>
            <a:r>
              <a:rPr lang="cs-CZ" err="1" smtClean="0"/>
              <a:t>notat</a:t>
            </a:r>
            <a:r>
              <a:rPr lang="cs-CZ" smtClean="0"/>
              <a:t> et </a:t>
            </a:r>
            <a:r>
              <a:rPr lang="cs-CZ" err="1" smtClean="0"/>
              <a:t>designat</a:t>
            </a:r>
            <a:r>
              <a:rPr lang="cs-CZ" smtClean="0"/>
              <a:t> ad </a:t>
            </a:r>
            <a:r>
              <a:rPr lang="cs-CZ" err="1" smtClean="0"/>
              <a:t>caedem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324529" y="5889807"/>
            <a:ext cx="2663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f</a:t>
            </a:r>
            <a:r>
              <a:rPr lang="cs-CZ" err="1" smtClean="0"/>
              <a:t>uror</a:t>
            </a:r>
            <a:r>
              <a:rPr lang="cs-CZ" smtClean="0"/>
              <a:t> </a:t>
            </a:r>
            <a:r>
              <a:rPr lang="cs-CZ" err="1" smtClean="0"/>
              <a:t>ac</a:t>
            </a:r>
            <a:r>
              <a:rPr lang="cs-CZ" smtClean="0"/>
              <a:t> </a:t>
            </a:r>
            <a:r>
              <a:rPr lang="cs-CZ" err="1" smtClean="0"/>
              <a:t>tela</a:t>
            </a:r>
            <a:r>
              <a:rPr lang="cs-CZ" smtClean="0"/>
              <a:t> </a:t>
            </a:r>
            <a:r>
              <a:rPr lang="cs-CZ" err="1" smtClean="0"/>
              <a:t>vitemus</a:t>
            </a:r>
            <a:endParaRPr lang="cs-CZ" smtClean="0"/>
          </a:p>
          <a:p>
            <a:r>
              <a:rPr lang="cs-CZ" smtClean="0">
                <a:solidFill>
                  <a:srgbClr val="FF0000"/>
                </a:solidFill>
              </a:rPr>
              <a:t>ad </a:t>
            </a:r>
            <a:r>
              <a:rPr lang="cs-CZ" err="1" smtClean="0">
                <a:solidFill>
                  <a:srgbClr val="FF0000"/>
                </a:solidFill>
              </a:rPr>
              <a:t>mortem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 err="1" smtClean="0">
                <a:solidFill>
                  <a:srgbClr val="FF0000"/>
                </a:solidFill>
              </a:rPr>
              <a:t>duci</a:t>
            </a:r>
            <a:endParaRPr lang="cs-CZ" smtClean="0">
              <a:solidFill>
                <a:srgbClr val="FF0000"/>
              </a:solidFill>
            </a:endParaRPr>
          </a:p>
          <a:p>
            <a:r>
              <a:rPr lang="cs-CZ" err="1" smtClean="0">
                <a:solidFill>
                  <a:srgbClr val="FF0000"/>
                </a:solidFill>
              </a:rPr>
              <a:t>conferri</a:t>
            </a:r>
            <a:r>
              <a:rPr lang="cs-CZ" smtClean="0">
                <a:solidFill>
                  <a:srgbClr val="FF0000"/>
                </a:solidFill>
              </a:rPr>
              <a:t> pestem </a:t>
            </a:r>
            <a:r>
              <a:rPr lang="cs-CZ" err="1" smtClean="0">
                <a:solidFill>
                  <a:srgbClr val="FF0000"/>
                </a:solidFill>
              </a:rPr>
              <a:t>oportebat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3153" y="5507901"/>
            <a:ext cx="3834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tu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717987" y="5500951"/>
            <a:ext cx="51809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nos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6248" y="5889807"/>
            <a:ext cx="178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s</a:t>
            </a:r>
            <a:r>
              <a:rPr lang="cs-CZ" err="1" smtClean="0"/>
              <a:t>enatus</a:t>
            </a:r>
            <a:r>
              <a:rPr lang="cs-CZ" smtClean="0"/>
              <a:t> </a:t>
            </a:r>
            <a:r>
              <a:rPr lang="cs-CZ" err="1" smtClean="0"/>
              <a:t>intellegit</a:t>
            </a:r>
            <a:endParaRPr lang="cs-CZ" smtClean="0"/>
          </a:p>
          <a:p>
            <a:r>
              <a:rPr lang="cs-CZ" err="1"/>
              <a:t>c</a:t>
            </a:r>
            <a:r>
              <a:rPr lang="cs-CZ" err="1" smtClean="0"/>
              <a:t>onsul</a:t>
            </a:r>
            <a:r>
              <a:rPr lang="cs-CZ" smtClean="0"/>
              <a:t> </a:t>
            </a:r>
            <a:r>
              <a:rPr lang="cs-CZ" err="1" smtClean="0"/>
              <a:t>videt</a:t>
            </a:r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008094" y="6069106"/>
            <a:ext cx="12281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007924" y="6347012"/>
            <a:ext cx="12281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ásobení 15"/>
          <p:cNvSpPr/>
          <p:nvPr/>
        </p:nvSpPr>
        <p:spPr>
          <a:xfrm>
            <a:off x="5020391" y="5609164"/>
            <a:ext cx="914400" cy="914400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5952852" y="5508768"/>
            <a:ext cx="45717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hic</a:t>
            </a:r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9254674" y="5508768"/>
            <a:ext cx="51809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nos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7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Digressio</a:t>
            </a:r>
            <a:r>
              <a:rPr lang="cs-CZ" smtClean="0"/>
              <a:t>: </a:t>
            </a:r>
            <a:r>
              <a:rPr lang="cs-CZ" err="1" smtClean="0"/>
              <a:t>exempla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/>
              <a:t>[3] </a:t>
            </a:r>
            <a:r>
              <a:rPr lang="cs-CZ" err="1"/>
              <a:t>An</a:t>
            </a:r>
            <a:r>
              <a:rPr lang="cs-CZ"/>
              <a:t> vero vir </a:t>
            </a:r>
            <a:r>
              <a:rPr lang="cs-CZ" err="1"/>
              <a:t>amplissumus</a:t>
            </a:r>
            <a:r>
              <a:rPr lang="cs-CZ"/>
              <a:t>, P. </a:t>
            </a:r>
            <a:r>
              <a:rPr lang="cs-CZ" err="1"/>
              <a:t>Scipio</a:t>
            </a:r>
            <a:r>
              <a:rPr lang="cs-CZ"/>
              <a:t>, pontifex </a:t>
            </a:r>
            <a:r>
              <a:rPr lang="cs-CZ" err="1"/>
              <a:t>maximus</a:t>
            </a:r>
            <a:r>
              <a:rPr lang="cs-CZ"/>
              <a:t>, Ti. </a:t>
            </a:r>
            <a:r>
              <a:rPr lang="cs-CZ" err="1"/>
              <a:t>Gracchum</a:t>
            </a:r>
            <a:r>
              <a:rPr lang="cs-CZ"/>
              <a:t> </a:t>
            </a:r>
            <a:r>
              <a:rPr lang="cs-CZ" err="1"/>
              <a:t>mediocriter</a:t>
            </a:r>
            <a:r>
              <a:rPr lang="cs-CZ"/>
              <a:t> </a:t>
            </a:r>
            <a:r>
              <a:rPr lang="cs-CZ" err="1"/>
              <a:t>labefactantem</a:t>
            </a:r>
            <a:r>
              <a:rPr lang="cs-CZ"/>
              <a:t> </a:t>
            </a:r>
            <a:r>
              <a:rPr lang="cs-CZ" err="1"/>
              <a:t>statum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privatus</a:t>
            </a:r>
            <a:r>
              <a:rPr lang="cs-CZ"/>
              <a:t> </a:t>
            </a:r>
            <a:r>
              <a:rPr lang="cs-CZ" err="1"/>
              <a:t>interfecit</a:t>
            </a:r>
            <a:r>
              <a:rPr lang="cs-CZ"/>
              <a:t>; </a:t>
            </a:r>
            <a:r>
              <a:rPr lang="cs-CZ" err="1"/>
              <a:t>Catilinam</a:t>
            </a:r>
            <a:r>
              <a:rPr lang="cs-CZ"/>
              <a:t> </a:t>
            </a:r>
            <a:r>
              <a:rPr lang="cs-CZ" err="1"/>
              <a:t>orbem</a:t>
            </a:r>
            <a:r>
              <a:rPr lang="cs-CZ"/>
              <a:t> </a:t>
            </a:r>
            <a:r>
              <a:rPr lang="cs-CZ" err="1"/>
              <a:t>terrae</a:t>
            </a:r>
            <a:r>
              <a:rPr lang="cs-CZ"/>
              <a:t> </a:t>
            </a:r>
            <a:r>
              <a:rPr lang="cs-CZ" err="1"/>
              <a:t>caede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incendiis</a:t>
            </a:r>
            <a:r>
              <a:rPr lang="cs-CZ"/>
              <a:t> </a:t>
            </a:r>
            <a:r>
              <a:rPr lang="cs-CZ" err="1"/>
              <a:t>vastare</a:t>
            </a:r>
            <a:r>
              <a:rPr lang="cs-CZ"/>
              <a:t> </a:t>
            </a:r>
            <a:r>
              <a:rPr lang="cs-CZ" err="1"/>
              <a:t>cupientem</a:t>
            </a:r>
            <a:r>
              <a:rPr lang="cs-CZ"/>
              <a:t> nos </a:t>
            </a:r>
            <a:r>
              <a:rPr lang="cs-CZ" err="1"/>
              <a:t>consules</a:t>
            </a:r>
            <a:r>
              <a:rPr lang="cs-CZ"/>
              <a:t> </a:t>
            </a:r>
            <a:r>
              <a:rPr lang="cs-CZ" err="1"/>
              <a:t>perferemus</a:t>
            </a:r>
            <a:r>
              <a:rPr lang="cs-CZ"/>
              <a:t>? </a:t>
            </a:r>
            <a:r>
              <a:rPr lang="cs-CZ" err="1"/>
              <a:t>Nam</a:t>
            </a:r>
            <a:r>
              <a:rPr lang="cs-CZ"/>
              <a:t> </a:t>
            </a:r>
            <a:r>
              <a:rPr lang="cs-CZ" err="1"/>
              <a:t>illa</a:t>
            </a:r>
            <a:r>
              <a:rPr lang="cs-CZ"/>
              <a:t> </a:t>
            </a:r>
            <a:r>
              <a:rPr lang="cs-CZ" err="1"/>
              <a:t>nimis</a:t>
            </a:r>
            <a:r>
              <a:rPr lang="cs-CZ"/>
              <a:t> </a:t>
            </a:r>
            <a:r>
              <a:rPr lang="cs-CZ" err="1"/>
              <a:t>antiqua</a:t>
            </a:r>
            <a:r>
              <a:rPr lang="cs-CZ"/>
              <a:t> </a:t>
            </a:r>
            <a:r>
              <a:rPr lang="cs-CZ" err="1"/>
              <a:t>praetereo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C. </a:t>
            </a:r>
            <a:r>
              <a:rPr lang="cs-CZ" err="1"/>
              <a:t>Servilius</a:t>
            </a:r>
            <a:r>
              <a:rPr lang="cs-CZ"/>
              <a:t> </a:t>
            </a:r>
            <a:r>
              <a:rPr lang="cs-CZ" err="1"/>
              <a:t>Ahala</a:t>
            </a:r>
            <a:r>
              <a:rPr lang="cs-CZ"/>
              <a:t> </a:t>
            </a:r>
            <a:r>
              <a:rPr lang="cs-CZ" err="1"/>
              <a:t>Sp</a:t>
            </a:r>
            <a:r>
              <a:rPr lang="cs-CZ"/>
              <a:t>. </a:t>
            </a:r>
            <a:r>
              <a:rPr lang="cs-CZ" err="1"/>
              <a:t>Maelium</a:t>
            </a:r>
            <a:r>
              <a:rPr lang="cs-CZ"/>
              <a:t> </a:t>
            </a:r>
            <a:r>
              <a:rPr lang="cs-CZ" err="1"/>
              <a:t>novis</a:t>
            </a:r>
            <a:r>
              <a:rPr lang="cs-CZ"/>
              <a:t> </a:t>
            </a:r>
            <a:r>
              <a:rPr lang="cs-CZ" err="1"/>
              <a:t>rebus</a:t>
            </a:r>
            <a:r>
              <a:rPr lang="cs-CZ"/>
              <a:t> studentem manu sua </a:t>
            </a:r>
            <a:r>
              <a:rPr lang="cs-CZ" err="1"/>
              <a:t>occidit</a:t>
            </a:r>
            <a:r>
              <a:rPr lang="cs-CZ"/>
              <a:t>. </a:t>
            </a:r>
            <a:r>
              <a:rPr lang="cs-CZ" err="1"/>
              <a:t>Fuit</a:t>
            </a:r>
            <a:r>
              <a:rPr lang="cs-CZ"/>
              <a:t>, </a:t>
            </a:r>
            <a:r>
              <a:rPr lang="cs-CZ" err="1"/>
              <a:t>fuit</a:t>
            </a:r>
            <a:r>
              <a:rPr lang="cs-CZ"/>
              <a:t> </a:t>
            </a:r>
            <a:r>
              <a:rPr lang="cs-CZ" err="1"/>
              <a:t>ista</a:t>
            </a:r>
            <a:r>
              <a:rPr lang="cs-CZ"/>
              <a:t> </a:t>
            </a:r>
            <a:r>
              <a:rPr lang="cs-CZ" err="1"/>
              <a:t>quondam</a:t>
            </a:r>
            <a:r>
              <a:rPr lang="cs-CZ"/>
              <a:t> in </a:t>
            </a:r>
            <a:r>
              <a:rPr lang="cs-CZ" err="1"/>
              <a:t>hac</a:t>
            </a:r>
            <a:r>
              <a:rPr lang="cs-CZ"/>
              <a:t> re publica </a:t>
            </a:r>
            <a:r>
              <a:rPr lang="cs-CZ" err="1"/>
              <a:t>virtus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viri</a:t>
            </a:r>
            <a:r>
              <a:rPr lang="cs-CZ"/>
              <a:t> </a:t>
            </a:r>
            <a:r>
              <a:rPr lang="cs-CZ" err="1"/>
              <a:t>fortes</a:t>
            </a:r>
            <a:r>
              <a:rPr lang="cs-CZ"/>
              <a:t> </a:t>
            </a:r>
            <a:r>
              <a:rPr lang="cs-CZ" err="1"/>
              <a:t>acrioribus</a:t>
            </a:r>
            <a:r>
              <a:rPr lang="cs-CZ"/>
              <a:t> </a:t>
            </a:r>
            <a:r>
              <a:rPr lang="cs-CZ" err="1"/>
              <a:t>suppliciis</a:t>
            </a:r>
            <a:r>
              <a:rPr lang="cs-CZ"/>
              <a:t> </a:t>
            </a:r>
            <a:r>
              <a:rPr lang="cs-CZ" err="1"/>
              <a:t>civem</a:t>
            </a:r>
            <a:r>
              <a:rPr lang="cs-CZ"/>
              <a:t> </a:t>
            </a:r>
            <a:r>
              <a:rPr lang="cs-CZ" err="1"/>
              <a:t>perniciosum</a:t>
            </a:r>
            <a:r>
              <a:rPr lang="cs-CZ"/>
              <a:t>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acerbissimum</a:t>
            </a:r>
            <a:r>
              <a:rPr lang="cs-CZ"/>
              <a:t> hostem </a:t>
            </a:r>
            <a:r>
              <a:rPr lang="cs-CZ" err="1"/>
              <a:t>coercerent</a:t>
            </a:r>
            <a:r>
              <a:rPr lang="cs-CZ"/>
              <a:t>. </a:t>
            </a:r>
            <a:r>
              <a:rPr lang="cs-CZ" err="1"/>
              <a:t>Habemus</a:t>
            </a:r>
            <a:r>
              <a:rPr lang="cs-CZ"/>
              <a:t> </a:t>
            </a:r>
            <a:r>
              <a:rPr lang="cs-CZ" err="1"/>
              <a:t>senatus</a:t>
            </a:r>
            <a:r>
              <a:rPr lang="cs-CZ"/>
              <a:t> </a:t>
            </a:r>
            <a:r>
              <a:rPr lang="cs-CZ" err="1"/>
              <a:t>consultum</a:t>
            </a:r>
            <a:r>
              <a:rPr lang="cs-CZ"/>
              <a:t> in </a:t>
            </a:r>
            <a:r>
              <a:rPr lang="cs-CZ" err="1"/>
              <a:t>te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vehemens</a:t>
            </a:r>
            <a:r>
              <a:rPr lang="cs-CZ"/>
              <a:t> et </a:t>
            </a:r>
            <a:r>
              <a:rPr lang="cs-CZ" err="1"/>
              <a:t>grave</a:t>
            </a:r>
            <a:r>
              <a:rPr lang="cs-CZ"/>
              <a:t>, non </a:t>
            </a:r>
            <a:r>
              <a:rPr lang="cs-CZ" err="1"/>
              <a:t>deest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consilium</a:t>
            </a:r>
            <a:r>
              <a:rPr lang="cs-CZ"/>
              <a:t> </a:t>
            </a:r>
            <a:r>
              <a:rPr lang="cs-CZ" err="1"/>
              <a:t>neque</a:t>
            </a:r>
            <a:r>
              <a:rPr lang="cs-CZ"/>
              <a:t> </a:t>
            </a:r>
            <a:r>
              <a:rPr lang="cs-CZ" err="1"/>
              <a:t>auctoritas</a:t>
            </a:r>
            <a:r>
              <a:rPr lang="cs-CZ"/>
              <a:t> </a:t>
            </a:r>
            <a:r>
              <a:rPr lang="cs-CZ" err="1"/>
              <a:t>huius</a:t>
            </a:r>
            <a:r>
              <a:rPr lang="cs-CZ"/>
              <a:t> </a:t>
            </a:r>
            <a:r>
              <a:rPr lang="cs-CZ" err="1"/>
              <a:t>ordinis</a:t>
            </a:r>
            <a:r>
              <a:rPr lang="cs-CZ"/>
              <a:t>; nos, nos, </a:t>
            </a:r>
            <a:r>
              <a:rPr lang="cs-CZ" err="1"/>
              <a:t>dico</a:t>
            </a:r>
            <a:r>
              <a:rPr lang="cs-CZ"/>
              <a:t> </a:t>
            </a:r>
            <a:r>
              <a:rPr lang="cs-CZ" err="1"/>
              <a:t>aperte</a:t>
            </a:r>
            <a:r>
              <a:rPr lang="cs-CZ"/>
              <a:t>, </a:t>
            </a:r>
            <a:r>
              <a:rPr lang="cs-CZ" err="1"/>
              <a:t>consules</a:t>
            </a:r>
            <a:r>
              <a:rPr lang="cs-CZ"/>
              <a:t> </a:t>
            </a:r>
            <a:r>
              <a:rPr lang="cs-CZ" err="1"/>
              <a:t>desumus</a:t>
            </a:r>
            <a:r>
              <a:rPr lang="cs-CZ"/>
              <a:t>. </a:t>
            </a:r>
            <a:endParaRPr lang="cs-CZ" smtClean="0"/>
          </a:p>
          <a:p>
            <a:pPr marL="0" indent="0">
              <a:buNone/>
            </a:pPr>
            <a:r>
              <a:rPr lang="cs-CZ" smtClean="0"/>
              <a:t>[</a:t>
            </a:r>
            <a:r>
              <a:rPr lang="cs-CZ"/>
              <a:t>4] II. </a:t>
            </a:r>
            <a:r>
              <a:rPr lang="cs-CZ" err="1"/>
              <a:t>Decrevit</a:t>
            </a:r>
            <a:r>
              <a:rPr lang="cs-CZ"/>
              <a:t> </a:t>
            </a:r>
            <a:r>
              <a:rPr lang="cs-CZ" err="1"/>
              <a:t>quondam</a:t>
            </a:r>
            <a:r>
              <a:rPr lang="cs-CZ"/>
              <a:t> </a:t>
            </a:r>
            <a:r>
              <a:rPr lang="cs-CZ" err="1"/>
              <a:t>senatus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 L. </a:t>
            </a:r>
            <a:r>
              <a:rPr lang="cs-CZ" err="1"/>
              <a:t>Opimius</a:t>
            </a:r>
            <a:r>
              <a:rPr lang="cs-CZ"/>
              <a:t> </a:t>
            </a:r>
            <a:r>
              <a:rPr lang="cs-CZ" err="1"/>
              <a:t>consul</a:t>
            </a:r>
            <a:r>
              <a:rPr lang="cs-CZ"/>
              <a:t> </a:t>
            </a:r>
            <a:r>
              <a:rPr lang="cs-CZ" err="1"/>
              <a:t>videret</a:t>
            </a:r>
            <a:r>
              <a:rPr lang="cs-CZ"/>
              <a:t>, ne </a:t>
            </a:r>
            <a:r>
              <a:rPr lang="cs-CZ" err="1"/>
              <a:t>quid</a:t>
            </a:r>
            <a:r>
              <a:rPr lang="cs-CZ"/>
              <a:t> res publica </a:t>
            </a:r>
            <a:r>
              <a:rPr lang="cs-CZ" err="1"/>
              <a:t>detrimenti</a:t>
            </a:r>
            <a:r>
              <a:rPr lang="cs-CZ"/>
              <a:t> </a:t>
            </a:r>
            <a:r>
              <a:rPr lang="cs-CZ" err="1"/>
              <a:t>caperet</a:t>
            </a:r>
            <a:r>
              <a:rPr lang="cs-CZ"/>
              <a:t>; nox </a:t>
            </a:r>
            <a:r>
              <a:rPr lang="cs-CZ" err="1"/>
              <a:t>nulla</a:t>
            </a:r>
            <a:r>
              <a:rPr lang="cs-CZ"/>
              <a:t> </a:t>
            </a:r>
            <a:r>
              <a:rPr lang="cs-CZ" err="1"/>
              <a:t>intercessit</a:t>
            </a:r>
            <a:r>
              <a:rPr lang="cs-CZ"/>
              <a:t>; </a:t>
            </a:r>
            <a:r>
              <a:rPr lang="cs-CZ" err="1"/>
              <a:t>interfectus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propter</a:t>
            </a:r>
            <a:r>
              <a:rPr lang="cs-CZ"/>
              <a:t> </a:t>
            </a:r>
            <a:r>
              <a:rPr lang="cs-CZ" err="1"/>
              <a:t>quasdam</a:t>
            </a:r>
            <a:r>
              <a:rPr lang="cs-CZ"/>
              <a:t> </a:t>
            </a:r>
            <a:r>
              <a:rPr lang="cs-CZ" err="1"/>
              <a:t>seditionum</a:t>
            </a:r>
            <a:r>
              <a:rPr lang="cs-CZ"/>
              <a:t> </a:t>
            </a:r>
            <a:r>
              <a:rPr lang="cs-CZ" err="1"/>
              <a:t>suspiciones</a:t>
            </a:r>
            <a:r>
              <a:rPr lang="cs-CZ"/>
              <a:t> C. </a:t>
            </a:r>
            <a:r>
              <a:rPr lang="cs-CZ" err="1"/>
              <a:t>Gracchus</a:t>
            </a:r>
            <a:r>
              <a:rPr lang="cs-CZ"/>
              <a:t>, </a:t>
            </a:r>
            <a:r>
              <a:rPr lang="cs-CZ" err="1"/>
              <a:t>clarissimo</a:t>
            </a:r>
            <a:r>
              <a:rPr lang="cs-CZ"/>
              <a:t> </a:t>
            </a:r>
            <a:r>
              <a:rPr lang="cs-CZ" err="1"/>
              <a:t>patre</a:t>
            </a:r>
            <a:r>
              <a:rPr lang="cs-CZ"/>
              <a:t>, </a:t>
            </a:r>
            <a:r>
              <a:rPr lang="cs-CZ" err="1"/>
              <a:t>avo</a:t>
            </a:r>
            <a:r>
              <a:rPr lang="cs-CZ"/>
              <a:t>, </a:t>
            </a:r>
            <a:r>
              <a:rPr lang="cs-CZ" err="1"/>
              <a:t>maioribus</a:t>
            </a:r>
            <a:r>
              <a:rPr lang="cs-CZ"/>
              <a:t>, </a:t>
            </a:r>
            <a:r>
              <a:rPr lang="cs-CZ" err="1"/>
              <a:t>occisus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liberis</a:t>
            </a:r>
            <a:r>
              <a:rPr lang="cs-CZ"/>
              <a:t> M. </a:t>
            </a:r>
            <a:r>
              <a:rPr lang="cs-CZ" err="1"/>
              <a:t>Fulvius</a:t>
            </a:r>
            <a:r>
              <a:rPr lang="cs-CZ"/>
              <a:t> </a:t>
            </a:r>
            <a:r>
              <a:rPr lang="cs-CZ" err="1"/>
              <a:t>consularis</a:t>
            </a:r>
            <a:r>
              <a:rPr lang="cs-CZ"/>
              <a:t>. </a:t>
            </a:r>
            <a:r>
              <a:rPr lang="cs-CZ" err="1"/>
              <a:t>Simili</a:t>
            </a:r>
            <a:r>
              <a:rPr lang="cs-CZ"/>
              <a:t> </a:t>
            </a:r>
            <a:r>
              <a:rPr lang="cs-CZ" err="1"/>
              <a:t>senatus</a:t>
            </a:r>
            <a:r>
              <a:rPr lang="cs-CZ"/>
              <a:t> </a:t>
            </a:r>
            <a:r>
              <a:rPr lang="cs-CZ" err="1"/>
              <a:t>consulto</a:t>
            </a:r>
            <a:r>
              <a:rPr lang="cs-CZ"/>
              <a:t> C. Mario et L. </a:t>
            </a:r>
            <a:r>
              <a:rPr lang="cs-CZ" err="1"/>
              <a:t>Valerio</a:t>
            </a:r>
            <a:r>
              <a:rPr lang="cs-CZ"/>
              <a:t> </a:t>
            </a:r>
            <a:r>
              <a:rPr lang="cs-CZ" err="1"/>
              <a:t>consulibus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permissa</a:t>
            </a:r>
            <a:r>
              <a:rPr lang="cs-CZ"/>
              <a:t> res publica; </a:t>
            </a:r>
            <a:r>
              <a:rPr lang="cs-CZ" err="1"/>
              <a:t>num</a:t>
            </a:r>
            <a:r>
              <a:rPr lang="cs-CZ"/>
              <a:t> </a:t>
            </a:r>
            <a:r>
              <a:rPr lang="cs-CZ" err="1"/>
              <a:t>unum</a:t>
            </a:r>
            <a:r>
              <a:rPr lang="cs-CZ"/>
              <a:t> </a:t>
            </a:r>
            <a:r>
              <a:rPr lang="cs-CZ" err="1"/>
              <a:t>diem</a:t>
            </a:r>
            <a:r>
              <a:rPr lang="cs-CZ"/>
              <a:t> </a:t>
            </a:r>
            <a:r>
              <a:rPr lang="cs-CZ" err="1"/>
              <a:t>postea</a:t>
            </a:r>
            <a:r>
              <a:rPr lang="cs-CZ"/>
              <a:t> L. </a:t>
            </a:r>
            <a:r>
              <a:rPr lang="cs-CZ" err="1"/>
              <a:t>Saturninum</a:t>
            </a:r>
            <a:r>
              <a:rPr lang="cs-CZ"/>
              <a:t> </a:t>
            </a:r>
            <a:r>
              <a:rPr lang="cs-CZ" err="1"/>
              <a:t>tribunum</a:t>
            </a:r>
            <a:r>
              <a:rPr lang="cs-CZ"/>
              <a:t> </a:t>
            </a:r>
            <a:r>
              <a:rPr lang="cs-CZ" err="1"/>
              <a:t>pl</a:t>
            </a:r>
            <a:r>
              <a:rPr lang="cs-CZ"/>
              <a:t>. et C. </a:t>
            </a:r>
            <a:r>
              <a:rPr lang="cs-CZ" err="1"/>
              <a:t>Servilium</a:t>
            </a:r>
            <a:r>
              <a:rPr lang="cs-CZ"/>
              <a:t> </a:t>
            </a:r>
            <a:r>
              <a:rPr lang="cs-CZ" err="1"/>
              <a:t>praetorem</a:t>
            </a:r>
            <a:r>
              <a:rPr lang="cs-CZ"/>
              <a:t> </a:t>
            </a:r>
            <a:r>
              <a:rPr lang="cs-CZ" err="1"/>
              <a:t>mors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poena</a:t>
            </a:r>
            <a:r>
              <a:rPr lang="cs-CZ"/>
              <a:t> </a:t>
            </a:r>
            <a:r>
              <a:rPr lang="cs-CZ" err="1"/>
              <a:t>remorata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? At [vero] nos </a:t>
            </a:r>
            <a:r>
              <a:rPr lang="cs-CZ" err="1"/>
              <a:t>vicesimum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diem</a:t>
            </a:r>
            <a:r>
              <a:rPr lang="cs-CZ"/>
              <a:t> </a:t>
            </a:r>
            <a:r>
              <a:rPr lang="cs-CZ" err="1"/>
              <a:t>patimur</a:t>
            </a:r>
            <a:r>
              <a:rPr lang="cs-CZ"/>
              <a:t> </a:t>
            </a:r>
            <a:r>
              <a:rPr lang="cs-CZ" err="1"/>
              <a:t>hebescere</a:t>
            </a:r>
            <a:r>
              <a:rPr lang="cs-CZ"/>
              <a:t> </a:t>
            </a:r>
            <a:r>
              <a:rPr lang="cs-CZ" err="1"/>
              <a:t>aciem</a:t>
            </a:r>
            <a:r>
              <a:rPr lang="cs-CZ"/>
              <a:t> </a:t>
            </a:r>
            <a:r>
              <a:rPr lang="cs-CZ" err="1"/>
              <a:t>horum</a:t>
            </a:r>
            <a:r>
              <a:rPr lang="cs-CZ"/>
              <a:t> </a:t>
            </a:r>
            <a:r>
              <a:rPr lang="cs-CZ" err="1"/>
              <a:t>auctoritatis</a:t>
            </a:r>
            <a:r>
              <a:rPr lang="cs-CZ"/>
              <a:t>. </a:t>
            </a:r>
            <a:r>
              <a:rPr lang="cs-CZ" err="1"/>
              <a:t>Habemus</a:t>
            </a:r>
            <a:r>
              <a:rPr lang="cs-CZ"/>
              <a:t> </a:t>
            </a:r>
            <a:r>
              <a:rPr lang="cs-CZ" err="1"/>
              <a:t>enim</a:t>
            </a:r>
            <a:r>
              <a:rPr lang="cs-CZ"/>
              <a:t> </a:t>
            </a:r>
            <a:r>
              <a:rPr lang="cs-CZ" err="1"/>
              <a:t>huiusce</a:t>
            </a:r>
            <a:r>
              <a:rPr lang="cs-CZ"/>
              <a:t> </a:t>
            </a:r>
            <a:r>
              <a:rPr lang="cs-CZ" err="1"/>
              <a:t>modi</a:t>
            </a:r>
            <a:r>
              <a:rPr lang="cs-CZ"/>
              <a:t> </a:t>
            </a:r>
            <a:r>
              <a:rPr lang="cs-CZ" err="1"/>
              <a:t>senatus</a:t>
            </a:r>
            <a:r>
              <a:rPr lang="cs-CZ"/>
              <a:t> </a:t>
            </a:r>
            <a:r>
              <a:rPr lang="cs-CZ" err="1"/>
              <a:t>consultum</a:t>
            </a:r>
            <a:r>
              <a:rPr lang="cs-CZ"/>
              <a:t>, </a:t>
            </a:r>
            <a:r>
              <a:rPr lang="cs-CZ" err="1"/>
              <a:t>verum</a:t>
            </a:r>
            <a:r>
              <a:rPr lang="cs-CZ"/>
              <a:t> </a:t>
            </a:r>
            <a:r>
              <a:rPr lang="cs-CZ" err="1"/>
              <a:t>inclusum</a:t>
            </a:r>
            <a:r>
              <a:rPr lang="cs-CZ"/>
              <a:t> in </a:t>
            </a:r>
            <a:r>
              <a:rPr lang="cs-CZ" err="1"/>
              <a:t>tabulis</a:t>
            </a:r>
            <a:r>
              <a:rPr lang="cs-CZ"/>
              <a:t> </a:t>
            </a:r>
            <a:r>
              <a:rPr lang="cs-CZ" err="1"/>
              <a:t>tamquam</a:t>
            </a:r>
            <a:r>
              <a:rPr lang="cs-CZ"/>
              <a:t> in vagina </a:t>
            </a:r>
            <a:r>
              <a:rPr lang="cs-CZ" err="1"/>
              <a:t>reconditum</a:t>
            </a:r>
            <a:r>
              <a:rPr lang="cs-CZ"/>
              <a:t>, quo ex </a:t>
            </a:r>
            <a:r>
              <a:rPr lang="cs-CZ" err="1"/>
              <a:t>senatus</a:t>
            </a:r>
            <a:r>
              <a:rPr lang="cs-CZ"/>
              <a:t> </a:t>
            </a:r>
            <a:r>
              <a:rPr lang="cs-CZ" err="1"/>
              <a:t>consulto</a:t>
            </a:r>
            <a:r>
              <a:rPr lang="cs-CZ"/>
              <a:t> </a:t>
            </a:r>
            <a:r>
              <a:rPr lang="cs-CZ" err="1"/>
              <a:t>confestim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interfectum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convenit</a:t>
            </a:r>
            <a:r>
              <a:rPr lang="cs-CZ"/>
              <a:t>. </a:t>
            </a:r>
            <a:r>
              <a:rPr lang="cs-CZ" err="1"/>
              <a:t>Vivis</a:t>
            </a:r>
            <a:r>
              <a:rPr lang="cs-CZ"/>
              <a:t>, et </a:t>
            </a:r>
            <a:r>
              <a:rPr lang="cs-CZ" err="1"/>
              <a:t>vivis</a:t>
            </a:r>
            <a:r>
              <a:rPr lang="cs-CZ"/>
              <a:t> non ad </a:t>
            </a:r>
            <a:r>
              <a:rPr lang="cs-CZ" err="1"/>
              <a:t>deponendam</a:t>
            </a:r>
            <a:r>
              <a:rPr lang="cs-CZ"/>
              <a:t>, sed ad </a:t>
            </a:r>
            <a:r>
              <a:rPr lang="cs-CZ" err="1"/>
              <a:t>confirmandam</a:t>
            </a:r>
            <a:r>
              <a:rPr lang="cs-CZ"/>
              <a:t> </a:t>
            </a:r>
            <a:r>
              <a:rPr lang="cs-CZ" err="1"/>
              <a:t>audaciam</a:t>
            </a:r>
            <a:r>
              <a:rPr lang="cs-CZ"/>
              <a:t>. </a:t>
            </a:r>
            <a:r>
              <a:rPr lang="cs-CZ" err="1"/>
              <a:t>Cupio</a:t>
            </a:r>
            <a:r>
              <a:rPr lang="cs-CZ"/>
              <a:t>, </a:t>
            </a:r>
            <a:r>
              <a:rPr lang="cs-CZ" err="1"/>
              <a:t>patres</a:t>
            </a:r>
            <a:r>
              <a:rPr lang="cs-CZ"/>
              <a:t> </a:t>
            </a:r>
            <a:r>
              <a:rPr lang="cs-CZ" err="1"/>
              <a:t>conscripti</a:t>
            </a:r>
            <a:r>
              <a:rPr lang="cs-CZ"/>
              <a:t>,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clementem</a:t>
            </a:r>
            <a:r>
              <a:rPr lang="cs-CZ"/>
              <a:t>, </a:t>
            </a:r>
            <a:r>
              <a:rPr lang="cs-CZ" err="1"/>
              <a:t>cupio</a:t>
            </a:r>
            <a:r>
              <a:rPr lang="cs-CZ"/>
              <a:t> in </a:t>
            </a:r>
            <a:r>
              <a:rPr lang="cs-CZ" err="1"/>
              <a:t>tantis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periculis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non </a:t>
            </a:r>
            <a:r>
              <a:rPr lang="cs-CZ" err="1"/>
              <a:t>dissolutum</a:t>
            </a:r>
            <a:r>
              <a:rPr lang="cs-CZ"/>
              <a:t> </a:t>
            </a:r>
            <a:r>
              <a:rPr lang="cs-CZ" err="1"/>
              <a:t>videri</a:t>
            </a:r>
            <a:r>
              <a:rPr lang="cs-CZ"/>
              <a:t>, sed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ipse</a:t>
            </a:r>
            <a:r>
              <a:rPr lang="cs-CZ"/>
              <a:t> </a:t>
            </a:r>
            <a:r>
              <a:rPr lang="cs-CZ" err="1"/>
              <a:t>inertiae</a:t>
            </a:r>
            <a:r>
              <a:rPr lang="cs-CZ"/>
              <a:t> </a:t>
            </a:r>
            <a:r>
              <a:rPr lang="cs-CZ" err="1"/>
              <a:t>nequitiaeque</a:t>
            </a:r>
            <a:r>
              <a:rPr lang="cs-CZ"/>
              <a:t> </a:t>
            </a:r>
            <a:r>
              <a:rPr lang="cs-CZ" err="1"/>
              <a:t>condemno</a:t>
            </a:r>
            <a:r>
              <a:rPr lang="cs-CZ"/>
              <a:t>.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3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Digressio</a:t>
            </a:r>
            <a:r>
              <a:rPr lang="cs-CZ" smtClean="0"/>
              <a:t>: </a:t>
            </a:r>
            <a:r>
              <a:rPr lang="cs-CZ" err="1" smtClean="0"/>
              <a:t>exempla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/>
              <a:t>[3] </a:t>
            </a:r>
            <a:r>
              <a:rPr lang="cs-CZ" err="1"/>
              <a:t>An</a:t>
            </a:r>
            <a:r>
              <a:rPr lang="cs-CZ"/>
              <a:t> vero vir </a:t>
            </a:r>
            <a:r>
              <a:rPr lang="cs-CZ" err="1"/>
              <a:t>amplissumus</a:t>
            </a:r>
            <a:r>
              <a:rPr lang="cs-CZ"/>
              <a:t>, </a:t>
            </a:r>
            <a:r>
              <a:rPr lang="cs-CZ">
                <a:solidFill>
                  <a:srgbClr val="FF0000"/>
                </a:solidFill>
              </a:rPr>
              <a:t>P. </a:t>
            </a:r>
            <a:r>
              <a:rPr lang="cs-CZ" err="1">
                <a:solidFill>
                  <a:srgbClr val="FF0000"/>
                </a:solidFill>
              </a:rPr>
              <a:t>Scipio</a:t>
            </a:r>
            <a:r>
              <a:rPr lang="cs-CZ">
                <a:solidFill>
                  <a:srgbClr val="FF0000"/>
                </a:solidFill>
              </a:rPr>
              <a:t>, pontifex </a:t>
            </a:r>
            <a:r>
              <a:rPr lang="cs-CZ" err="1">
                <a:solidFill>
                  <a:srgbClr val="FF0000"/>
                </a:solidFill>
              </a:rPr>
              <a:t>maximus</a:t>
            </a:r>
            <a:r>
              <a:rPr lang="cs-CZ"/>
              <a:t>, Ti. </a:t>
            </a:r>
            <a:r>
              <a:rPr lang="cs-CZ" err="1"/>
              <a:t>Gracchum</a:t>
            </a:r>
            <a:r>
              <a:rPr lang="cs-CZ"/>
              <a:t> </a:t>
            </a:r>
            <a:r>
              <a:rPr lang="cs-CZ" err="1"/>
              <a:t>mediocriter</a:t>
            </a:r>
            <a:r>
              <a:rPr lang="cs-CZ"/>
              <a:t> </a:t>
            </a:r>
            <a:r>
              <a:rPr lang="cs-CZ" err="1"/>
              <a:t>labefactantem</a:t>
            </a:r>
            <a:r>
              <a:rPr lang="cs-CZ"/>
              <a:t> </a:t>
            </a:r>
            <a:r>
              <a:rPr lang="cs-CZ" err="1"/>
              <a:t>statum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privatus</a:t>
            </a:r>
            <a:r>
              <a:rPr lang="cs-CZ"/>
              <a:t> </a:t>
            </a:r>
            <a:r>
              <a:rPr lang="cs-CZ" err="1"/>
              <a:t>interfecit</a:t>
            </a:r>
            <a:r>
              <a:rPr lang="cs-CZ"/>
              <a:t>; </a:t>
            </a:r>
            <a:r>
              <a:rPr lang="cs-CZ" err="1"/>
              <a:t>Catilinam</a:t>
            </a:r>
            <a:r>
              <a:rPr lang="cs-CZ"/>
              <a:t> </a:t>
            </a:r>
            <a:r>
              <a:rPr lang="cs-CZ" err="1"/>
              <a:t>orbem</a:t>
            </a:r>
            <a:r>
              <a:rPr lang="cs-CZ"/>
              <a:t> </a:t>
            </a:r>
            <a:r>
              <a:rPr lang="cs-CZ" err="1"/>
              <a:t>terrae</a:t>
            </a:r>
            <a:r>
              <a:rPr lang="cs-CZ"/>
              <a:t> </a:t>
            </a:r>
            <a:r>
              <a:rPr lang="cs-CZ" err="1"/>
              <a:t>caede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incendiis</a:t>
            </a:r>
            <a:r>
              <a:rPr lang="cs-CZ"/>
              <a:t> </a:t>
            </a:r>
            <a:r>
              <a:rPr lang="cs-CZ" err="1"/>
              <a:t>vastare</a:t>
            </a:r>
            <a:r>
              <a:rPr lang="cs-CZ"/>
              <a:t> </a:t>
            </a:r>
            <a:r>
              <a:rPr lang="cs-CZ" err="1"/>
              <a:t>cupientem</a:t>
            </a:r>
            <a:r>
              <a:rPr lang="cs-CZ"/>
              <a:t> nos </a:t>
            </a:r>
            <a:r>
              <a:rPr lang="cs-CZ" err="1"/>
              <a:t>consules</a:t>
            </a:r>
            <a:r>
              <a:rPr lang="cs-CZ"/>
              <a:t> </a:t>
            </a:r>
            <a:r>
              <a:rPr lang="cs-CZ" err="1"/>
              <a:t>perferemus</a:t>
            </a:r>
            <a:r>
              <a:rPr lang="cs-CZ"/>
              <a:t>? </a:t>
            </a:r>
            <a:r>
              <a:rPr lang="cs-CZ" err="1"/>
              <a:t>Nam</a:t>
            </a:r>
            <a:r>
              <a:rPr lang="cs-CZ"/>
              <a:t> </a:t>
            </a:r>
            <a:r>
              <a:rPr lang="cs-CZ" err="1"/>
              <a:t>illa</a:t>
            </a:r>
            <a:r>
              <a:rPr lang="cs-CZ"/>
              <a:t> </a:t>
            </a:r>
            <a:r>
              <a:rPr lang="cs-CZ" err="1"/>
              <a:t>nimis</a:t>
            </a:r>
            <a:r>
              <a:rPr lang="cs-CZ"/>
              <a:t> </a:t>
            </a:r>
            <a:r>
              <a:rPr lang="cs-CZ" err="1"/>
              <a:t>antiqua</a:t>
            </a:r>
            <a:r>
              <a:rPr lang="cs-CZ"/>
              <a:t> </a:t>
            </a:r>
            <a:r>
              <a:rPr lang="cs-CZ" err="1"/>
              <a:t>praetereo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>
                <a:solidFill>
                  <a:srgbClr val="FF0000"/>
                </a:solidFill>
              </a:rPr>
              <a:t>C. </a:t>
            </a:r>
            <a:r>
              <a:rPr lang="cs-CZ" err="1">
                <a:solidFill>
                  <a:srgbClr val="FF0000"/>
                </a:solidFill>
              </a:rPr>
              <a:t>Servilius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Ahala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/>
              <a:t>Sp</a:t>
            </a:r>
            <a:r>
              <a:rPr lang="cs-CZ"/>
              <a:t>. </a:t>
            </a:r>
            <a:r>
              <a:rPr lang="cs-CZ" err="1"/>
              <a:t>Maelium</a:t>
            </a:r>
            <a:r>
              <a:rPr lang="cs-CZ"/>
              <a:t> </a:t>
            </a:r>
            <a:r>
              <a:rPr lang="cs-CZ" err="1"/>
              <a:t>novis</a:t>
            </a:r>
            <a:r>
              <a:rPr lang="cs-CZ"/>
              <a:t> </a:t>
            </a:r>
            <a:r>
              <a:rPr lang="cs-CZ" err="1"/>
              <a:t>rebus</a:t>
            </a:r>
            <a:r>
              <a:rPr lang="cs-CZ"/>
              <a:t> studentem manu sua </a:t>
            </a:r>
            <a:r>
              <a:rPr lang="cs-CZ" err="1"/>
              <a:t>occidit</a:t>
            </a:r>
            <a:r>
              <a:rPr lang="cs-CZ"/>
              <a:t>. </a:t>
            </a:r>
            <a:r>
              <a:rPr lang="cs-CZ" err="1"/>
              <a:t>Fuit</a:t>
            </a:r>
            <a:r>
              <a:rPr lang="cs-CZ"/>
              <a:t>, </a:t>
            </a:r>
            <a:r>
              <a:rPr lang="cs-CZ" err="1"/>
              <a:t>fuit</a:t>
            </a:r>
            <a:r>
              <a:rPr lang="cs-CZ"/>
              <a:t> </a:t>
            </a:r>
            <a:r>
              <a:rPr lang="cs-CZ" err="1"/>
              <a:t>ista</a:t>
            </a:r>
            <a:r>
              <a:rPr lang="cs-CZ"/>
              <a:t> </a:t>
            </a:r>
            <a:r>
              <a:rPr lang="cs-CZ" err="1"/>
              <a:t>quondam</a:t>
            </a:r>
            <a:r>
              <a:rPr lang="cs-CZ"/>
              <a:t> in </a:t>
            </a:r>
            <a:r>
              <a:rPr lang="cs-CZ" err="1"/>
              <a:t>hac</a:t>
            </a:r>
            <a:r>
              <a:rPr lang="cs-CZ"/>
              <a:t> re publica </a:t>
            </a:r>
            <a:r>
              <a:rPr lang="cs-CZ" err="1"/>
              <a:t>virtus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viri</a:t>
            </a:r>
            <a:r>
              <a:rPr lang="cs-CZ"/>
              <a:t> </a:t>
            </a:r>
            <a:r>
              <a:rPr lang="cs-CZ" err="1"/>
              <a:t>fortes</a:t>
            </a:r>
            <a:r>
              <a:rPr lang="cs-CZ"/>
              <a:t> </a:t>
            </a:r>
            <a:r>
              <a:rPr lang="cs-CZ" err="1"/>
              <a:t>acrioribus</a:t>
            </a:r>
            <a:r>
              <a:rPr lang="cs-CZ"/>
              <a:t> </a:t>
            </a:r>
            <a:r>
              <a:rPr lang="cs-CZ" err="1"/>
              <a:t>suppliciis</a:t>
            </a:r>
            <a:r>
              <a:rPr lang="cs-CZ"/>
              <a:t> </a:t>
            </a:r>
            <a:r>
              <a:rPr lang="cs-CZ" err="1"/>
              <a:t>civem</a:t>
            </a:r>
            <a:r>
              <a:rPr lang="cs-CZ"/>
              <a:t> </a:t>
            </a:r>
            <a:r>
              <a:rPr lang="cs-CZ" err="1"/>
              <a:t>perniciosum</a:t>
            </a:r>
            <a:r>
              <a:rPr lang="cs-CZ"/>
              <a:t>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acerbissimum</a:t>
            </a:r>
            <a:r>
              <a:rPr lang="cs-CZ"/>
              <a:t> hostem </a:t>
            </a:r>
            <a:r>
              <a:rPr lang="cs-CZ" err="1"/>
              <a:t>coercerent</a:t>
            </a:r>
            <a:r>
              <a:rPr lang="cs-CZ"/>
              <a:t>. </a:t>
            </a:r>
            <a:r>
              <a:rPr lang="cs-CZ" err="1"/>
              <a:t>Habemus</a:t>
            </a:r>
            <a:r>
              <a:rPr lang="cs-CZ"/>
              <a:t> </a:t>
            </a:r>
            <a:r>
              <a:rPr lang="cs-CZ" err="1">
                <a:solidFill>
                  <a:srgbClr val="FF0000"/>
                </a:solidFill>
              </a:rPr>
              <a:t>senatus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consultum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/>
              <a:t>in </a:t>
            </a:r>
            <a:r>
              <a:rPr lang="cs-CZ" err="1"/>
              <a:t>te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vehemens</a:t>
            </a:r>
            <a:r>
              <a:rPr lang="cs-CZ"/>
              <a:t> et </a:t>
            </a:r>
            <a:r>
              <a:rPr lang="cs-CZ" err="1"/>
              <a:t>grave</a:t>
            </a:r>
            <a:r>
              <a:rPr lang="cs-CZ"/>
              <a:t>, non </a:t>
            </a:r>
            <a:r>
              <a:rPr lang="cs-CZ" err="1"/>
              <a:t>deest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consilium</a:t>
            </a:r>
            <a:r>
              <a:rPr lang="cs-CZ"/>
              <a:t> </a:t>
            </a:r>
            <a:r>
              <a:rPr lang="cs-CZ" err="1"/>
              <a:t>neque</a:t>
            </a:r>
            <a:r>
              <a:rPr lang="cs-CZ"/>
              <a:t> </a:t>
            </a:r>
            <a:r>
              <a:rPr lang="cs-CZ" err="1"/>
              <a:t>auctoritas</a:t>
            </a:r>
            <a:r>
              <a:rPr lang="cs-CZ"/>
              <a:t> </a:t>
            </a:r>
            <a:r>
              <a:rPr lang="cs-CZ" err="1"/>
              <a:t>huius</a:t>
            </a:r>
            <a:r>
              <a:rPr lang="cs-CZ"/>
              <a:t> </a:t>
            </a:r>
            <a:r>
              <a:rPr lang="cs-CZ" err="1"/>
              <a:t>ordinis</a:t>
            </a:r>
            <a:r>
              <a:rPr lang="cs-CZ"/>
              <a:t>; nos, nos, </a:t>
            </a:r>
            <a:r>
              <a:rPr lang="cs-CZ" err="1"/>
              <a:t>dico</a:t>
            </a:r>
            <a:r>
              <a:rPr lang="cs-CZ"/>
              <a:t> </a:t>
            </a:r>
            <a:r>
              <a:rPr lang="cs-CZ" err="1"/>
              <a:t>aperte</a:t>
            </a:r>
            <a:r>
              <a:rPr lang="cs-CZ"/>
              <a:t>, </a:t>
            </a:r>
            <a:r>
              <a:rPr lang="cs-CZ" err="1"/>
              <a:t>consules</a:t>
            </a:r>
            <a:r>
              <a:rPr lang="cs-CZ"/>
              <a:t> </a:t>
            </a:r>
            <a:r>
              <a:rPr lang="cs-CZ" err="1"/>
              <a:t>desumus</a:t>
            </a:r>
            <a:r>
              <a:rPr lang="cs-CZ"/>
              <a:t>. </a:t>
            </a:r>
            <a:endParaRPr lang="cs-CZ" smtClean="0"/>
          </a:p>
          <a:p>
            <a:pPr marL="0" indent="0">
              <a:buNone/>
            </a:pPr>
            <a:r>
              <a:rPr lang="cs-CZ" smtClean="0"/>
              <a:t>[</a:t>
            </a:r>
            <a:r>
              <a:rPr lang="cs-CZ"/>
              <a:t>4] II. </a:t>
            </a:r>
            <a:r>
              <a:rPr lang="cs-CZ" err="1"/>
              <a:t>Decrevit</a:t>
            </a:r>
            <a:r>
              <a:rPr lang="cs-CZ"/>
              <a:t> </a:t>
            </a:r>
            <a:r>
              <a:rPr lang="cs-CZ" err="1"/>
              <a:t>quondam</a:t>
            </a:r>
            <a:r>
              <a:rPr lang="cs-CZ"/>
              <a:t> </a:t>
            </a:r>
            <a:r>
              <a:rPr lang="cs-CZ" err="1"/>
              <a:t>senatus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>
                <a:solidFill>
                  <a:srgbClr val="FF0000"/>
                </a:solidFill>
              </a:rPr>
              <a:t>L. </a:t>
            </a:r>
            <a:r>
              <a:rPr lang="cs-CZ" err="1">
                <a:solidFill>
                  <a:srgbClr val="FF0000"/>
                </a:solidFill>
              </a:rPr>
              <a:t>Opimius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/>
              <a:t>consul</a:t>
            </a:r>
            <a:r>
              <a:rPr lang="cs-CZ"/>
              <a:t> </a:t>
            </a:r>
            <a:r>
              <a:rPr lang="cs-CZ" err="1"/>
              <a:t>videret</a:t>
            </a:r>
            <a:r>
              <a:rPr lang="cs-CZ"/>
              <a:t>, ne </a:t>
            </a:r>
            <a:r>
              <a:rPr lang="cs-CZ" err="1"/>
              <a:t>quid</a:t>
            </a:r>
            <a:r>
              <a:rPr lang="cs-CZ"/>
              <a:t> res publica </a:t>
            </a:r>
            <a:r>
              <a:rPr lang="cs-CZ" err="1"/>
              <a:t>detrimenti</a:t>
            </a:r>
            <a:r>
              <a:rPr lang="cs-CZ"/>
              <a:t> </a:t>
            </a:r>
            <a:r>
              <a:rPr lang="cs-CZ" err="1"/>
              <a:t>caperet</a:t>
            </a:r>
            <a:r>
              <a:rPr lang="cs-CZ"/>
              <a:t>; nox </a:t>
            </a:r>
            <a:r>
              <a:rPr lang="cs-CZ" err="1"/>
              <a:t>nulla</a:t>
            </a:r>
            <a:r>
              <a:rPr lang="cs-CZ"/>
              <a:t> </a:t>
            </a:r>
            <a:r>
              <a:rPr lang="cs-CZ" err="1"/>
              <a:t>intercessit</a:t>
            </a:r>
            <a:r>
              <a:rPr lang="cs-CZ"/>
              <a:t>; </a:t>
            </a:r>
            <a:r>
              <a:rPr lang="cs-CZ" err="1"/>
              <a:t>interfectus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propter</a:t>
            </a:r>
            <a:r>
              <a:rPr lang="cs-CZ"/>
              <a:t> </a:t>
            </a:r>
            <a:r>
              <a:rPr lang="cs-CZ" err="1"/>
              <a:t>quasdam</a:t>
            </a:r>
            <a:r>
              <a:rPr lang="cs-CZ"/>
              <a:t> </a:t>
            </a:r>
            <a:r>
              <a:rPr lang="cs-CZ" err="1"/>
              <a:t>seditionum</a:t>
            </a:r>
            <a:r>
              <a:rPr lang="cs-CZ"/>
              <a:t> </a:t>
            </a:r>
            <a:r>
              <a:rPr lang="cs-CZ" err="1"/>
              <a:t>suspiciones</a:t>
            </a:r>
            <a:r>
              <a:rPr lang="cs-CZ"/>
              <a:t> C. </a:t>
            </a:r>
            <a:r>
              <a:rPr lang="cs-CZ" err="1"/>
              <a:t>Gracchus</a:t>
            </a:r>
            <a:r>
              <a:rPr lang="cs-CZ"/>
              <a:t>, </a:t>
            </a:r>
            <a:r>
              <a:rPr lang="cs-CZ" err="1"/>
              <a:t>clarissimo</a:t>
            </a:r>
            <a:r>
              <a:rPr lang="cs-CZ"/>
              <a:t> </a:t>
            </a:r>
            <a:r>
              <a:rPr lang="cs-CZ" err="1"/>
              <a:t>patre</a:t>
            </a:r>
            <a:r>
              <a:rPr lang="cs-CZ"/>
              <a:t>, </a:t>
            </a:r>
            <a:r>
              <a:rPr lang="cs-CZ" err="1"/>
              <a:t>avo</a:t>
            </a:r>
            <a:r>
              <a:rPr lang="cs-CZ"/>
              <a:t>, </a:t>
            </a:r>
            <a:r>
              <a:rPr lang="cs-CZ" err="1"/>
              <a:t>maioribus</a:t>
            </a:r>
            <a:r>
              <a:rPr lang="cs-CZ"/>
              <a:t>, </a:t>
            </a:r>
            <a:r>
              <a:rPr lang="cs-CZ" err="1"/>
              <a:t>occisus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liberis</a:t>
            </a:r>
            <a:r>
              <a:rPr lang="cs-CZ"/>
              <a:t> M. </a:t>
            </a:r>
            <a:r>
              <a:rPr lang="cs-CZ" err="1"/>
              <a:t>Fulvius</a:t>
            </a:r>
            <a:r>
              <a:rPr lang="cs-CZ"/>
              <a:t> </a:t>
            </a:r>
            <a:r>
              <a:rPr lang="cs-CZ" err="1"/>
              <a:t>consularis</a:t>
            </a:r>
            <a:r>
              <a:rPr lang="cs-CZ"/>
              <a:t>. </a:t>
            </a:r>
            <a:r>
              <a:rPr lang="cs-CZ" err="1">
                <a:solidFill>
                  <a:srgbClr val="FF0000"/>
                </a:solidFill>
              </a:rPr>
              <a:t>Simili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senatus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consulto</a:t>
            </a:r>
            <a:r>
              <a:rPr lang="cs-CZ"/>
              <a:t> C. Mario et L. </a:t>
            </a:r>
            <a:r>
              <a:rPr lang="cs-CZ" err="1"/>
              <a:t>Valerio</a:t>
            </a:r>
            <a:r>
              <a:rPr lang="cs-CZ"/>
              <a:t> </a:t>
            </a:r>
            <a:r>
              <a:rPr lang="cs-CZ" err="1"/>
              <a:t>consulibus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permissa</a:t>
            </a:r>
            <a:r>
              <a:rPr lang="cs-CZ"/>
              <a:t> res publica; </a:t>
            </a:r>
            <a:r>
              <a:rPr lang="cs-CZ" err="1"/>
              <a:t>num</a:t>
            </a:r>
            <a:r>
              <a:rPr lang="cs-CZ"/>
              <a:t> </a:t>
            </a:r>
            <a:r>
              <a:rPr lang="cs-CZ" err="1"/>
              <a:t>unum</a:t>
            </a:r>
            <a:r>
              <a:rPr lang="cs-CZ"/>
              <a:t> </a:t>
            </a:r>
            <a:r>
              <a:rPr lang="cs-CZ" err="1"/>
              <a:t>diem</a:t>
            </a:r>
            <a:r>
              <a:rPr lang="cs-CZ"/>
              <a:t> </a:t>
            </a:r>
            <a:r>
              <a:rPr lang="cs-CZ" err="1"/>
              <a:t>postea</a:t>
            </a:r>
            <a:r>
              <a:rPr lang="cs-CZ"/>
              <a:t> L. </a:t>
            </a:r>
            <a:r>
              <a:rPr lang="cs-CZ" err="1"/>
              <a:t>Saturninum</a:t>
            </a:r>
            <a:r>
              <a:rPr lang="cs-CZ"/>
              <a:t> </a:t>
            </a:r>
            <a:r>
              <a:rPr lang="cs-CZ" err="1"/>
              <a:t>tribunum</a:t>
            </a:r>
            <a:r>
              <a:rPr lang="cs-CZ"/>
              <a:t> </a:t>
            </a:r>
            <a:r>
              <a:rPr lang="cs-CZ" err="1"/>
              <a:t>pl</a:t>
            </a:r>
            <a:r>
              <a:rPr lang="cs-CZ"/>
              <a:t>. et C. </a:t>
            </a:r>
            <a:r>
              <a:rPr lang="cs-CZ" err="1"/>
              <a:t>Servilium</a:t>
            </a:r>
            <a:r>
              <a:rPr lang="cs-CZ"/>
              <a:t> </a:t>
            </a:r>
            <a:r>
              <a:rPr lang="cs-CZ" err="1"/>
              <a:t>praetorem</a:t>
            </a:r>
            <a:r>
              <a:rPr lang="cs-CZ"/>
              <a:t> </a:t>
            </a:r>
            <a:r>
              <a:rPr lang="cs-CZ" err="1"/>
              <a:t>mors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poena</a:t>
            </a:r>
            <a:r>
              <a:rPr lang="cs-CZ"/>
              <a:t> </a:t>
            </a:r>
            <a:r>
              <a:rPr lang="cs-CZ" err="1"/>
              <a:t>remorata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? At [vero] nos </a:t>
            </a:r>
            <a:r>
              <a:rPr lang="cs-CZ" err="1"/>
              <a:t>vicesimum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diem</a:t>
            </a:r>
            <a:r>
              <a:rPr lang="cs-CZ"/>
              <a:t> </a:t>
            </a:r>
            <a:r>
              <a:rPr lang="cs-CZ" err="1"/>
              <a:t>patimur</a:t>
            </a:r>
            <a:r>
              <a:rPr lang="cs-CZ"/>
              <a:t> </a:t>
            </a:r>
            <a:r>
              <a:rPr lang="cs-CZ" err="1"/>
              <a:t>hebescere</a:t>
            </a:r>
            <a:r>
              <a:rPr lang="cs-CZ"/>
              <a:t> </a:t>
            </a:r>
            <a:r>
              <a:rPr lang="cs-CZ" err="1"/>
              <a:t>aciem</a:t>
            </a:r>
            <a:r>
              <a:rPr lang="cs-CZ"/>
              <a:t> </a:t>
            </a:r>
            <a:r>
              <a:rPr lang="cs-CZ" err="1"/>
              <a:t>horum</a:t>
            </a:r>
            <a:r>
              <a:rPr lang="cs-CZ"/>
              <a:t> </a:t>
            </a:r>
            <a:r>
              <a:rPr lang="cs-CZ" err="1"/>
              <a:t>auctoritatis</a:t>
            </a:r>
            <a:r>
              <a:rPr lang="cs-CZ"/>
              <a:t>. </a:t>
            </a:r>
            <a:r>
              <a:rPr lang="cs-CZ" err="1">
                <a:solidFill>
                  <a:srgbClr val="FF0000"/>
                </a:solidFill>
              </a:rPr>
              <a:t>Habemus</a:t>
            </a:r>
            <a:r>
              <a:rPr lang="cs-CZ"/>
              <a:t> </a:t>
            </a:r>
            <a:r>
              <a:rPr lang="cs-CZ" err="1"/>
              <a:t>enim</a:t>
            </a:r>
            <a:r>
              <a:rPr lang="cs-CZ"/>
              <a:t> </a:t>
            </a:r>
            <a:r>
              <a:rPr lang="cs-CZ" err="1"/>
              <a:t>huiusce</a:t>
            </a:r>
            <a:r>
              <a:rPr lang="cs-CZ"/>
              <a:t> </a:t>
            </a:r>
            <a:r>
              <a:rPr lang="cs-CZ" err="1"/>
              <a:t>modi</a:t>
            </a:r>
            <a:r>
              <a:rPr lang="cs-CZ"/>
              <a:t> </a:t>
            </a:r>
            <a:r>
              <a:rPr lang="cs-CZ" err="1"/>
              <a:t>senatus</a:t>
            </a:r>
            <a:r>
              <a:rPr lang="cs-CZ"/>
              <a:t> </a:t>
            </a:r>
            <a:r>
              <a:rPr lang="cs-CZ" err="1"/>
              <a:t>consultum</a:t>
            </a:r>
            <a:r>
              <a:rPr lang="cs-CZ"/>
              <a:t>, </a:t>
            </a:r>
            <a:r>
              <a:rPr lang="cs-CZ" err="1"/>
              <a:t>verum</a:t>
            </a:r>
            <a:r>
              <a:rPr lang="cs-CZ"/>
              <a:t> </a:t>
            </a:r>
            <a:r>
              <a:rPr lang="cs-CZ" err="1"/>
              <a:t>inclusum</a:t>
            </a:r>
            <a:r>
              <a:rPr lang="cs-CZ"/>
              <a:t> in </a:t>
            </a:r>
            <a:r>
              <a:rPr lang="cs-CZ" err="1"/>
              <a:t>tabulis</a:t>
            </a:r>
            <a:r>
              <a:rPr lang="cs-CZ"/>
              <a:t> </a:t>
            </a:r>
            <a:r>
              <a:rPr lang="cs-CZ" err="1"/>
              <a:t>tamquam</a:t>
            </a:r>
            <a:r>
              <a:rPr lang="cs-CZ"/>
              <a:t> in vagina </a:t>
            </a:r>
            <a:r>
              <a:rPr lang="cs-CZ" err="1"/>
              <a:t>reconditum</a:t>
            </a:r>
            <a:r>
              <a:rPr lang="cs-CZ"/>
              <a:t>, quo ex </a:t>
            </a:r>
            <a:r>
              <a:rPr lang="cs-CZ" err="1"/>
              <a:t>senatus</a:t>
            </a:r>
            <a:r>
              <a:rPr lang="cs-CZ"/>
              <a:t> </a:t>
            </a:r>
            <a:r>
              <a:rPr lang="cs-CZ" err="1"/>
              <a:t>consulto</a:t>
            </a:r>
            <a:r>
              <a:rPr lang="cs-CZ"/>
              <a:t> </a:t>
            </a:r>
            <a:r>
              <a:rPr lang="cs-CZ" err="1"/>
              <a:t>confestim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interfectum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convenit</a:t>
            </a:r>
            <a:r>
              <a:rPr lang="cs-CZ"/>
              <a:t>. </a:t>
            </a:r>
            <a:r>
              <a:rPr lang="cs-CZ" err="1"/>
              <a:t>Vivis</a:t>
            </a:r>
            <a:r>
              <a:rPr lang="cs-CZ"/>
              <a:t>, et </a:t>
            </a:r>
            <a:r>
              <a:rPr lang="cs-CZ" err="1"/>
              <a:t>vivis</a:t>
            </a:r>
            <a:r>
              <a:rPr lang="cs-CZ"/>
              <a:t> non ad </a:t>
            </a:r>
            <a:r>
              <a:rPr lang="cs-CZ" err="1"/>
              <a:t>deponendam</a:t>
            </a:r>
            <a:r>
              <a:rPr lang="cs-CZ"/>
              <a:t>, sed ad </a:t>
            </a:r>
            <a:r>
              <a:rPr lang="cs-CZ" err="1"/>
              <a:t>confirmandam</a:t>
            </a:r>
            <a:r>
              <a:rPr lang="cs-CZ"/>
              <a:t> </a:t>
            </a:r>
            <a:r>
              <a:rPr lang="cs-CZ" err="1"/>
              <a:t>audaciam</a:t>
            </a:r>
            <a:r>
              <a:rPr lang="cs-CZ"/>
              <a:t>. </a:t>
            </a:r>
            <a:r>
              <a:rPr lang="cs-CZ" err="1"/>
              <a:t>Cupio</a:t>
            </a:r>
            <a:r>
              <a:rPr lang="cs-CZ"/>
              <a:t>, </a:t>
            </a:r>
            <a:r>
              <a:rPr lang="cs-CZ" err="1"/>
              <a:t>patres</a:t>
            </a:r>
            <a:r>
              <a:rPr lang="cs-CZ"/>
              <a:t> </a:t>
            </a:r>
            <a:r>
              <a:rPr lang="cs-CZ" err="1"/>
              <a:t>conscripti</a:t>
            </a:r>
            <a:r>
              <a:rPr lang="cs-CZ"/>
              <a:t>,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clementem</a:t>
            </a:r>
            <a:r>
              <a:rPr lang="cs-CZ"/>
              <a:t>, </a:t>
            </a:r>
            <a:r>
              <a:rPr lang="cs-CZ" err="1"/>
              <a:t>cupio</a:t>
            </a:r>
            <a:r>
              <a:rPr lang="cs-CZ"/>
              <a:t> in </a:t>
            </a:r>
            <a:r>
              <a:rPr lang="cs-CZ" err="1"/>
              <a:t>tantis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periculis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non </a:t>
            </a:r>
            <a:r>
              <a:rPr lang="cs-CZ" err="1"/>
              <a:t>dissolutum</a:t>
            </a:r>
            <a:r>
              <a:rPr lang="cs-CZ"/>
              <a:t> </a:t>
            </a:r>
            <a:r>
              <a:rPr lang="cs-CZ" err="1"/>
              <a:t>videri</a:t>
            </a:r>
            <a:r>
              <a:rPr lang="cs-CZ"/>
              <a:t>, sed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ipse</a:t>
            </a:r>
            <a:r>
              <a:rPr lang="cs-CZ"/>
              <a:t> </a:t>
            </a:r>
            <a:r>
              <a:rPr lang="cs-CZ" err="1"/>
              <a:t>inertiae</a:t>
            </a:r>
            <a:r>
              <a:rPr lang="cs-CZ"/>
              <a:t> </a:t>
            </a:r>
            <a:r>
              <a:rPr lang="cs-CZ" err="1"/>
              <a:t>nequitiaeque</a:t>
            </a:r>
            <a:r>
              <a:rPr lang="cs-CZ"/>
              <a:t> </a:t>
            </a:r>
            <a:r>
              <a:rPr lang="cs-CZ" err="1"/>
              <a:t>condemno</a:t>
            </a:r>
            <a:r>
              <a:rPr lang="cs-CZ"/>
              <a:t>. </a:t>
            </a:r>
          </a:p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67446" y="176614"/>
            <a:ext cx="5455981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P. </a:t>
            </a:r>
            <a:r>
              <a:rPr lang="cs-CZ" err="1" smtClean="0"/>
              <a:t>Scipio</a:t>
            </a:r>
            <a:r>
              <a:rPr lang="cs-CZ" smtClean="0"/>
              <a:t> </a:t>
            </a:r>
            <a:r>
              <a:rPr lang="cs-CZ" err="1" smtClean="0"/>
              <a:t>Nasica</a:t>
            </a:r>
            <a:r>
              <a:rPr lang="cs-CZ" smtClean="0"/>
              <a:t> </a:t>
            </a:r>
            <a:r>
              <a:rPr lang="cs-CZ" err="1" smtClean="0"/>
              <a:t>Serapio</a:t>
            </a:r>
            <a:r>
              <a:rPr lang="cs-CZ" smtClean="0"/>
              <a:t> (cos. 138)</a:t>
            </a:r>
          </a:p>
          <a:p>
            <a:r>
              <a:rPr lang="cs-CZ" smtClean="0"/>
              <a:t>133: </a:t>
            </a:r>
            <a:r>
              <a:rPr lang="cs-CZ" err="1" smtClean="0"/>
              <a:t>exhorted</a:t>
            </a:r>
            <a:r>
              <a:rPr lang="cs-CZ" smtClean="0"/>
              <a:t> </a:t>
            </a:r>
            <a:r>
              <a:rPr lang="cs-CZ" err="1" smtClean="0"/>
              <a:t>senators</a:t>
            </a:r>
            <a:r>
              <a:rPr lang="cs-CZ" smtClean="0"/>
              <a:t> to </a:t>
            </a:r>
            <a:r>
              <a:rPr lang="cs-CZ" err="1" smtClean="0"/>
              <a:t>act</a:t>
            </a:r>
            <a:r>
              <a:rPr lang="cs-CZ" smtClean="0"/>
              <a:t> </a:t>
            </a:r>
            <a:r>
              <a:rPr lang="cs-CZ" err="1" smtClean="0"/>
              <a:t>against</a:t>
            </a:r>
            <a:r>
              <a:rPr lang="cs-CZ" smtClean="0"/>
              <a:t> Tiberius G. (</a:t>
            </a:r>
            <a:r>
              <a:rPr lang="cs-CZ" err="1" smtClean="0"/>
              <a:t>then</a:t>
            </a:r>
            <a:r>
              <a:rPr lang="cs-CZ" smtClean="0"/>
              <a:t> †)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458648" y="725245"/>
            <a:ext cx="4185377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C. </a:t>
            </a:r>
            <a:r>
              <a:rPr lang="cs-CZ" err="1" smtClean="0"/>
              <a:t>Servius</a:t>
            </a:r>
            <a:r>
              <a:rPr lang="cs-CZ" smtClean="0"/>
              <a:t> </a:t>
            </a:r>
            <a:r>
              <a:rPr lang="cs-CZ" err="1" smtClean="0"/>
              <a:t>Ahala</a:t>
            </a:r>
            <a:r>
              <a:rPr lang="cs-CZ" smtClean="0"/>
              <a:t> (</a:t>
            </a:r>
            <a:r>
              <a:rPr lang="cs-CZ" err="1"/>
              <a:t>magistratus</a:t>
            </a:r>
            <a:r>
              <a:rPr lang="cs-CZ"/>
              <a:t> </a:t>
            </a:r>
            <a:r>
              <a:rPr lang="cs-CZ" err="1"/>
              <a:t>equitum</a:t>
            </a:r>
            <a:r>
              <a:rPr lang="cs-CZ"/>
              <a:t> </a:t>
            </a:r>
            <a:r>
              <a:rPr lang="cs-CZ" smtClean="0"/>
              <a:t>)</a:t>
            </a:r>
          </a:p>
          <a:p>
            <a:r>
              <a:rPr lang="cs-CZ" smtClean="0"/>
              <a:t>440/439: </a:t>
            </a:r>
            <a:r>
              <a:rPr lang="cs-CZ" err="1" smtClean="0"/>
              <a:t>ordered</a:t>
            </a:r>
            <a:r>
              <a:rPr lang="cs-CZ" smtClean="0"/>
              <a:t> to </a:t>
            </a:r>
            <a:r>
              <a:rPr lang="cs-CZ" err="1" smtClean="0"/>
              <a:t>killed</a:t>
            </a:r>
            <a:r>
              <a:rPr lang="cs-CZ" smtClean="0"/>
              <a:t> </a:t>
            </a:r>
            <a:r>
              <a:rPr lang="cs-CZ" err="1" smtClean="0"/>
              <a:t>Spurius</a:t>
            </a:r>
            <a:r>
              <a:rPr lang="cs-CZ" smtClean="0"/>
              <a:t> </a:t>
            </a:r>
            <a:r>
              <a:rPr lang="cs-CZ" err="1" smtClean="0"/>
              <a:t>Maelius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216875" y="3191397"/>
            <a:ext cx="584999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i="1" err="1"/>
              <a:t>s</a:t>
            </a:r>
            <a:r>
              <a:rPr lang="cs-CZ" i="1" err="1" smtClean="0"/>
              <a:t>enatus</a:t>
            </a:r>
            <a:r>
              <a:rPr lang="cs-CZ" i="1" smtClean="0"/>
              <a:t> </a:t>
            </a:r>
            <a:r>
              <a:rPr lang="cs-CZ" i="1" err="1" smtClean="0"/>
              <a:t>consultum</a:t>
            </a:r>
            <a:r>
              <a:rPr lang="cs-CZ" i="1" smtClean="0"/>
              <a:t> </a:t>
            </a:r>
            <a:r>
              <a:rPr lang="cs-CZ" i="1" err="1" smtClean="0"/>
              <a:t>ultimum</a:t>
            </a:r>
            <a:r>
              <a:rPr lang="cs-CZ" i="1" smtClean="0"/>
              <a:t>: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decree</a:t>
            </a:r>
            <a:r>
              <a:rPr lang="cs-CZ" smtClean="0"/>
              <a:t> </a:t>
            </a:r>
            <a:r>
              <a:rPr lang="cs-CZ" err="1" smtClean="0"/>
              <a:t>from</a:t>
            </a:r>
            <a:r>
              <a:rPr lang="cs-CZ" smtClean="0"/>
              <a:t> </a:t>
            </a:r>
            <a:r>
              <a:rPr lang="cs-CZ" err="1"/>
              <a:t>October</a:t>
            </a:r>
            <a:r>
              <a:rPr lang="cs-CZ"/>
              <a:t> </a:t>
            </a:r>
            <a:r>
              <a:rPr lang="cs-CZ" smtClean="0"/>
              <a:t>21, 63</a:t>
            </a:r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7467345">
            <a:off x="9841583" y="1640377"/>
            <a:ext cx="907359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5368437">
            <a:off x="5499010" y="1171931"/>
            <a:ext cx="116421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330203">
            <a:off x="2904712" y="3134628"/>
            <a:ext cx="3364854" cy="164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347600" y="5861091"/>
            <a:ext cx="851130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122: </a:t>
            </a:r>
            <a:r>
              <a:rPr lang="cs-CZ" i="1" err="1" smtClean="0"/>
              <a:t>senatus</a:t>
            </a:r>
            <a:r>
              <a:rPr lang="cs-CZ" i="1" smtClean="0"/>
              <a:t> </a:t>
            </a:r>
            <a:r>
              <a:rPr lang="cs-CZ" i="1" err="1" smtClean="0"/>
              <a:t>consultum</a:t>
            </a:r>
            <a:r>
              <a:rPr lang="cs-CZ" i="1" smtClean="0"/>
              <a:t> </a:t>
            </a:r>
            <a:r>
              <a:rPr lang="cs-CZ" i="1" err="1" smtClean="0"/>
              <a:t>ultimum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first</a:t>
            </a:r>
            <a:r>
              <a:rPr lang="cs-CZ" smtClean="0"/>
              <a:t> </a:t>
            </a:r>
            <a:r>
              <a:rPr lang="cs-CZ" err="1" smtClean="0"/>
              <a:t>time</a:t>
            </a:r>
            <a:r>
              <a:rPr lang="cs-CZ" smtClean="0"/>
              <a:t>: † C. </a:t>
            </a:r>
            <a:r>
              <a:rPr lang="cs-CZ" err="1" smtClean="0"/>
              <a:t>Gracchus</a:t>
            </a:r>
            <a:r>
              <a:rPr lang="cs-CZ" smtClean="0"/>
              <a:t>, † M. </a:t>
            </a:r>
            <a:r>
              <a:rPr lang="cs-CZ" err="1" smtClean="0"/>
              <a:t>Fulvius</a:t>
            </a:r>
            <a:r>
              <a:rPr lang="cs-CZ" smtClean="0"/>
              <a:t> and </a:t>
            </a:r>
            <a:r>
              <a:rPr lang="cs-CZ" err="1" smtClean="0"/>
              <a:t>sons</a:t>
            </a:r>
            <a:r>
              <a:rPr lang="cs-CZ" smtClean="0"/>
              <a:t> </a:t>
            </a:r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5368437">
            <a:off x="4657648" y="4721352"/>
            <a:ext cx="226111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14335" y="6293178"/>
            <a:ext cx="1022921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100: second </a:t>
            </a:r>
            <a:r>
              <a:rPr lang="cs-CZ" err="1" smtClean="0"/>
              <a:t>application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i="1" smtClean="0"/>
              <a:t>s. c. u.</a:t>
            </a:r>
            <a:r>
              <a:rPr lang="cs-CZ" smtClean="0"/>
              <a:t>: </a:t>
            </a:r>
            <a:r>
              <a:rPr lang="cs-CZ" err="1" smtClean="0"/>
              <a:t>during</a:t>
            </a:r>
            <a:r>
              <a:rPr lang="cs-CZ" smtClean="0"/>
              <a:t> </a:t>
            </a:r>
            <a:r>
              <a:rPr lang="cs-CZ" err="1" smtClean="0"/>
              <a:t>consular</a:t>
            </a:r>
            <a:r>
              <a:rPr lang="cs-CZ" smtClean="0"/>
              <a:t> </a:t>
            </a:r>
            <a:r>
              <a:rPr lang="cs-CZ" err="1" smtClean="0"/>
              <a:t>elections</a:t>
            </a:r>
            <a:r>
              <a:rPr lang="cs-CZ" smtClean="0"/>
              <a:t>: † L. </a:t>
            </a:r>
            <a:r>
              <a:rPr lang="cs-CZ" err="1" smtClean="0"/>
              <a:t>Appuleius</a:t>
            </a:r>
            <a:r>
              <a:rPr lang="cs-CZ" smtClean="0"/>
              <a:t> </a:t>
            </a:r>
            <a:r>
              <a:rPr lang="cs-CZ" err="1" smtClean="0"/>
              <a:t>Saturninus</a:t>
            </a:r>
            <a:r>
              <a:rPr lang="cs-CZ" smtClean="0"/>
              <a:t>, C. </a:t>
            </a:r>
            <a:r>
              <a:rPr lang="cs-CZ" err="1" smtClean="0"/>
              <a:t>Servilius</a:t>
            </a:r>
            <a:r>
              <a:rPr lang="cs-CZ" smtClean="0"/>
              <a:t> </a:t>
            </a:r>
            <a:r>
              <a:rPr lang="cs-CZ" err="1" smtClean="0"/>
              <a:t>Glaucia</a:t>
            </a:r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13871390">
            <a:off x="735173" y="5194543"/>
            <a:ext cx="256681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7579860">
            <a:off x="9266498" y="3929086"/>
            <a:ext cx="1362359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1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Cicero, In </a:t>
            </a:r>
            <a:r>
              <a:rPr lang="cs-CZ" err="1"/>
              <a:t>Catilinam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err="1"/>
              <a:t>An</a:t>
            </a:r>
            <a:r>
              <a:rPr lang="cs-CZ" sz="1600"/>
              <a:t> vero vir </a:t>
            </a:r>
            <a:r>
              <a:rPr lang="cs-CZ" sz="1600" err="1"/>
              <a:t>amplissumus</a:t>
            </a:r>
            <a:r>
              <a:rPr lang="cs-CZ" sz="1600"/>
              <a:t>, P. </a:t>
            </a:r>
            <a:r>
              <a:rPr lang="cs-CZ" sz="1600" err="1"/>
              <a:t>Scipio</a:t>
            </a:r>
            <a:r>
              <a:rPr lang="cs-CZ" sz="1600"/>
              <a:t>, pontifex </a:t>
            </a:r>
            <a:r>
              <a:rPr lang="cs-CZ" sz="1600" err="1"/>
              <a:t>maximus</a:t>
            </a:r>
            <a:r>
              <a:rPr lang="cs-CZ" sz="1600"/>
              <a:t>, </a:t>
            </a:r>
            <a:r>
              <a:rPr lang="cs-CZ">
                <a:solidFill>
                  <a:srgbClr val="0070C0"/>
                </a:solidFill>
              </a:rPr>
              <a:t>Ti. </a:t>
            </a:r>
            <a:r>
              <a:rPr lang="cs-CZ" err="1">
                <a:solidFill>
                  <a:srgbClr val="0070C0"/>
                </a:solidFill>
              </a:rPr>
              <a:t>Gracchum</a:t>
            </a:r>
            <a:r>
              <a:rPr lang="cs-CZ">
                <a:solidFill>
                  <a:srgbClr val="0070C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mediocriter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labefactantem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statum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rei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publicae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FFC000"/>
                </a:solidFill>
              </a:rPr>
              <a:t>privatus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interfecit</a:t>
            </a:r>
            <a:r>
              <a:rPr lang="cs-CZ"/>
              <a:t>; </a:t>
            </a:r>
            <a:endParaRPr lang="cs-CZ" smtClean="0"/>
          </a:p>
          <a:p>
            <a:endParaRPr lang="cs-CZ"/>
          </a:p>
          <a:p>
            <a:pPr marL="0" indent="0">
              <a:buNone/>
            </a:pPr>
            <a:r>
              <a:rPr lang="cs-CZ" err="1" smtClean="0">
                <a:solidFill>
                  <a:srgbClr val="0070C0"/>
                </a:solidFill>
              </a:rPr>
              <a:t>Catilinam</a:t>
            </a:r>
            <a:r>
              <a:rPr lang="cs-CZ" smtClean="0"/>
              <a:t> </a:t>
            </a:r>
            <a:r>
              <a:rPr lang="cs-CZ" err="1">
                <a:solidFill>
                  <a:srgbClr val="00B050"/>
                </a:solidFill>
              </a:rPr>
              <a:t>orbem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terrae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caede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atque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incendiis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vastare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cupientem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>
                <a:solidFill>
                  <a:srgbClr val="FFC000"/>
                </a:solidFill>
              </a:rPr>
              <a:t>nos </a:t>
            </a:r>
            <a:r>
              <a:rPr lang="cs-CZ" err="1">
                <a:solidFill>
                  <a:srgbClr val="FFC000"/>
                </a:solidFill>
              </a:rPr>
              <a:t>consules</a:t>
            </a:r>
            <a:r>
              <a:rPr lang="cs-CZ">
                <a:solidFill>
                  <a:srgbClr val="FFC000"/>
                </a:solidFill>
              </a:rPr>
              <a:t> </a:t>
            </a:r>
            <a:r>
              <a:rPr lang="cs-CZ" err="1" smtClean="0">
                <a:solidFill>
                  <a:srgbClr val="FF0000"/>
                </a:solidFill>
              </a:rPr>
              <a:t>perferemus</a:t>
            </a:r>
            <a:r>
              <a:rPr lang="cs-CZ" smtClean="0"/>
              <a:t>?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z="2100" err="1"/>
              <a:t>Nam</a:t>
            </a:r>
            <a:r>
              <a:rPr lang="cs-CZ" sz="2100"/>
              <a:t> </a:t>
            </a:r>
            <a:r>
              <a:rPr lang="cs-CZ" sz="2100" err="1"/>
              <a:t>illa</a:t>
            </a:r>
            <a:r>
              <a:rPr lang="cs-CZ" sz="2100"/>
              <a:t> </a:t>
            </a:r>
            <a:r>
              <a:rPr lang="cs-CZ" sz="2100" err="1"/>
              <a:t>nimis</a:t>
            </a:r>
            <a:r>
              <a:rPr lang="cs-CZ" sz="2100"/>
              <a:t> </a:t>
            </a:r>
            <a:r>
              <a:rPr lang="cs-CZ" sz="2100" err="1"/>
              <a:t>antiqua</a:t>
            </a:r>
            <a:r>
              <a:rPr lang="cs-CZ" sz="2100"/>
              <a:t> </a:t>
            </a:r>
            <a:r>
              <a:rPr lang="cs-CZ" sz="2100" u="sng" err="1"/>
              <a:t>praetereo</a:t>
            </a:r>
            <a:r>
              <a:rPr lang="cs-CZ" sz="2100" u="sng"/>
              <a:t>,</a:t>
            </a:r>
            <a:r>
              <a:rPr lang="cs-CZ" sz="2100"/>
              <a:t> </a:t>
            </a:r>
            <a:r>
              <a:rPr lang="cs-CZ" sz="2100" err="1"/>
              <a:t>quod</a:t>
            </a:r>
            <a:r>
              <a:rPr lang="cs-CZ" sz="2100"/>
              <a:t> C. </a:t>
            </a:r>
            <a:r>
              <a:rPr lang="cs-CZ" sz="2100" err="1"/>
              <a:t>Servilius</a:t>
            </a:r>
            <a:r>
              <a:rPr lang="cs-CZ" sz="2100"/>
              <a:t> </a:t>
            </a:r>
            <a:r>
              <a:rPr lang="cs-CZ" sz="2100" err="1"/>
              <a:t>Ahala</a:t>
            </a:r>
            <a:r>
              <a:rPr lang="cs-CZ" sz="2100"/>
              <a:t> </a:t>
            </a:r>
            <a:r>
              <a:rPr lang="cs-CZ" sz="2100" err="1"/>
              <a:t>Sp</a:t>
            </a:r>
            <a:r>
              <a:rPr lang="cs-CZ" sz="2100"/>
              <a:t>. </a:t>
            </a:r>
            <a:r>
              <a:rPr lang="cs-CZ" sz="2100" err="1"/>
              <a:t>Maelium</a:t>
            </a:r>
            <a:r>
              <a:rPr lang="cs-CZ" sz="2100"/>
              <a:t> </a:t>
            </a:r>
            <a:r>
              <a:rPr lang="cs-CZ" sz="2100" err="1"/>
              <a:t>novis</a:t>
            </a:r>
            <a:r>
              <a:rPr lang="cs-CZ" sz="2100"/>
              <a:t> </a:t>
            </a:r>
            <a:r>
              <a:rPr lang="cs-CZ" sz="2100" err="1"/>
              <a:t>rebus</a:t>
            </a:r>
            <a:r>
              <a:rPr lang="cs-CZ" sz="2100"/>
              <a:t> studentem manu sua </a:t>
            </a:r>
            <a:r>
              <a:rPr lang="cs-CZ" sz="2100" err="1"/>
              <a:t>occidit</a:t>
            </a:r>
            <a:r>
              <a:rPr lang="cs-CZ" sz="2100" smtClean="0"/>
              <a:t>.</a:t>
            </a:r>
          </a:p>
          <a:p>
            <a:pPr marL="0" indent="0">
              <a:buNone/>
            </a:pPr>
            <a:r>
              <a:rPr lang="cs-CZ" sz="2100" err="1" smtClean="0">
                <a:solidFill>
                  <a:srgbClr val="7030A0"/>
                </a:solidFill>
              </a:rPr>
              <a:t>Fuit</a:t>
            </a:r>
            <a:r>
              <a:rPr lang="cs-CZ" sz="2100">
                <a:solidFill>
                  <a:srgbClr val="7030A0"/>
                </a:solidFill>
              </a:rPr>
              <a:t>, </a:t>
            </a:r>
            <a:r>
              <a:rPr lang="cs-CZ" sz="2100" err="1">
                <a:solidFill>
                  <a:srgbClr val="7030A0"/>
                </a:solidFill>
              </a:rPr>
              <a:t>fuit</a:t>
            </a:r>
            <a:r>
              <a:rPr lang="cs-CZ" sz="2100">
                <a:solidFill>
                  <a:srgbClr val="7030A0"/>
                </a:solidFill>
              </a:rPr>
              <a:t> </a:t>
            </a:r>
            <a:r>
              <a:rPr lang="cs-CZ" sz="2100" err="1"/>
              <a:t>ista</a:t>
            </a:r>
            <a:r>
              <a:rPr lang="cs-CZ" sz="2100"/>
              <a:t> </a:t>
            </a:r>
            <a:r>
              <a:rPr lang="cs-CZ" sz="2100" err="1"/>
              <a:t>quondam</a:t>
            </a:r>
            <a:r>
              <a:rPr lang="cs-CZ" sz="2100"/>
              <a:t> in </a:t>
            </a:r>
            <a:r>
              <a:rPr lang="cs-CZ" sz="2100" err="1"/>
              <a:t>hac</a:t>
            </a:r>
            <a:r>
              <a:rPr lang="cs-CZ" sz="2100"/>
              <a:t> re publica </a:t>
            </a:r>
            <a:r>
              <a:rPr lang="cs-CZ" sz="2100" err="1"/>
              <a:t>virtus</a:t>
            </a:r>
            <a:r>
              <a:rPr lang="cs-CZ" sz="2100"/>
              <a:t>, </a:t>
            </a:r>
            <a:r>
              <a:rPr lang="cs-CZ" sz="2100" err="1"/>
              <a:t>ut</a:t>
            </a:r>
            <a:r>
              <a:rPr lang="cs-CZ" sz="2100"/>
              <a:t> </a:t>
            </a:r>
            <a:r>
              <a:rPr lang="cs-CZ" sz="2100" err="1">
                <a:solidFill>
                  <a:srgbClr val="FFC000"/>
                </a:solidFill>
              </a:rPr>
              <a:t>viri</a:t>
            </a:r>
            <a:r>
              <a:rPr lang="cs-CZ" sz="2100">
                <a:solidFill>
                  <a:srgbClr val="FFC000"/>
                </a:solidFill>
              </a:rPr>
              <a:t> </a:t>
            </a:r>
            <a:r>
              <a:rPr lang="cs-CZ" sz="2100" err="1">
                <a:solidFill>
                  <a:srgbClr val="FFC000"/>
                </a:solidFill>
              </a:rPr>
              <a:t>fortes</a:t>
            </a:r>
            <a:r>
              <a:rPr lang="cs-CZ" sz="2100">
                <a:solidFill>
                  <a:srgbClr val="FFC000"/>
                </a:solidFill>
              </a:rPr>
              <a:t> </a:t>
            </a:r>
            <a:r>
              <a:rPr lang="cs-CZ" sz="2100" err="1"/>
              <a:t>acrioribus</a:t>
            </a:r>
            <a:r>
              <a:rPr lang="cs-CZ" sz="2100"/>
              <a:t> </a:t>
            </a:r>
            <a:r>
              <a:rPr lang="cs-CZ" sz="2100" err="1"/>
              <a:t>suppliciis</a:t>
            </a:r>
            <a:r>
              <a:rPr lang="cs-CZ" sz="2100"/>
              <a:t> </a:t>
            </a:r>
            <a:r>
              <a:rPr lang="cs-CZ" sz="2100" err="1">
                <a:solidFill>
                  <a:srgbClr val="0070C0"/>
                </a:solidFill>
              </a:rPr>
              <a:t>civem</a:t>
            </a:r>
            <a:r>
              <a:rPr lang="cs-CZ" sz="2100">
                <a:solidFill>
                  <a:srgbClr val="0070C0"/>
                </a:solidFill>
              </a:rPr>
              <a:t> </a:t>
            </a:r>
            <a:r>
              <a:rPr lang="cs-CZ" sz="2100" err="1">
                <a:solidFill>
                  <a:srgbClr val="0070C0"/>
                </a:solidFill>
              </a:rPr>
              <a:t>perniciosum</a:t>
            </a:r>
            <a:r>
              <a:rPr lang="cs-CZ" sz="2100">
                <a:solidFill>
                  <a:srgbClr val="0070C0"/>
                </a:solidFill>
              </a:rPr>
              <a:t> </a:t>
            </a:r>
            <a:r>
              <a:rPr lang="cs-CZ" sz="2100" err="1"/>
              <a:t>quam</a:t>
            </a:r>
            <a:r>
              <a:rPr lang="cs-CZ" sz="2100"/>
              <a:t> </a:t>
            </a:r>
            <a:r>
              <a:rPr lang="cs-CZ" sz="2100" err="1">
                <a:solidFill>
                  <a:srgbClr val="FF0000"/>
                </a:solidFill>
              </a:rPr>
              <a:t>acerbissimum</a:t>
            </a:r>
            <a:r>
              <a:rPr lang="cs-CZ" sz="2100">
                <a:solidFill>
                  <a:srgbClr val="FF0000"/>
                </a:solidFill>
              </a:rPr>
              <a:t> hostem </a:t>
            </a:r>
            <a:r>
              <a:rPr lang="cs-CZ" sz="2100" err="1">
                <a:solidFill>
                  <a:srgbClr val="FF0000"/>
                </a:solidFill>
              </a:rPr>
              <a:t>coercerent</a:t>
            </a:r>
            <a:r>
              <a:rPr lang="cs-CZ" sz="2100">
                <a:solidFill>
                  <a:srgbClr val="FF0000"/>
                </a:solidFill>
              </a:rPr>
              <a:t>.</a:t>
            </a:r>
            <a:r>
              <a:rPr lang="cs-CZ" sz="2100"/>
              <a:t> </a:t>
            </a:r>
            <a:endParaRPr lang="cs-CZ" sz="2100" smtClean="0"/>
          </a:p>
          <a:p>
            <a:pPr marL="0" indent="0">
              <a:buNone/>
            </a:pPr>
            <a:r>
              <a:rPr lang="cs-CZ" err="1" smtClean="0">
                <a:solidFill>
                  <a:srgbClr val="FF0000"/>
                </a:solidFill>
              </a:rPr>
              <a:t>Habemus</a:t>
            </a:r>
            <a:r>
              <a:rPr lang="cs-CZ" smtClean="0"/>
              <a:t> </a:t>
            </a:r>
            <a:r>
              <a:rPr lang="cs-CZ" err="1" smtClean="0"/>
              <a:t>senatus</a:t>
            </a:r>
            <a:r>
              <a:rPr lang="cs-CZ" smtClean="0"/>
              <a:t> </a:t>
            </a:r>
            <a:r>
              <a:rPr lang="cs-CZ" err="1"/>
              <a:t>consultum</a:t>
            </a:r>
            <a:r>
              <a:rPr lang="cs-CZ"/>
              <a:t> in </a:t>
            </a:r>
            <a:r>
              <a:rPr lang="cs-CZ" err="1"/>
              <a:t>te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>
                <a:solidFill>
                  <a:srgbClr val="00B050"/>
                </a:solidFill>
              </a:rPr>
              <a:t>vehemens</a:t>
            </a:r>
            <a:r>
              <a:rPr lang="cs-CZ">
                <a:solidFill>
                  <a:srgbClr val="00B050"/>
                </a:solidFill>
              </a:rPr>
              <a:t> et </a:t>
            </a:r>
            <a:r>
              <a:rPr lang="cs-CZ" err="1">
                <a:solidFill>
                  <a:srgbClr val="00B050"/>
                </a:solidFill>
              </a:rPr>
              <a:t>grave</a:t>
            </a:r>
            <a:r>
              <a:rPr lang="cs-CZ"/>
              <a:t>, </a:t>
            </a:r>
            <a:r>
              <a:rPr lang="cs-CZ">
                <a:solidFill>
                  <a:srgbClr val="FF0000"/>
                </a:solidFill>
              </a:rPr>
              <a:t>non </a:t>
            </a:r>
            <a:r>
              <a:rPr lang="cs-CZ" err="1">
                <a:solidFill>
                  <a:srgbClr val="FF0000"/>
                </a:solidFill>
              </a:rPr>
              <a:t>deest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 smtClean="0"/>
              <a:t>publicae</a:t>
            </a:r>
            <a:r>
              <a:rPr lang="cs-CZ" smtClean="0"/>
              <a:t> </a:t>
            </a:r>
            <a:r>
              <a:rPr lang="cs-CZ" err="1"/>
              <a:t>consilium</a:t>
            </a:r>
            <a:r>
              <a:rPr lang="cs-CZ"/>
              <a:t> </a:t>
            </a:r>
            <a:r>
              <a:rPr lang="cs-CZ" err="1"/>
              <a:t>neque</a:t>
            </a:r>
            <a:r>
              <a:rPr lang="cs-CZ"/>
              <a:t> </a:t>
            </a:r>
            <a:r>
              <a:rPr lang="cs-CZ" err="1"/>
              <a:t>auctoritas</a:t>
            </a:r>
            <a:r>
              <a:rPr lang="cs-CZ"/>
              <a:t> </a:t>
            </a:r>
            <a:r>
              <a:rPr lang="cs-CZ" err="1"/>
              <a:t>huius</a:t>
            </a:r>
            <a:r>
              <a:rPr lang="cs-CZ"/>
              <a:t> </a:t>
            </a:r>
            <a:r>
              <a:rPr lang="cs-CZ" err="1"/>
              <a:t>ordinis</a:t>
            </a:r>
            <a:r>
              <a:rPr lang="cs-CZ"/>
              <a:t>; </a:t>
            </a:r>
            <a:r>
              <a:rPr lang="cs-CZ">
                <a:solidFill>
                  <a:srgbClr val="7030A0"/>
                </a:solidFill>
              </a:rPr>
              <a:t>nos, nos, </a:t>
            </a:r>
            <a:r>
              <a:rPr lang="cs-CZ" u="sng" err="1"/>
              <a:t>dico</a:t>
            </a:r>
            <a:r>
              <a:rPr lang="cs-CZ" u="sng"/>
              <a:t> </a:t>
            </a:r>
            <a:r>
              <a:rPr lang="cs-CZ" u="sng" err="1"/>
              <a:t>aperte</a:t>
            </a:r>
            <a:r>
              <a:rPr lang="cs-CZ"/>
              <a:t>, </a:t>
            </a:r>
            <a:r>
              <a:rPr lang="cs-CZ" err="1"/>
              <a:t>consules</a:t>
            </a:r>
            <a:r>
              <a:rPr lang="cs-CZ"/>
              <a:t> </a:t>
            </a:r>
            <a:r>
              <a:rPr lang="cs-CZ" err="1">
                <a:solidFill>
                  <a:srgbClr val="FF0000"/>
                </a:solidFill>
              </a:rPr>
              <a:t>desumus</a:t>
            </a:r>
            <a:r>
              <a:rPr lang="cs-CZ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069976" y="3627078"/>
            <a:ext cx="260992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i="1" err="1" smtClean="0"/>
              <a:t>praeteritio</a:t>
            </a:r>
            <a:r>
              <a:rPr lang="cs-CZ" i="1" smtClean="0"/>
              <a:t> (</a:t>
            </a:r>
            <a:r>
              <a:rPr lang="cs-CZ" i="1" err="1" smtClean="0"/>
              <a:t>parasiopesis</a:t>
            </a:r>
            <a:r>
              <a:rPr lang="cs-CZ" i="1" smtClean="0"/>
              <a:t>)</a:t>
            </a:r>
            <a:endParaRPr lang="cs-CZ" i="1"/>
          </a:p>
        </p:txBody>
      </p:sp>
      <p:sp>
        <p:nvSpPr>
          <p:cNvPr id="5" name="Násobení 4"/>
          <p:cNvSpPr/>
          <p:nvPr/>
        </p:nvSpPr>
        <p:spPr>
          <a:xfrm>
            <a:off x="6078071" y="2065363"/>
            <a:ext cx="914400" cy="914400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382871" y="380961"/>
            <a:ext cx="1677767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i="1" err="1"/>
              <a:t>p</a:t>
            </a:r>
            <a:r>
              <a:rPr lang="cs-CZ" i="1" err="1" smtClean="0"/>
              <a:t>rivatus</a:t>
            </a:r>
            <a:r>
              <a:rPr lang="cs-CZ" i="1" smtClean="0"/>
              <a:t> </a:t>
            </a:r>
          </a:p>
          <a:p>
            <a:r>
              <a:rPr lang="cs-CZ" i="1" err="1"/>
              <a:t>m</a:t>
            </a:r>
            <a:r>
              <a:rPr lang="cs-CZ" i="1" err="1" smtClean="0"/>
              <a:t>ediocriter</a:t>
            </a:r>
            <a:r>
              <a:rPr lang="cs-CZ" i="1" smtClean="0"/>
              <a:t> </a:t>
            </a:r>
            <a:r>
              <a:rPr lang="cs-CZ" i="1" err="1" smtClean="0"/>
              <a:t>lab</a:t>
            </a:r>
            <a:r>
              <a:rPr lang="cs-CZ" i="1" smtClean="0"/>
              <a:t>.</a:t>
            </a:r>
          </a:p>
          <a:p>
            <a:r>
              <a:rPr lang="cs-CZ" i="1" err="1" smtClean="0"/>
              <a:t>interfecit</a:t>
            </a:r>
            <a:endParaRPr lang="cs-CZ" i="1"/>
          </a:p>
        </p:txBody>
      </p:sp>
      <p:sp>
        <p:nvSpPr>
          <p:cNvPr id="7" name="Násobení 6"/>
          <p:cNvSpPr/>
          <p:nvPr/>
        </p:nvSpPr>
        <p:spPr>
          <a:xfrm>
            <a:off x="8050306" y="380961"/>
            <a:ext cx="914400" cy="914400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9036424" y="406074"/>
            <a:ext cx="2558008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i="1" smtClean="0"/>
              <a:t>nos </a:t>
            </a:r>
            <a:r>
              <a:rPr lang="cs-CZ" i="1" err="1" smtClean="0"/>
              <a:t>consules</a:t>
            </a:r>
            <a:endParaRPr lang="cs-CZ" i="1" smtClean="0"/>
          </a:p>
          <a:p>
            <a:r>
              <a:rPr lang="cs-CZ" i="1" err="1" smtClean="0"/>
              <a:t>orbem</a:t>
            </a:r>
            <a:r>
              <a:rPr lang="cs-CZ" i="1" smtClean="0"/>
              <a:t> </a:t>
            </a:r>
            <a:r>
              <a:rPr lang="cs-CZ" i="1" err="1" smtClean="0"/>
              <a:t>terrae</a:t>
            </a:r>
            <a:r>
              <a:rPr lang="cs-CZ" i="1" smtClean="0"/>
              <a:t> </a:t>
            </a:r>
            <a:r>
              <a:rPr lang="cs-CZ" i="1" err="1" smtClean="0"/>
              <a:t>c.atque</a:t>
            </a:r>
            <a:r>
              <a:rPr lang="cs-CZ" i="1" smtClean="0"/>
              <a:t> i. …</a:t>
            </a:r>
          </a:p>
          <a:p>
            <a:r>
              <a:rPr lang="cs-CZ" i="1" err="1" smtClean="0"/>
              <a:t>perferemus</a:t>
            </a:r>
            <a:endParaRPr lang="cs-CZ" i="1"/>
          </a:p>
        </p:txBody>
      </p:sp>
      <p:sp>
        <p:nvSpPr>
          <p:cNvPr id="10" name="Násobení 9"/>
          <p:cNvSpPr/>
          <p:nvPr/>
        </p:nvSpPr>
        <p:spPr>
          <a:xfrm>
            <a:off x="7603438" y="5585896"/>
            <a:ext cx="914400" cy="914400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950372" y="5719931"/>
            <a:ext cx="1459054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praetereo</a:t>
            </a:r>
            <a:endParaRPr lang="cs-CZ" i="1" smtClean="0"/>
          </a:p>
          <a:p>
            <a:r>
              <a:rPr lang="cs-CZ" i="1" err="1"/>
              <a:t>h</a:t>
            </a:r>
            <a:r>
              <a:rPr lang="cs-CZ" i="1" err="1" smtClean="0"/>
              <a:t>abemus</a:t>
            </a:r>
            <a:r>
              <a:rPr lang="cs-CZ" i="1" smtClean="0"/>
              <a:t> s. c.</a:t>
            </a:r>
          </a:p>
          <a:p>
            <a:r>
              <a:rPr lang="cs-CZ" i="1" smtClean="0"/>
              <a:t>non </a:t>
            </a:r>
            <a:r>
              <a:rPr lang="cs-CZ" i="1" err="1" smtClean="0"/>
              <a:t>deest</a:t>
            </a:r>
            <a:endParaRPr lang="cs-CZ" i="1"/>
          </a:p>
        </p:txBody>
      </p:sp>
      <p:sp>
        <p:nvSpPr>
          <p:cNvPr id="12" name="TextovéPole 11"/>
          <p:cNvSpPr txBox="1"/>
          <p:nvPr/>
        </p:nvSpPr>
        <p:spPr>
          <a:xfrm>
            <a:off x="8722659" y="5719931"/>
            <a:ext cx="1247842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i="1" err="1"/>
              <a:t>d</a:t>
            </a:r>
            <a:r>
              <a:rPr lang="cs-CZ" i="1" err="1" smtClean="0"/>
              <a:t>ico</a:t>
            </a:r>
            <a:r>
              <a:rPr lang="cs-CZ" i="1" smtClean="0"/>
              <a:t> </a:t>
            </a:r>
            <a:r>
              <a:rPr lang="cs-CZ" i="1" err="1" smtClean="0"/>
              <a:t>aperte</a:t>
            </a:r>
            <a:endParaRPr lang="cs-CZ" i="1" smtClean="0"/>
          </a:p>
          <a:p>
            <a:r>
              <a:rPr lang="cs-CZ" i="1" err="1" smtClean="0"/>
              <a:t>desumus</a:t>
            </a:r>
            <a:endParaRPr lang="cs-CZ" i="1"/>
          </a:p>
        </p:txBody>
      </p:sp>
      <p:sp>
        <p:nvSpPr>
          <p:cNvPr id="13" name="TextovéPole 12"/>
          <p:cNvSpPr txBox="1"/>
          <p:nvPr/>
        </p:nvSpPr>
        <p:spPr>
          <a:xfrm>
            <a:off x="5010691" y="599693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err="1"/>
              <a:t>f</a:t>
            </a:r>
            <a:r>
              <a:rPr lang="cs-CZ" i="1" err="1" smtClean="0"/>
              <a:t>uit</a:t>
            </a:r>
            <a:r>
              <a:rPr lang="cs-CZ" i="1" smtClean="0"/>
              <a:t>, </a:t>
            </a:r>
            <a:r>
              <a:rPr lang="cs-CZ" i="1" err="1" smtClean="0"/>
              <a:t>fuit</a:t>
            </a:r>
            <a:endParaRPr lang="cs-CZ" i="1"/>
          </a:p>
        </p:txBody>
      </p:sp>
      <p:sp>
        <p:nvSpPr>
          <p:cNvPr id="14" name="TextovéPole 13"/>
          <p:cNvSpPr txBox="1"/>
          <p:nvPr/>
        </p:nvSpPr>
        <p:spPr>
          <a:xfrm>
            <a:off x="9970501" y="5946299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/>
              <a:t>n</a:t>
            </a:r>
            <a:r>
              <a:rPr lang="cs-CZ" i="1" smtClean="0"/>
              <a:t>os, nos</a:t>
            </a:r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18558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57200"/>
            <a:r>
              <a:rPr lang="cs-CZ" err="1" smtClean="0"/>
              <a:t>Oratory</a:t>
            </a:r>
            <a:r>
              <a:rPr lang="cs-CZ" smtClean="0"/>
              <a:t> (</a:t>
            </a:r>
            <a:r>
              <a:rPr lang="cs-CZ" err="1" smtClean="0"/>
              <a:t>according</a:t>
            </a:r>
            <a:r>
              <a:rPr lang="cs-CZ" smtClean="0"/>
              <a:t> to </a:t>
            </a:r>
            <a:r>
              <a:rPr lang="cs-CZ" err="1" smtClean="0"/>
              <a:t>Aristotle</a:t>
            </a:r>
            <a:r>
              <a:rPr lang="cs-CZ" smtClean="0"/>
              <a:t>):</a:t>
            </a:r>
            <a:br>
              <a:rPr lang="cs-CZ" smtClean="0"/>
            </a:br>
            <a:r>
              <a:rPr lang="cs-CZ" sz="2000" smtClean="0"/>
              <a:t>„</a:t>
            </a:r>
            <a:r>
              <a:rPr lang="en-US" sz="2000" smtClean="0"/>
              <a:t>the </a:t>
            </a:r>
            <a:r>
              <a:rPr lang="en-US" sz="2000"/>
              <a:t>ability to identify the appropriate means of persuasion in a given </a:t>
            </a:r>
            <a:r>
              <a:rPr lang="en-US" sz="2000" smtClean="0"/>
              <a:t>situation</a:t>
            </a:r>
            <a:r>
              <a:rPr lang="cs-CZ" sz="2000" smtClean="0"/>
              <a:t>“</a:t>
            </a:r>
            <a:endParaRPr lang="cs-CZ" sz="16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u="sng" err="1" smtClean="0"/>
              <a:t>Three</a:t>
            </a:r>
            <a:r>
              <a:rPr lang="cs-CZ" u="sng" smtClean="0"/>
              <a:t> </a:t>
            </a:r>
            <a:r>
              <a:rPr lang="cs-CZ" u="sng" err="1" smtClean="0"/>
              <a:t>types</a:t>
            </a:r>
            <a:r>
              <a:rPr lang="cs-CZ" u="sng" smtClean="0"/>
              <a:t> </a:t>
            </a:r>
            <a:r>
              <a:rPr lang="cs-CZ" u="sng" err="1" smtClean="0"/>
              <a:t>of</a:t>
            </a:r>
            <a:r>
              <a:rPr lang="cs-CZ" u="sng" smtClean="0"/>
              <a:t> </a:t>
            </a:r>
            <a:r>
              <a:rPr lang="cs-CZ" u="sng" err="1" smtClean="0"/>
              <a:t>oratory</a:t>
            </a:r>
            <a:r>
              <a:rPr lang="cs-CZ" u="sng" smtClean="0"/>
              <a:t>:</a:t>
            </a:r>
          </a:p>
          <a:p>
            <a:pPr lvl="1"/>
            <a:r>
              <a:rPr lang="cs-CZ" err="1" smtClean="0"/>
              <a:t>Deliberative</a:t>
            </a:r>
            <a:r>
              <a:rPr lang="cs-CZ" smtClean="0"/>
              <a:t> (</a:t>
            </a:r>
            <a:r>
              <a:rPr lang="cs-CZ" err="1" smtClean="0"/>
              <a:t>senate</a:t>
            </a:r>
            <a:r>
              <a:rPr lang="cs-CZ" smtClean="0"/>
              <a:t>, </a:t>
            </a:r>
            <a:r>
              <a:rPr lang="cs-CZ" err="1" smtClean="0"/>
              <a:t>consilia</a:t>
            </a:r>
            <a:r>
              <a:rPr lang="cs-CZ" smtClean="0"/>
              <a:t>)</a:t>
            </a:r>
          </a:p>
          <a:p>
            <a:pPr lvl="1"/>
            <a:r>
              <a:rPr lang="cs-CZ" err="1" smtClean="0"/>
              <a:t>Forensic</a:t>
            </a:r>
            <a:r>
              <a:rPr lang="cs-CZ" smtClean="0"/>
              <a:t> (</a:t>
            </a:r>
            <a:r>
              <a:rPr lang="cs-CZ" err="1" smtClean="0"/>
              <a:t>court</a:t>
            </a:r>
            <a:r>
              <a:rPr lang="cs-CZ" smtClean="0"/>
              <a:t>)</a:t>
            </a:r>
          </a:p>
          <a:p>
            <a:pPr lvl="1">
              <a:spcAft>
                <a:spcPts val="600"/>
              </a:spcAft>
            </a:pPr>
            <a:r>
              <a:rPr lang="cs-CZ" err="1" smtClean="0"/>
              <a:t>Epideictic</a:t>
            </a:r>
            <a:r>
              <a:rPr lang="cs-CZ" smtClean="0"/>
              <a:t> (</a:t>
            </a:r>
            <a:r>
              <a:rPr lang="cs-CZ" err="1" smtClean="0"/>
              <a:t>ceremony</a:t>
            </a:r>
            <a:r>
              <a:rPr lang="cs-CZ" smtClean="0"/>
              <a:t>)</a:t>
            </a:r>
          </a:p>
          <a:p>
            <a:pPr lvl="3"/>
            <a:r>
              <a:rPr lang="cs-CZ" sz="2800" u="sng" err="1" smtClean="0"/>
              <a:t>Three</a:t>
            </a:r>
            <a:r>
              <a:rPr lang="cs-CZ" sz="2800" u="sng" smtClean="0"/>
              <a:t> </a:t>
            </a:r>
            <a:r>
              <a:rPr lang="cs-CZ" sz="2800" u="sng" err="1" smtClean="0"/>
              <a:t>types</a:t>
            </a:r>
            <a:r>
              <a:rPr lang="cs-CZ" sz="2800" u="sng" smtClean="0"/>
              <a:t> </a:t>
            </a:r>
            <a:r>
              <a:rPr lang="cs-CZ" sz="2800" u="sng" err="1" smtClean="0"/>
              <a:t>of</a:t>
            </a:r>
            <a:r>
              <a:rPr lang="cs-CZ" sz="2800" u="sng" smtClean="0"/>
              <a:t> </a:t>
            </a:r>
            <a:r>
              <a:rPr lang="cs-CZ" sz="2800" u="sng" err="1" smtClean="0"/>
              <a:t>proof</a:t>
            </a:r>
            <a:r>
              <a:rPr lang="cs-CZ" sz="2800" u="sng" smtClean="0"/>
              <a:t>:</a:t>
            </a:r>
          </a:p>
          <a:p>
            <a:pPr lvl="4"/>
            <a:r>
              <a:rPr lang="cs-CZ" sz="2400" smtClean="0"/>
              <a:t>Logos (</a:t>
            </a:r>
            <a:r>
              <a:rPr lang="cs-CZ" sz="2400" err="1" smtClean="0"/>
              <a:t>the</a:t>
            </a:r>
            <a:r>
              <a:rPr lang="cs-CZ" sz="2400" smtClean="0"/>
              <a:t> art </a:t>
            </a:r>
            <a:r>
              <a:rPr lang="cs-CZ" sz="2400" err="1" smtClean="0"/>
              <a:t>of</a:t>
            </a:r>
            <a:r>
              <a:rPr lang="cs-CZ" sz="2400" smtClean="0"/>
              <a:t> </a:t>
            </a:r>
            <a:r>
              <a:rPr lang="cs-CZ" sz="2400" err="1" smtClean="0"/>
              <a:t>argumentation</a:t>
            </a:r>
            <a:r>
              <a:rPr lang="cs-CZ" sz="2400" smtClean="0"/>
              <a:t>)</a:t>
            </a:r>
          </a:p>
          <a:p>
            <a:pPr lvl="4"/>
            <a:r>
              <a:rPr lang="cs-CZ" sz="2400" err="1" smtClean="0"/>
              <a:t>Pathos</a:t>
            </a:r>
            <a:r>
              <a:rPr lang="cs-CZ" sz="2400" smtClean="0"/>
              <a:t> (</a:t>
            </a:r>
            <a:r>
              <a:rPr lang="cs-CZ" sz="2400" err="1" smtClean="0"/>
              <a:t>the</a:t>
            </a:r>
            <a:r>
              <a:rPr lang="cs-CZ" sz="2400" smtClean="0"/>
              <a:t> art </a:t>
            </a:r>
            <a:r>
              <a:rPr lang="cs-CZ" sz="2400" err="1" smtClean="0"/>
              <a:t>of</a:t>
            </a:r>
            <a:r>
              <a:rPr lang="cs-CZ" sz="2400" smtClean="0"/>
              <a:t> </a:t>
            </a:r>
            <a:r>
              <a:rPr lang="cs-CZ" sz="2400" err="1" smtClean="0"/>
              <a:t>evoking</a:t>
            </a:r>
            <a:r>
              <a:rPr lang="cs-CZ" sz="2400" smtClean="0"/>
              <a:t> </a:t>
            </a:r>
            <a:r>
              <a:rPr lang="cs-CZ" sz="2400" err="1" smtClean="0"/>
              <a:t>emotions</a:t>
            </a:r>
            <a:r>
              <a:rPr lang="cs-CZ" sz="2400" smtClean="0"/>
              <a:t>)</a:t>
            </a:r>
          </a:p>
          <a:p>
            <a:pPr lvl="4">
              <a:spcAft>
                <a:spcPts val="600"/>
              </a:spcAft>
            </a:pPr>
            <a:r>
              <a:rPr lang="cs-CZ" sz="2400" err="1" smtClean="0"/>
              <a:t>Ethos</a:t>
            </a:r>
            <a:r>
              <a:rPr lang="cs-CZ" sz="2400" smtClean="0"/>
              <a:t> (</a:t>
            </a:r>
            <a:r>
              <a:rPr lang="cs-CZ" sz="2400" err="1" smtClean="0"/>
              <a:t>credibility</a:t>
            </a:r>
            <a:r>
              <a:rPr lang="cs-CZ" sz="2400" smtClean="0"/>
              <a:t> </a:t>
            </a:r>
            <a:r>
              <a:rPr lang="cs-CZ" sz="2400" err="1" smtClean="0"/>
              <a:t>of</a:t>
            </a:r>
            <a:r>
              <a:rPr lang="cs-CZ" sz="2400" smtClean="0"/>
              <a:t> a </a:t>
            </a:r>
            <a:r>
              <a:rPr lang="cs-CZ" sz="2400" err="1" smtClean="0"/>
              <a:t>speaker</a:t>
            </a:r>
            <a:r>
              <a:rPr lang="cs-CZ" sz="2400" smtClean="0"/>
              <a:t>)</a:t>
            </a:r>
          </a:p>
          <a:p>
            <a:pPr lvl="6"/>
            <a:r>
              <a:rPr lang="cs-CZ" sz="2800" u="sng" err="1" smtClean="0"/>
              <a:t>Three</a:t>
            </a:r>
            <a:r>
              <a:rPr lang="cs-CZ" sz="2800" u="sng" smtClean="0"/>
              <a:t> „</a:t>
            </a:r>
            <a:r>
              <a:rPr lang="cs-CZ" sz="2800" u="sng" err="1" smtClean="0"/>
              <a:t>offices</a:t>
            </a:r>
            <a:r>
              <a:rPr lang="cs-CZ" sz="2800" u="sng" smtClean="0"/>
              <a:t>“ </a:t>
            </a:r>
            <a:r>
              <a:rPr lang="en-US" sz="2800" u="sng" smtClean="0"/>
              <a:t>of rhetoric</a:t>
            </a:r>
            <a:r>
              <a:rPr lang="cs-CZ" sz="2800" u="sng" smtClean="0"/>
              <a:t>:</a:t>
            </a:r>
          </a:p>
          <a:p>
            <a:pPr lvl="7"/>
            <a:r>
              <a:rPr lang="en-US" sz="2400" smtClean="0"/>
              <a:t>Invention</a:t>
            </a:r>
            <a:endParaRPr lang="cs-CZ" sz="2400" smtClean="0"/>
          </a:p>
          <a:p>
            <a:pPr lvl="7"/>
            <a:r>
              <a:rPr lang="en-US" sz="2400" smtClean="0"/>
              <a:t>Arrangement</a:t>
            </a:r>
            <a:endParaRPr lang="cs-CZ" sz="2400" smtClean="0"/>
          </a:p>
          <a:p>
            <a:pPr lvl="7"/>
            <a:r>
              <a:rPr lang="en-US" sz="2400" smtClean="0"/>
              <a:t>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0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Cicero, In </a:t>
            </a:r>
            <a:r>
              <a:rPr lang="cs-CZ" err="1"/>
              <a:t>Catilinam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/>
              <a:t>[4] II. </a:t>
            </a:r>
            <a:r>
              <a:rPr lang="cs-CZ" sz="1400" err="1"/>
              <a:t>Decrevit</a:t>
            </a:r>
            <a:r>
              <a:rPr lang="cs-CZ" sz="1400"/>
              <a:t> </a:t>
            </a:r>
            <a:r>
              <a:rPr lang="cs-CZ" sz="1400" err="1"/>
              <a:t>quondam</a:t>
            </a:r>
            <a:r>
              <a:rPr lang="cs-CZ" sz="1400"/>
              <a:t> </a:t>
            </a:r>
            <a:r>
              <a:rPr lang="cs-CZ" sz="1400" err="1"/>
              <a:t>senatus</a:t>
            </a:r>
            <a:r>
              <a:rPr lang="cs-CZ" sz="1400"/>
              <a:t>, </a:t>
            </a:r>
            <a:r>
              <a:rPr lang="cs-CZ" sz="1400" err="1"/>
              <a:t>ut</a:t>
            </a:r>
            <a:r>
              <a:rPr lang="cs-CZ" sz="1400"/>
              <a:t> L. </a:t>
            </a:r>
            <a:r>
              <a:rPr lang="cs-CZ" sz="1400" err="1"/>
              <a:t>Opimius</a:t>
            </a:r>
            <a:r>
              <a:rPr lang="cs-CZ" sz="1400"/>
              <a:t> </a:t>
            </a:r>
            <a:r>
              <a:rPr lang="cs-CZ" sz="1400" err="1"/>
              <a:t>consul</a:t>
            </a:r>
            <a:r>
              <a:rPr lang="cs-CZ" sz="1400"/>
              <a:t> </a:t>
            </a:r>
            <a:r>
              <a:rPr lang="cs-CZ" sz="1400" err="1"/>
              <a:t>videret</a:t>
            </a:r>
            <a:r>
              <a:rPr lang="cs-CZ" sz="1400"/>
              <a:t>, ne </a:t>
            </a:r>
            <a:r>
              <a:rPr lang="cs-CZ" sz="1400" err="1"/>
              <a:t>quid</a:t>
            </a:r>
            <a:r>
              <a:rPr lang="cs-CZ" sz="1400"/>
              <a:t> res publica </a:t>
            </a:r>
            <a:r>
              <a:rPr lang="cs-CZ" sz="1400" err="1"/>
              <a:t>detrimenti</a:t>
            </a:r>
            <a:r>
              <a:rPr lang="cs-CZ" sz="1400"/>
              <a:t> </a:t>
            </a:r>
            <a:r>
              <a:rPr lang="cs-CZ" sz="1400" err="1"/>
              <a:t>caperet</a:t>
            </a:r>
            <a:r>
              <a:rPr lang="cs-CZ" sz="1400"/>
              <a:t>; nox </a:t>
            </a:r>
            <a:r>
              <a:rPr lang="cs-CZ" sz="1400" err="1"/>
              <a:t>nulla</a:t>
            </a:r>
            <a:r>
              <a:rPr lang="cs-CZ" sz="1400"/>
              <a:t> </a:t>
            </a:r>
            <a:r>
              <a:rPr lang="cs-CZ" sz="1400" err="1"/>
              <a:t>intercessit</a:t>
            </a:r>
            <a:r>
              <a:rPr lang="cs-CZ" sz="1400"/>
              <a:t>; </a:t>
            </a:r>
            <a:r>
              <a:rPr lang="cs-CZ" sz="1400" err="1"/>
              <a:t>interfectus</a:t>
            </a:r>
            <a:r>
              <a:rPr lang="cs-CZ" sz="1400"/>
              <a:t> </a:t>
            </a:r>
            <a:r>
              <a:rPr lang="cs-CZ" sz="1400" err="1"/>
              <a:t>est</a:t>
            </a:r>
            <a:r>
              <a:rPr lang="cs-CZ" sz="1400"/>
              <a:t> </a:t>
            </a:r>
            <a:r>
              <a:rPr lang="cs-CZ" sz="1400" err="1"/>
              <a:t>propter</a:t>
            </a:r>
            <a:r>
              <a:rPr lang="cs-CZ" sz="1400"/>
              <a:t> </a:t>
            </a:r>
            <a:r>
              <a:rPr lang="cs-CZ" sz="1400" err="1"/>
              <a:t>quasdam</a:t>
            </a:r>
            <a:r>
              <a:rPr lang="cs-CZ" sz="1400"/>
              <a:t> </a:t>
            </a:r>
            <a:r>
              <a:rPr lang="cs-CZ" sz="1400" err="1"/>
              <a:t>seditionum</a:t>
            </a:r>
            <a:r>
              <a:rPr lang="cs-CZ" sz="1400"/>
              <a:t> </a:t>
            </a:r>
            <a:r>
              <a:rPr lang="cs-CZ" sz="1400" err="1"/>
              <a:t>suspiciones</a:t>
            </a:r>
            <a:r>
              <a:rPr lang="cs-CZ" sz="1400"/>
              <a:t> C. </a:t>
            </a:r>
            <a:r>
              <a:rPr lang="cs-CZ" sz="1400" err="1"/>
              <a:t>Gracchus</a:t>
            </a:r>
            <a:r>
              <a:rPr lang="cs-CZ" sz="1400"/>
              <a:t>, </a:t>
            </a:r>
            <a:r>
              <a:rPr lang="cs-CZ" sz="1400" err="1"/>
              <a:t>clarissimo</a:t>
            </a:r>
            <a:r>
              <a:rPr lang="cs-CZ" sz="1400"/>
              <a:t> </a:t>
            </a:r>
            <a:r>
              <a:rPr lang="cs-CZ" sz="1400" err="1"/>
              <a:t>patre</a:t>
            </a:r>
            <a:r>
              <a:rPr lang="cs-CZ" sz="1400"/>
              <a:t>, </a:t>
            </a:r>
            <a:r>
              <a:rPr lang="cs-CZ" sz="1400" err="1"/>
              <a:t>avo</a:t>
            </a:r>
            <a:r>
              <a:rPr lang="cs-CZ" sz="1400"/>
              <a:t>, </a:t>
            </a:r>
            <a:r>
              <a:rPr lang="cs-CZ" sz="1400" err="1"/>
              <a:t>maioribus</a:t>
            </a:r>
            <a:r>
              <a:rPr lang="cs-CZ" sz="1400"/>
              <a:t>, </a:t>
            </a:r>
            <a:r>
              <a:rPr lang="cs-CZ" sz="1400" err="1"/>
              <a:t>occisus</a:t>
            </a:r>
            <a:r>
              <a:rPr lang="cs-CZ" sz="1400"/>
              <a:t> </a:t>
            </a:r>
            <a:r>
              <a:rPr lang="cs-CZ" sz="1400" err="1"/>
              <a:t>est</a:t>
            </a:r>
            <a:r>
              <a:rPr lang="cs-CZ" sz="1400"/>
              <a:t> </a:t>
            </a:r>
            <a:r>
              <a:rPr lang="cs-CZ" sz="1400" err="1"/>
              <a:t>cum</a:t>
            </a:r>
            <a:r>
              <a:rPr lang="cs-CZ" sz="1400"/>
              <a:t> </a:t>
            </a:r>
            <a:r>
              <a:rPr lang="cs-CZ" sz="1400" err="1"/>
              <a:t>liberis</a:t>
            </a:r>
            <a:r>
              <a:rPr lang="cs-CZ" sz="1400"/>
              <a:t> M. </a:t>
            </a:r>
            <a:r>
              <a:rPr lang="cs-CZ" sz="1400" err="1"/>
              <a:t>Fulvius</a:t>
            </a:r>
            <a:r>
              <a:rPr lang="cs-CZ" sz="1400"/>
              <a:t> </a:t>
            </a:r>
            <a:r>
              <a:rPr lang="cs-CZ" sz="1400" err="1"/>
              <a:t>consularis</a:t>
            </a:r>
            <a:r>
              <a:rPr lang="cs-CZ" sz="1400"/>
              <a:t>. </a:t>
            </a:r>
            <a:r>
              <a:rPr lang="cs-CZ" sz="1400" err="1"/>
              <a:t>Simili</a:t>
            </a:r>
            <a:r>
              <a:rPr lang="cs-CZ" sz="1400"/>
              <a:t> </a:t>
            </a:r>
            <a:r>
              <a:rPr lang="cs-CZ" sz="1400" err="1"/>
              <a:t>senatus</a:t>
            </a:r>
            <a:r>
              <a:rPr lang="cs-CZ" sz="1400"/>
              <a:t> </a:t>
            </a:r>
            <a:r>
              <a:rPr lang="cs-CZ" sz="1400" err="1"/>
              <a:t>consulto</a:t>
            </a:r>
            <a:r>
              <a:rPr lang="cs-CZ" sz="1400"/>
              <a:t> C. Mario et L. </a:t>
            </a:r>
            <a:r>
              <a:rPr lang="cs-CZ" sz="1400" err="1"/>
              <a:t>Valerio</a:t>
            </a:r>
            <a:r>
              <a:rPr lang="cs-CZ" sz="1400"/>
              <a:t> </a:t>
            </a:r>
            <a:r>
              <a:rPr lang="cs-CZ" sz="1400" err="1"/>
              <a:t>consulibus</a:t>
            </a:r>
            <a:r>
              <a:rPr lang="cs-CZ" sz="1400"/>
              <a:t> </a:t>
            </a:r>
            <a:r>
              <a:rPr lang="cs-CZ" sz="1400" err="1"/>
              <a:t>est</a:t>
            </a:r>
            <a:r>
              <a:rPr lang="cs-CZ" sz="1400"/>
              <a:t> </a:t>
            </a:r>
            <a:r>
              <a:rPr lang="cs-CZ" sz="1400" err="1"/>
              <a:t>permissa</a:t>
            </a:r>
            <a:r>
              <a:rPr lang="cs-CZ" sz="1400"/>
              <a:t> res publica; </a:t>
            </a:r>
            <a:r>
              <a:rPr lang="cs-CZ" sz="1400" err="1"/>
              <a:t>num</a:t>
            </a:r>
            <a:r>
              <a:rPr lang="cs-CZ" sz="1400"/>
              <a:t> </a:t>
            </a:r>
            <a:r>
              <a:rPr lang="cs-CZ" sz="1400" err="1">
                <a:solidFill>
                  <a:srgbClr val="FF0000"/>
                </a:solidFill>
              </a:rPr>
              <a:t>unum</a:t>
            </a:r>
            <a:r>
              <a:rPr lang="cs-CZ" sz="1400">
                <a:solidFill>
                  <a:srgbClr val="FF0000"/>
                </a:solidFill>
              </a:rPr>
              <a:t> </a:t>
            </a:r>
            <a:r>
              <a:rPr lang="cs-CZ" sz="1400" err="1">
                <a:solidFill>
                  <a:srgbClr val="FF0000"/>
                </a:solidFill>
              </a:rPr>
              <a:t>diem</a:t>
            </a:r>
            <a:r>
              <a:rPr lang="cs-CZ" sz="1400">
                <a:solidFill>
                  <a:srgbClr val="FF0000"/>
                </a:solidFill>
              </a:rPr>
              <a:t> </a:t>
            </a:r>
            <a:r>
              <a:rPr lang="cs-CZ" sz="1400" err="1">
                <a:solidFill>
                  <a:srgbClr val="FF0000"/>
                </a:solidFill>
              </a:rPr>
              <a:t>postea</a:t>
            </a:r>
            <a:r>
              <a:rPr lang="cs-CZ" sz="1400">
                <a:solidFill>
                  <a:srgbClr val="FF0000"/>
                </a:solidFill>
              </a:rPr>
              <a:t> </a:t>
            </a:r>
            <a:r>
              <a:rPr lang="cs-CZ" sz="1400"/>
              <a:t>L. </a:t>
            </a:r>
            <a:r>
              <a:rPr lang="cs-CZ" sz="1400" err="1"/>
              <a:t>Saturninum</a:t>
            </a:r>
            <a:r>
              <a:rPr lang="cs-CZ" sz="1400"/>
              <a:t> </a:t>
            </a:r>
            <a:r>
              <a:rPr lang="cs-CZ" sz="1400" err="1"/>
              <a:t>tribunum</a:t>
            </a:r>
            <a:r>
              <a:rPr lang="cs-CZ" sz="1400"/>
              <a:t> </a:t>
            </a:r>
            <a:r>
              <a:rPr lang="cs-CZ" sz="1400" err="1"/>
              <a:t>pl</a:t>
            </a:r>
            <a:r>
              <a:rPr lang="cs-CZ" sz="1400"/>
              <a:t>. et C. </a:t>
            </a:r>
            <a:r>
              <a:rPr lang="cs-CZ" sz="1400" err="1"/>
              <a:t>Servilium</a:t>
            </a:r>
            <a:r>
              <a:rPr lang="cs-CZ" sz="1400"/>
              <a:t> </a:t>
            </a:r>
            <a:r>
              <a:rPr lang="cs-CZ" sz="1400" err="1"/>
              <a:t>praetorem</a:t>
            </a:r>
            <a:r>
              <a:rPr lang="cs-CZ" sz="1400"/>
              <a:t> </a:t>
            </a:r>
            <a:r>
              <a:rPr lang="cs-CZ" sz="1400" err="1"/>
              <a:t>mors</a:t>
            </a:r>
            <a:r>
              <a:rPr lang="cs-CZ" sz="1400"/>
              <a:t> </a:t>
            </a:r>
            <a:r>
              <a:rPr lang="cs-CZ" sz="1400" err="1"/>
              <a:t>ac</a:t>
            </a:r>
            <a:r>
              <a:rPr lang="cs-CZ" sz="1400"/>
              <a:t> </a:t>
            </a:r>
            <a:r>
              <a:rPr lang="cs-CZ" sz="1400" err="1"/>
              <a:t>rei</a:t>
            </a:r>
            <a:r>
              <a:rPr lang="cs-CZ" sz="1400"/>
              <a:t> </a:t>
            </a:r>
            <a:r>
              <a:rPr lang="cs-CZ" sz="1400" err="1"/>
              <a:t>publicae</a:t>
            </a:r>
            <a:r>
              <a:rPr lang="cs-CZ" sz="1400"/>
              <a:t> </a:t>
            </a:r>
            <a:r>
              <a:rPr lang="cs-CZ" sz="1400" err="1"/>
              <a:t>poena</a:t>
            </a:r>
            <a:r>
              <a:rPr lang="cs-CZ" sz="1400"/>
              <a:t> </a:t>
            </a:r>
            <a:r>
              <a:rPr lang="cs-CZ" sz="1400" err="1"/>
              <a:t>remorata</a:t>
            </a:r>
            <a:r>
              <a:rPr lang="cs-CZ" sz="1400"/>
              <a:t> </a:t>
            </a:r>
            <a:r>
              <a:rPr lang="cs-CZ" sz="1400" err="1"/>
              <a:t>est</a:t>
            </a:r>
            <a:r>
              <a:rPr lang="cs-CZ" sz="1400"/>
              <a:t>? At [vero] nos </a:t>
            </a:r>
            <a:r>
              <a:rPr lang="cs-CZ" sz="1400" err="1">
                <a:solidFill>
                  <a:srgbClr val="FF0000"/>
                </a:solidFill>
              </a:rPr>
              <a:t>vicesimum</a:t>
            </a:r>
            <a:r>
              <a:rPr lang="cs-CZ" sz="1400">
                <a:solidFill>
                  <a:srgbClr val="FF0000"/>
                </a:solidFill>
              </a:rPr>
              <a:t> </a:t>
            </a:r>
            <a:r>
              <a:rPr lang="cs-CZ" sz="1400" err="1">
                <a:solidFill>
                  <a:srgbClr val="FF0000"/>
                </a:solidFill>
              </a:rPr>
              <a:t>iam</a:t>
            </a:r>
            <a:r>
              <a:rPr lang="cs-CZ" sz="1400">
                <a:solidFill>
                  <a:srgbClr val="FF0000"/>
                </a:solidFill>
              </a:rPr>
              <a:t> </a:t>
            </a:r>
            <a:r>
              <a:rPr lang="cs-CZ" sz="1400" err="1">
                <a:solidFill>
                  <a:srgbClr val="FF0000"/>
                </a:solidFill>
              </a:rPr>
              <a:t>diem</a:t>
            </a:r>
            <a:r>
              <a:rPr lang="cs-CZ" sz="1400"/>
              <a:t> </a:t>
            </a:r>
            <a:r>
              <a:rPr lang="cs-CZ" sz="1400" err="1"/>
              <a:t>patimur</a:t>
            </a:r>
            <a:r>
              <a:rPr lang="cs-CZ" sz="1400"/>
              <a:t> </a:t>
            </a:r>
            <a:r>
              <a:rPr lang="cs-CZ" sz="1400" err="1"/>
              <a:t>hebescere</a:t>
            </a:r>
            <a:r>
              <a:rPr lang="cs-CZ" sz="1400"/>
              <a:t> </a:t>
            </a:r>
            <a:r>
              <a:rPr lang="cs-CZ" sz="1400" err="1"/>
              <a:t>aciem</a:t>
            </a:r>
            <a:r>
              <a:rPr lang="cs-CZ" sz="1400"/>
              <a:t> </a:t>
            </a:r>
            <a:r>
              <a:rPr lang="cs-CZ" sz="1400" err="1"/>
              <a:t>horum</a:t>
            </a:r>
            <a:r>
              <a:rPr lang="cs-CZ" sz="1400"/>
              <a:t> </a:t>
            </a:r>
            <a:r>
              <a:rPr lang="cs-CZ" sz="1400" err="1"/>
              <a:t>auctoritatis</a:t>
            </a:r>
            <a:r>
              <a:rPr lang="cs-CZ" sz="1400"/>
              <a:t>. </a:t>
            </a:r>
            <a:r>
              <a:rPr lang="cs-CZ" err="1">
                <a:solidFill>
                  <a:srgbClr val="C00000"/>
                </a:solidFill>
              </a:rPr>
              <a:t>Habemus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err="1">
                <a:solidFill>
                  <a:srgbClr val="C00000"/>
                </a:solidFill>
              </a:rPr>
              <a:t>enim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err="1">
                <a:solidFill>
                  <a:srgbClr val="C00000"/>
                </a:solidFill>
              </a:rPr>
              <a:t>huiusce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err="1">
                <a:solidFill>
                  <a:srgbClr val="C00000"/>
                </a:solidFill>
              </a:rPr>
              <a:t>modi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err="1">
                <a:solidFill>
                  <a:srgbClr val="C00000"/>
                </a:solidFill>
              </a:rPr>
              <a:t>senatus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consultum</a:t>
            </a:r>
            <a:r>
              <a:rPr lang="cs-CZ">
                <a:solidFill>
                  <a:srgbClr val="C00000"/>
                </a:solidFill>
              </a:rPr>
              <a:t>, </a:t>
            </a:r>
            <a:r>
              <a:rPr lang="cs-CZ" err="1">
                <a:solidFill>
                  <a:srgbClr val="C00000"/>
                </a:solidFill>
              </a:rPr>
              <a:t>verum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err="1">
                <a:solidFill>
                  <a:srgbClr val="C00000"/>
                </a:solidFill>
              </a:rPr>
              <a:t>inclusum</a:t>
            </a:r>
            <a:r>
              <a:rPr lang="cs-CZ">
                <a:solidFill>
                  <a:srgbClr val="C00000"/>
                </a:solidFill>
              </a:rPr>
              <a:t> in </a:t>
            </a:r>
            <a:r>
              <a:rPr lang="cs-CZ" err="1">
                <a:solidFill>
                  <a:srgbClr val="C00000"/>
                </a:solidFill>
              </a:rPr>
              <a:t>tabulis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err="1">
                <a:solidFill>
                  <a:srgbClr val="C00000"/>
                </a:solidFill>
              </a:rPr>
              <a:t>tamquam</a:t>
            </a:r>
            <a:r>
              <a:rPr lang="cs-CZ">
                <a:solidFill>
                  <a:srgbClr val="C00000"/>
                </a:solidFill>
              </a:rPr>
              <a:t> in vagina </a:t>
            </a:r>
            <a:r>
              <a:rPr lang="cs-CZ" err="1">
                <a:solidFill>
                  <a:srgbClr val="C00000"/>
                </a:solidFill>
              </a:rPr>
              <a:t>reconditum</a:t>
            </a:r>
            <a:r>
              <a:rPr lang="cs-CZ">
                <a:solidFill>
                  <a:srgbClr val="C00000"/>
                </a:solidFill>
              </a:rPr>
              <a:t>, quo ex </a:t>
            </a:r>
            <a:r>
              <a:rPr lang="cs-CZ" err="1">
                <a:solidFill>
                  <a:srgbClr val="C00000"/>
                </a:solidFill>
              </a:rPr>
              <a:t>senatus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consulto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u="sng" err="1">
                <a:solidFill>
                  <a:srgbClr val="C00000"/>
                </a:solidFill>
              </a:rPr>
              <a:t>confestim</a:t>
            </a:r>
            <a:r>
              <a:rPr lang="cs-CZ" u="sng">
                <a:solidFill>
                  <a:srgbClr val="C00000"/>
                </a:solidFill>
              </a:rPr>
              <a:t> </a:t>
            </a:r>
            <a:r>
              <a:rPr lang="cs-CZ" u="sng" err="1">
                <a:solidFill>
                  <a:srgbClr val="C00000"/>
                </a:solidFill>
              </a:rPr>
              <a:t>te</a:t>
            </a:r>
            <a:r>
              <a:rPr lang="cs-CZ" u="sng">
                <a:solidFill>
                  <a:srgbClr val="C00000"/>
                </a:solidFill>
              </a:rPr>
              <a:t> </a:t>
            </a:r>
            <a:r>
              <a:rPr lang="cs-CZ" u="sng" err="1">
                <a:solidFill>
                  <a:srgbClr val="C00000"/>
                </a:solidFill>
              </a:rPr>
              <a:t>interfectum</a:t>
            </a:r>
            <a:r>
              <a:rPr lang="cs-CZ" u="sng">
                <a:solidFill>
                  <a:srgbClr val="C00000"/>
                </a:solidFill>
              </a:rPr>
              <a:t> </a:t>
            </a:r>
            <a:r>
              <a:rPr lang="cs-CZ" u="sng" err="1">
                <a:solidFill>
                  <a:srgbClr val="C00000"/>
                </a:solidFill>
              </a:rPr>
              <a:t>esse</a:t>
            </a:r>
            <a:r>
              <a:rPr lang="cs-CZ">
                <a:solidFill>
                  <a:srgbClr val="C00000"/>
                </a:solidFill>
              </a:rPr>
              <a:t>, </a:t>
            </a:r>
            <a:r>
              <a:rPr lang="cs-CZ" err="1">
                <a:solidFill>
                  <a:srgbClr val="C00000"/>
                </a:solidFill>
              </a:rPr>
              <a:t>Catilina</a:t>
            </a:r>
            <a:r>
              <a:rPr lang="cs-CZ">
                <a:solidFill>
                  <a:srgbClr val="C00000"/>
                </a:solidFill>
              </a:rPr>
              <a:t>, </a:t>
            </a:r>
            <a:r>
              <a:rPr lang="cs-CZ" u="sng" err="1">
                <a:solidFill>
                  <a:srgbClr val="C00000"/>
                </a:solidFill>
              </a:rPr>
              <a:t>convenit</a:t>
            </a:r>
            <a:r>
              <a:rPr lang="cs-CZ" u="sng">
                <a:solidFill>
                  <a:srgbClr val="C00000"/>
                </a:solidFill>
              </a:rPr>
              <a:t>.</a:t>
            </a:r>
            <a:r>
              <a:rPr lang="cs-CZ">
                <a:solidFill>
                  <a:srgbClr val="C00000"/>
                </a:solidFill>
              </a:rPr>
              <a:t> </a:t>
            </a:r>
            <a:endParaRPr lang="cs-CZ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000" err="1" smtClean="0">
                <a:solidFill>
                  <a:srgbClr val="7030A0"/>
                </a:solidFill>
              </a:rPr>
              <a:t>Vivis</a:t>
            </a:r>
            <a:r>
              <a:rPr lang="cs-CZ" sz="2000">
                <a:solidFill>
                  <a:srgbClr val="7030A0"/>
                </a:solidFill>
              </a:rPr>
              <a:t>,</a:t>
            </a:r>
            <a:r>
              <a:rPr lang="cs-CZ" sz="2000"/>
              <a:t> et </a:t>
            </a:r>
            <a:r>
              <a:rPr lang="cs-CZ" sz="2000" err="1">
                <a:solidFill>
                  <a:srgbClr val="7030A0"/>
                </a:solidFill>
              </a:rPr>
              <a:t>vivis</a:t>
            </a:r>
            <a:r>
              <a:rPr lang="cs-CZ" sz="2000">
                <a:solidFill>
                  <a:srgbClr val="7030A0"/>
                </a:solidFill>
              </a:rPr>
              <a:t> </a:t>
            </a:r>
            <a:r>
              <a:rPr lang="cs-CZ" sz="2000"/>
              <a:t>non ad </a:t>
            </a:r>
            <a:r>
              <a:rPr lang="cs-CZ" sz="2000" err="1"/>
              <a:t>depone</a:t>
            </a:r>
            <a:r>
              <a:rPr lang="cs-CZ" sz="2000" err="1">
                <a:solidFill>
                  <a:srgbClr val="0070C0"/>
                </a:solidFill>
              </a:rPr>
              <a:t>ndam</a:t>
            </a:r>
            <a:r>
              <a:rPr lang="cs-CZ" sz="2000"/>
              <a:t>, sed ad </a:t>
            </a:r>
            <a:r>
              <a:rPr lang="cs-CZ" sz="2000" err="1"/>
              <a:t>confirma</a:t>
            </a:r>
            <a:r>
              <a:rPr lang="cs-CZ" sz="2000" err="1">
                <a:solidFill>
                  <a:srgbClr val="0070C0"/>
                </a:solidFill>
              </a:rPr>
              <a:t>ndam</a:t>
            </a:r>
            <a:r>
              <a:rPr lang="cs-CZ" sz="2000"/>
              <a:t> </a:t>
            </a:r>
            <a:r>
              <a:rPr lang="cs-CZ" sz="2000" err="1"/>
              <a:t>audaci</a:t>
            </a:r>
            <a:r>
              <a:rPr lang="cs-CZ" sz="2000" err="1">
                <a:solidFill>
                  <a:srgbClr val="0070C0"/>
                </a:solidFill>
              </a:rPr>
              <a:t>am</a:t>
            </a:r>
            <a:r>
              <a:rPr lang="cs-CZ" sz="2000"/>
              <a:t>. </a:t>
            </a:r>
            <a:r>
              <a:rPr lang="cs-CZ" sz="2000" err="1">
                <a:solidFill>
                  <a:srgbClr val="7030A0"/>
                </a:solidFill>
              </a:rPr>
              <a:t>Cupio</a:t>
            </a:r>
            <a:r>
              <a:rPr lang="cs-CZ" sz="2000"/>
              <a:t>, </a:t>
            </a:r>
            <a:r>
              <a:rPr lang="cs-CZ" sz="2000" err="1"/>
              <a:t>patres</a:t>
            </a:r>
            <a:r>
              <a:rPr lang="cs-CZ" sz="2000"/>
              <a:t> </a:t>
            </a:r>
            <a:r>
              <a:rPr lang="cs-CZ" sz="2000" err="1"/>
              <a:t>conscripti</a:t>
            </a:r>
            <a:r>
              <a:rPr lang="cs-CZ" sz="2000"/>
              <a:t>, </a:t>
            </a:r>
            <a:r>
              <a:rPr lang="cs-CZ" sz="2000" err="1"/>
              <a:t>me</a:t>
            </a:r>
            <a:r>
              <a:rPr lang="cs-CZ" sz="2000"/>
              <a:t> </a:t>
            </a:r>
            <a:r>
              <a:rPr lang="cs-CZ" sz="2000" err="1"/>
              <a:t>esse</a:t>
            </a:r>
            <a:r>
              <a:rPr lang="cs-CZ" sz="2000"/>
              <a:t> </a:t>
            </a:r>
            <a:r>
              <a:rPr lang="cs-CZ" sz="2000" err="1"/>
              <a:t>clementem</a:t>
            </a:r>
            <a:r>
              <a:rPr lang="cs-CZ" sz="2000"/>
              <a:t>, </a:t>
            </a:r>
            <a:r>
              <a:rPr lang="cs-CZ" sz="2000" err="1">
                <a:solidFill>
                  <a:srgbClr val="7030A0"/>
                </a:solidFill>
              </a:rPr>
              <a:t>cupio</a:t>
            </a:r>
            <a:r>
              <a:rPr lang="cs-CZ" sz="2000">
                <a:solidFill>
                  <a:srgbClr val="7030A0"/>
                </a:solidFill>
              </a:rPr>
              <a:t> </a:t>
            </a:r>
            <a:r>
              <a:rPr lang="cs-CZ" sz="2000"/>
              <a:t>in </a:t>
            </a:r>
            <a:r>
              <a:rPr lang="cs-CZ" sz="2000" err="1"/>
              <a:t>tantis</a:t>
            </a:r>
            <a:r>
              <a:rPr lang="cs-CZ" sz="2000"/>
              <a:t> </a:t>
            </a:r>
            <a:r>
              <a:rPr lang="cs-CZ" sz="2000" err="1"/>
              <a:t>rei</a:t>
            </a:r>
            <a:r>
              <a:rPr lang="cs-CZ" sz="2000"/>
              <a:t> </a:t>
            </a:r>
            <a:r>
              <a:rPr lang="cs-CZ" sz="2000" err="1"/>
              <a:t>publicae</a:t>
            </a:r>
            <a:r>
              <a:rPr lang="cs-CZ" sz="2000"/>
              <a:t> </a:t>
            </a:r>
            <a:r>
              <a:rPr lang="cs-CZ" sz="2000" err="1"/>
              <a:t>periculis</a:t>
            </a:r>
            <a:r>
              <a:rPr lang="cs-CZ" sz="2000"/>
              <a:t> </a:t>
            </a:r>
            <a:r>
              <a:rPr lang="cs-CZ" sz="2000" err="1"/>
              <a:t>me</a:t>
            </a:r>
            <a:r>
              <a:rPr lang="cs-CZ" sz="2000"/>
              <a:t> non </a:t>
            </a:r>
            <a:r>
              <a:rPr lang="cs-CZ" sz="2000" err="1"/>
              <a:t>dissolutum</a:t>
            </a:r>
            <a:r>
              <a:rPr lang="cs-CZ" sz="2000"/>
              <a:t> </a:t>
            </a:r>
            <a:r>
              <a:rPr lang="cs-CZ" sz="2000" err="1"/>
              <a:t>videri</a:t>
            </a:r>
            <a:r>
              <a:rPr lang="cs-CZ" sz="2000"/>
              <a:t>, sed </a:t>
            </a:r>
            <a:r>
              <a:rPr lang="cs-CZ" sz="2000" err="1"/>
              <a:t>iam</a:t>
            </a:r>
            <a:r>
              <a:rPr lang="cs-CZ" sz="2000"/>
              <a:t> </a:t>
            </a:r>
            <a:r>
              <a:rPr lang="cs-CZ" sz="2000" err="1"/>
              <a:t>me</a:t>
            </a:r>
            <a:r>
              <a:rPr lang="cs-CZ" sz="2000"/>
              <a:t> </a:t>
            </a:r>
            <a:r>
              <a:rPr lang="cs-CZ" sz="2000" err="1"/>
              <a:t>ipse</a:t>
            </a:r>
            <a:r>
              <a:rPr lang="cs-CZ" sz="2000"/>
              <a:t> </a:t>
            </a:r>
            <a:r>
              <a:rPr lang="cs-CZ" sz="2000" err="1">
                <a:solidFill>
                  <a:srgbClr val="00B050"/>
                </a:solidFill>
              </a:rPr>
              <a:t>inertiae</a:t>
            </a:r>
            <a:r>
              <a:rPr lang="cs-CZ" sz="2000">
                <a:solidFill>
                  <a:srgbClr val="00B050"/>
                </a:solidFill>
              </a:rPr>
              <a:t> </a:t>
            </a:r>
            <a:r>
              <a:rPr lang="cs-CZ" sz="2000" err="1">
                <a:solidFill>
                  <a:srgbClr val="00B050"/>
                </a:solidFill>
              </a:rPr>
              <a:t>nequitiaeque</a:t>
            </a:r>
            <a:r>
              <a:rPr lang="cs-CZ" sz="2000">
                <a:solidFill>
                  <a:srgbClr val="00B050"/>
                </a:solidFill>
              </a:rPr>
              <a:t> </a:t>
            </a:r>
            <a:r>
              <a:rPr lang="cs-CZ" sz="2000" err="1"/>
              <a:t>condemno</a:t>
            </a:r>
            <a:r>
              <a:rPr lang="cs-CZ" sz="2000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679624" y="5108103"/>
            <a:ext cx="429540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err="1" smtClean="0"/>
              <a:t>allocution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relevant</a:t>
            </a:r>
            <a:r>
              <a:rPr lang="cs-CZ" smtClean="0"/>
              <a:t> audience: </a:t>
            </a:r>
            <a:r>
              <a:rPr lang="cs-CZ" err="1" smtClean="0"/>
              <a:t>only</a:t>
            </a:r>
            <a:r>
              <a:rPr lang="cs-CZ" smtClean="0"/>
              <a:t> </a:t>
            </a:r>
            <a:r>
              <a:rPr lang="cs-CZ" err="1" smtClean="0"/>
              <a:t>now</a:t>
            </a:r>
            <a:r>
              <a:rPr lang="cs-CZ" smtClean="0"/>
              <a:t>!!!</a:t>
            </a:r>
            <a:endParaRPr lang="cs-CZ"/>
          </a:p>
        </p:txBody>
      </p:sp>
      <p:sp>
        <p:nvSpPr>
          <p:cNvPr id="5" name="Šipka doprava 4"/>
          <p:cNvSpPr/>
          <p:nvPr/>
        </p:nvSpPr>
        <p:spPr>
          <a:xfrm rot="15765470">
            <a:off x="9520701" y="4555045"/>
            <a:ext cx="9767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3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Digressio</a:t>
            </a:r>
            <a:r>
              <a:rPr lang="cs-CZ" smtClean="0"/>
              <a:t>: </a:t>
            </a:r>
            <a:r>
              <a:rPr lang="cs-CZ" err="1" smtClean="0"/>
              <a:t>exemplum</a:t>
            </a:r>
            <a:r>
              <a:rPr lang="cs-CZ" smtClean="0"/>
              <a:t> „</a:t>
            </a:r>
            <a:r>
              <a:rPr lang="cs-CZ" err="1" smtClean="0"/>
              <a:t>Catilinae</a:t>
            </a:r>
            <a:r>
              <a:rPr lang="cs-CZ" smtClean="0"/>
              <a:t>“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/>
              <a:t>[5] Castra </a:t>
            </a:r>
            <a:r>
              <a:rPr lang="cs-CZ" err="1"/>
              <a:t>sunt</a:t>
            </a:r>
            <a:r>
              <a:rPr lang="cs-CZ"/>
              <a:t> in Italia </a:t>
            </a:r>
            <a:r>
              <a:rPr lang="cs-CZ" err="1"/>
              <a:t>contra</a:t>
            </a:r>
            <a:r>
              <a:rPr lang="cs-CZ"/>
              <a:t> </a:t>
            </a:r>
            <a:r>
              <a:rPr lang="cs-CZ" err="1"/>
              <a:t>populum</a:t>
            </a:r>
            <a:r>
              <a:rPr lang="cs-CZ"/>
              <a:t> </a:t>
            </a:r>
            <a:r>
              <a:rPr lang="cs-CZ" err="1"/>
              <a:t>Romanum</a:t>
            </a:r>
            <a:r>
              <a:rPr lang="cs-CZ"/>
              <a:t> in </a:t>
            </a:r>
            <a:r>
              <a:rPr lang="cs-CZ" err="1"/>
              <a:t>Etruriae</a:t>
            </a:r>
            <a:r>
              <a:rPr lang="cs-CZ"/>
              <a:t> </a:t>
            </a:r>
            <a:r>
              <a:rPr lang="cs-CZ" err="1"/>
              <a:t>faucibus</a:t>
            </a:r>
            <a:r>
              <a:rPr lang="cs-CZ"/>
              <a:t> </a:t>
            </a:r>
            <a:r>
              <a:rPr lang="cs-CZ" err="1"/>
              <a:t>conlocata</a:t>
            </a:r>
            <a:r>
              <a:rPr lang="cs-CZ"/>
              <a:t>, </a:t>
            </a:r>
            <a:r>
              <a:rPr lang="cs-CZ" err="1"/>
              <a:t>crescit</a:t>
            </a:r>
            <a:r>
              <a:rPr lang="cs-CZ"/>
              <a:t> in </a:t>
            </a:r>
            <a:r>
              <a:rPr lang="cs-CZ" err="1"/>
              <a:t>dies</a:t>
            </a:r>
            <a:r>
              <a:rPr lang="cs-CZ"/>
              <a:t> </a:t>
            </a:r>
            <a:r>
              <a:rPr lang="cs-CZ" err="1"/>
              <a:t>singulos</a:t>
            </a:r>
            <a:r>
              <a:rPr lang="cs-CZ"/>
              <a:t> </a:t>
            </a:r>
            <a:r>
              <a:rPr lang="cs-CZ" err="1"/>
              <a:t>hostium</a:t>
            </a:r>
            <a:r>
              <a:rPr lang="cs-CZ"/>
              <a:t> numerus; </a:t>
            </a:r>
            <a:r>
              <a:rPr lang="cs-CZ" err="1"/>
              <a:t>eorum</a:t>
            </a:r>
            <a:r>
              <a:rPr lang="cs-CZ"/>
              <a:t> autem </a:t>
            </a:r>
            <a:r>
              <a:rPr lang="cs-CZ" err="1"/>
              <a:t>castrorum</a:t>
            </a:r>
            <a:r>
              <a:rPr lang="cs-CZ"/>
              <a:t> </a:t>
            </a:r>
            <a:r>
              <a:rPr lang="cs-CZ" err="1"/>
              <a:t>imperatorem</a:t>
            </a:r>
            <a:r>
              <a:rPr lang="cs-CZ"/>
              <a:t> </a:t>
            </a:r>
            <a:r>
              <a:rPr lang="cs-CZ" err="1"/>
              <a:t>ducemque</a:t>
            </a:r>
            <a:r>
              <a:rPr lang="cs-CZ"/>
              <a:t> </a:t>
            </a:r>
            <a:r>
              <a:rPr lang="cs-CZ" err="1"/>
              <a:t>hostium</a:t>
            </a:r>
            <a:r>
              <a:rPr lang="cs-CZ"/>
              <a:t> intra </a:t>
            </a:r>
            <a:r>
              <a:rPr lang="cs-CZ" err="1"/>
              <a:t>moenia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adeo</a:t>
            </a:r>
            <a:r>
              <a:rPr lang="cs-CZ"/>
              <a:t> in </a:t>
            </a:r>
            <a:r>
              <a:rPr lang="cs-CZ" err="1"/>
              <a:t>senatu</a:t>
            </a:r>
            <a:r>
              <a:rPr lang="cs-CZ"/>
              <a:t> </a:t>
            </a:r>
            <a:r>
              <a:rPr lang="cs-CZ" err="1"/>
              <a:t>videtis</a:t>
            </a:r>
            <a:r>
              <a:rPr lang="cs-CZ"/>
              <a:t> </a:t>
            </a:r>
            <a:r>
              <a:rPr lang="cs-CZ" err="1"/>
              <a:t>intestinam</a:t>
            </a:r>
            <a:r>
              <a:rPr lang="cs-CZ"/>
              <a:t> </a:t>
            </a:r>
            <a:r>
              <a:rPr lang="cs-CZ" err="1"/>
              <a:t>aliquam</a:t>
            </a:r>
            <a:r>
              <a:rPr lang="cs-CZ"/>
              <a:t> </a:t>
            </a:r>
            <a:r>
              <a:rPr lang="cs-CZ" err="1"/>
              <a:t>cotidie</a:t>
            </a:r>
            <a:r>
              <a:rPr lang="cs-CZ"/>
              <a:t> </a:t>
            </a:r>
            <a:r>
              <a:rPr lang="cs-CZ" err="1"/>
              <a:t>perniciem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molientem</a:t>
            </a:r>
            <a:r>
              <a:rPr lang="cs-CZ"/>
              <a:t>. Si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comprehendi</a:t>
            </a:r>
            <a:r>
              <a:rPr lang="cs-CZ"/>
              <a:t>, si </a:t>
            </a:r>
            <a:r>
              <a:rPr lang="cs-CZ" err="1"/>
              <a:t>interfici</a:t>
            </a:r>
            <a:r>
              <a:rPr lang="cs-CZ"/>
              <a:t> </a:t>
            </a:r>
            <a:r>
              <a:rPr lang="cs-CZ" err="1"/>
              <a:t>iussero</a:t>
            </a:r>
            <a:r>
              <a:rPr lang="cs-CZ"/>
              <a:t>, </a:t>
            </a:r>
            <a:r>
              <a:rPr lang="cs-CZ" err="1"/>
              <a:t>credo</a:t>
            </a:r>
            <a:r>
              <a:rPr lang="cs-CZ"/>
              <a:t>, </a:t>
            </a:r>
            <a:r>
              <a:rPr lang="cs-CZ" err="1"/>
              <a:t>erit</a:t>
            </a:r>
            <a:r>
              <a:rPr lang="cs-CZ"/>
              <a:t> </a:t>
            </a:r>
            <a:r>
              <a:rPr lang="cs-CZ" err="1"/>
              <a:t>verendum</a:t>
            </a:r>
            <a:r>
              <a:rPr lang="cs-CZ"/>
              <a:t> </a:t>
            </a:r>
            <a:r>
              <a:rPr lang="cs-CZ" err="1"/>
              <a:t>mihi</a:t>
            </a:r>
            <a:r>
              <a:rPr lang="cs-CZ"/>
              <a:t>, ne non </a:t>
            </a:r>
            <a:r>
              <a:rPr lang="cs-CZ" err="1"/>
              <a:t>potius</a:t>
            </a:r>
            <a:r>
              <a:rPr lang="cs-CZ"/>
              <a:t> hoc </a:t>
            </a:r>
            <a:r>
              <a:rPr lang="cs-CZ" err="1"/>
              <a:t>omnes</a:t>
            </a:r>
            <a:r>
              <a:rPr lang="cs-CZ"/>
              <a:t> </a:t>
            </a:r>
            <a:r>
              <a:rPr lang="cs-CZ" err="1"/>
              <a:t>boni</a:t>
            </a:r>
            <a:r>
              <a:rPr lang="cs-CZ"/>
              <a:t> </a:t>
            </a:r>
            <a:r>
              <a:rPr lang="cs-CZ" err="1"/>
              <a:t>serius</a:t>
            </a:r>
            <a:r>
              <a:rPr lang="cs-CZ"/>
              <a:t> a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quisquam</a:t>
            </a:r>
            <a:r>
              <a:rPr lang="cs-CZ"/>
              <a:t> </a:t>
            </a:r>
            <a:r>
              <a:rPr lang="cs-CZ" err="1"/>
              <a:t>crudelius</a:t>
            </a:r>
            <a:r>
              <a:rPr lang="cs-CZ"/>
              <a:t> </a:t>
            </a:r>
            <a:r>
              <a:rPr lang="cs-CZ" err="1"/>
              <a:t>factum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dicat</a:t>
            </a:r>
            <a:r>
              <a:rPr lang="cs-CZ"/>
              <a:t>. </a:t>
            </a:r>
            <a:r>
              <a:rPr lang="cs-CZ" err="1"/>
              <a:t>Verum</a:t>
            </a:r>
            <a:r>
              <a:rPr lang="cs-CZ"/>
              <a:t> ego hoc,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pridem</a:t>
            </a:r>
            <a:r>
              <a:rPr lang="cs-CZ"/>
              <a:t> </a:t>
            </a:r>
            <a:r>
              <a:rPr lang="cs-CZ" err="1"/>
              <a:t>factum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oportuit</a:t>
            </a:r>
            <a:r>
              <a:rPr lang="cs-CZ"/>
              <a:t>, </a:t>
            </a:r>
            <a:r>
              <a:rPr lang="cs-CZ" err="1"/>
              <a:t>certa</a:t>
            </a:r>
            <a:r>
              <a:rPr lang="cs-CZ"/>
              <a:t> de causa </a:t>
            </a:r>
            <a:r>
              <a:rPr lang="cs-CZ" err="1"/>
              <a:t>nondum</a:t>
            </a:r>
            <a:r>
              <a:rPr lang="cs-CZ"/>
              <a:t> </a:t>
            </a:r>
            <a:r>
              <a:rPr lang="cs-CZ" err="1"/>
              <a:t>adducor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faciam</a:t>
            </a:r>
            <a:r>
              <a:rPr lang="cs-CZ"/>
              <a:t>. </a:t>
            </a:r>
            <a:r>
              <a:rPr lang="cs-CZ" err="1"/>
              <a:t>Tum</a:t>
            </a:r>
            <a:r>
              <a:rPr lang="cs-CZ"/>
              <a:t> </a:t>
            </a:r>
            <a:r>
              <a:rPr lang="cs-CZ" err="1"/>
              <a:t>denique</a:t>
            </a:r>
            <a:r>
              <a:rPr lang="cs-CZ"/>
              <a:t> </a:t>
            </a:r>
            <a:r>
              <a:rPr lang="cs-CZ" err="1"/>
              <a:t>interficiere</a:t>
            </a:r>
            <a:r>
              <a:rPr lang="cs-CZ"/>
              <a:t>,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nemo</a:t>
            </a:r>
            <a:r>
              <a:rPr lang="cs-CZ"/>
              <a:t> tam </a:t>
            </a:r>
            <a:r>
              <a:rPr lang="cs-CZ" err="1"/>
              <a:t>inprobus</a:t>
            </a:r>
            <a:r>
              <a:rPr lang="cs-CZ"/>
              <a:t>, tam </a:t>
            </a:r>
            <a:r>
              <a:rPr lang="cs-CZ" err="1"/>
              <a:t>perditus</a:t>
            </a:r>
            <a:r>
              <a:rPr lang="cs-CZ"/>
              <a:t>, tam </a:t>
            </a:r>
            <a:r>
              <a:rPr lang="cs-CZ" err="1"/>
              <a:t>tui</a:t>
            </a:r>
            <a:r>
              <a:rPr lang="cs-CZ"/>
              <a:t> </a:t>
            </a:r>
            <a:r>
              <a:rPr lang="cs-CZ" err="1"/>
              <a:t>similis</a:t>
            </a:r>
            <a:r>
              <a:rPr lang="cs-CZ"/>
              <a:t> </a:t>
            </a:r>
            <a:r>
              <a:rPr lang="cs-CZ" err="1"/>
              <a:t>inveniri</a:t>
            </a:r>
            <a:r>
              <a:rPr lang="cs-CZ"/>
              <a:t> </a:t>
            </a:r>
            <a:r>
              <a:rPr lang="cs-CZ" err="1"/>
              <a:t>poterit</a:t>
            </a:r>
            <a:r>
              <a:rPr lang="cs-CZ"/>
              <a:t>, qui id non iure </a:t>
            </a:r>
            <a:r>
              <a:rPr lang="cs-CZ" err="1"/>
              <a:t>factum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fateatur</a:t>
            </a:r>
            <a:r>
              <a:rPr lang="cs-CZ"/>
              <a:t>. </a:t>
            </a:r>
            <a:endParaRPr lang="cs-CZ" smtClean="0"/>
          </a:p>
          <a:p>
            <a:pPr marL="0" indent="0">
              <a:buNone/>
            </a:pPr>
            <a:r>
              <a:rPr lang="cs-CZ" smtClean="0"/>
              <a:t>[</a:t>
            </a:r>
            <a:r>
              <a:rPr lang="cs-CZ"/>
              <a:t>6] </a:t>
            </a:r>
            <a:r>
              <a:rPr lang="cs-CZ" err="1"/>
              <a:t>Quamdiu</a:t>
            </a:r>
            <a:r>
              <a:rPr lang="cs-CZ"/>
              <a:t> </a:t>
            </a:r>
            <a:r>
              <a:rPr lang="cs-CZ" err="1"/>
              <a:t>quisquam</a:t>
            </a:r>
            <a:r>
              <a:rPr lang="cs-CZ"/>
              <a:t> </a:t>
            </a:r>
            <a:r>
              <a:rPr lang="cs-CZ" err="1"/>
              <a:t>erit</a:t>
            </a:r>
            <a:r>
              <a:rPr lang="cs-CZ"/>
              <a:t>, qui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defendere</a:t>
            </a:r>
            <a:r>
              <a:rPr lang="cs-CZ"/>
              <a:t> </a:t>
            </a:r>
            <a:r>
              <a:rPr lang="cs-CZ" err="1"/>
              <a:t>audeat</a:t>
            </a:r>
            <a:r>
              <a:rPr lang="cs-CZ"/>
              <a:t>, </a:t>
            </a:r>
            <a:r>
              <a:rPr lang="cs-CZ" err="1">
                <a:solidFill>
                  <a:srgbClr val="7030A0"/>
                </a:solidFill>
              </a:rPr>
              <a:t>vives</a:t>
            </a:r>
            <a:r>
              <a:rPr lang="cs-CZ"/>
              <a:t>, et </a:t>
            </a:r>
            <a:r>
              <a:rPr lang="cs-CZ" err="1">
                <a:solidFill>
                  <a:srgbClr val="7030A0"/>
                </a:solidFill>
              </a:rPr>
              <a:t>vives</a:t>
            </a:r>
            <a:r>
              <a:rPr lang="cs-CZ">
                <a:solidFill>
                  <a:srgbClr val="7030A0"/>
                </a:solidFill>
              </a:rPr>
              <a:t> </a:t>
            </a:r>
            <a:r>
              <a:rPr lang="cs-CZ" err="1"/>
              <a:t>ita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 [</a:t>
            </a:r>
            <a:r>
              <a:rPr lang="cs-CZ" err="1"/>
              <a:t>nunc</a:t>
            </a:r>
            <a:r>
              <a:rPr lang="cs-CZ"/>
              <a:t>] </a:t>
            </a:r>
            <a:r>
              <a:rPr lang="cs-CZ" err="1"/>
              <a:t>vivis</a:t>
            </a:r>
            <a:r>
              <a:rPr lang="cs-CZ"/>
              <a:t>, </a:t>
            </a:r>
            <a:r>
              <a:rPr lang="cs-CZ" err="1"/>
              <a:t>multis</a:t>
            </a:r>
            <a:r>
              <a:rPr lang="cs-CZ"/>
              <a:t> </a:t>
            </a:r>
            <a:r>
              <a:rPr lang="cs-CZ" err="1"/>
              <a:t>meis</a:t>
            </a:r>
            <a:r>
              <a:rPr lang="cs-CZ"/>
              <a:t> et </a:t>
            </a:r>
            <a:r>
              <a:rPr lang="cs-CZ" err="1"/>
              <a:t>firmis</a:t>
            </a:r>
            <a:r>
              <a:rPr lang="cs-CZ"/>
              <a:t> </a:t>
            </a:r>
            <a:r>
              <a:rPr lang="cs-CZ" err="1"/>
              <a:t>praesidiis</a:t>
            </a:r>
            <a:r>
              <a:rPr lang="cs-CZ"/>
              <a:t> </a:t>
            </a:r>
            <a:r>
              <a:rPr lang="cs-CZ" err="1"/>
              <a:t>obsessus</a:t>
            </a:r>
            <a:r>
              <a:rPr lang="cs-CZ"/>
              <a:t>, ne </a:t>
            </a:r>
            <a:r>
              <a:rPr lang="cs-CZ" err="1"/>
              <a:t>commovere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contra</a:t>
            </a:r>
            <a:r>
              <a:rPr lang="cs-CZ"/>
              <a:t> </a:t>
            </a:r>
            <a:r>
              <a:rPr lang="cs-CZ" err="1"/>
              <a:t>rem</a:t>
            </a:r>
            <a:r>
              <a:rPr lang="cs-CZ"/>
              <a:t> </a:t>
            </a:r>
            <a:r>
              <a:rPr lang="cs-CZ" err="1"/>
              <a:t>publicam</a:t>
            </a:r>
            <a:r>
              <a:rPr lang="cs-CZ"/>
              <a:t> </a:t>
            </a:r>
            <a:r>
              <a:rPr lang="cs-CZ" err="1"/>
              <a:t>possis</a:t>
            </a:r>
            <a:r>
              <a:rPr lang="cs-CZ"/>
              <a:t>. </a:t>
            </a:r>
            <a:r>
              <a:rPr lang="cs-CZ" err="1"/>
              <a:t>Multorum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etiam</a:t>
            </a:r>
            <a:r>
              <a:rPr lang="cs-CZ"/>
              <a:t> </a:t>
            </a:r>
            <a:r>
              <a:rPr lang="cs-CZ" err="1"/>
              <a:t>oculi</a:t>
            </a:r>
            <a:r>
              <a:rPr lang="cs-CZ"/>
              <a:t> et </a:t>
            </a:r>
            <a:r>
              <a:rPr lang="cs-CZ" err="1"/>
              <a:t>aures</a:t>
            </a:r>
            <a:r>
              <a:rPr lang="cs-CZ"/>
              <a:t> non </a:t>
            </a:r>
            <a:r>
              <a:rPr lang="cs-CZ" err="1"/>
              <a:t>sentientem</a:t>
            </a:r>
            <a:r>
              <a:rPr lang="cs-CZ"/>
              <a:t>, </a:t>
            </a:r>
            <a:r>
              <a:rPr lang="cs-CZ" err="1"/>
              <a:t>sicut</a:t>
            </a:r>
            <a:r>
              <a:rPr lang="cs-CZ"/>
              <a:t> </a:t>
            </a:r>
            <a:r>
              <a:rPr lang="cs-CZ" err="1"/>
              <a:t>adhuc</a:t>
            </a:r>
            <a:r>
              <a:rPr lang="cs-CZ"/>
              <a:t> </a:t>
            </a:r>
            <a:r>
              <a:rPr lang="cs-CZ" err="1"/>
              <a:t>fecerunt</a:t>
            </a:r>
            <a:r>
              <a:rPr lang="cs-CZ"/>
              <a:t>, </a:t>
            </a:r>
            <a:r>
              <a:rPr lang="cs-CZ" err="1"/>
              <a:t>speculabuntur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custodient</a:t>
            </a:r>
            <a:r>
              <a:rPr lang="cs-CZ" smtClean="0"/>
              <a:t>.</a:t>
            </a:r>
          </a:p>
          <a:p>
            <a:pPr marL="0" indent="0">
              <a:buNone/>
            </a:pPr>
            <a:r>
              <a:rPr lang="cs-CZ"/>
              <a:t>III. </a:t>
            </a:r>
            <a:r>
              <a:rPr lang="cs-CZ" err="1"/>
              <a:t>Etenim</a:t>
            </a:r>
            <a:r>
              <a:rPr lang="cs-CZ"/>
              <a:t> </a:t>
            </a:r>
            <a:r>
              <a:rPr lang="cs-CZ" err="1"/>
              <a:t>quid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amplius</a:t>
            </a:r>
            <a:r>
              <a:rPr lang="cs-CZ"/>
              <a:t> </a:t>
            </a:r>
            <a:r>
              <a:rPr lang="cs-CZ" err="1"/>
              <a:t>expectes</a:t>
            </a:r>
            <a:r>
              <a:rPr lang="cs-CZ"/>
              <a:t>, si </a:t>
            </a:r>
            <a:r>
              <a:rPr lang="cs-CZ" err="1"/>
              <a:t>neque</a:t>
            </a:r>
            <a:r>
              <a:rPr lang="cs-CZ"/>
              <a:t> nox </a:t>
            </a:r>
            <a:r>
              <a:rPr lang="cs-CZ" err="1"/>
              <a:t>tenebris</a:t>
            </a:r>
            <a:r>
              <a:rPr lang="cs-CZ"/>
              <a:t> </a:t>
            </a:r>
            <a:r>
              <a:rPr lang="cs-CZ" err="1"/>
              <a:t>obscurare</a:t>
            </a:r>
            <a:r>
              <a:rPr lang="cs-CZ"/>
              <a:t> </a:t>
            </a:r>
            <a:r>
              <a:rPr lang="cs-CZ" err="1"/>
              <a:t>coetus</a:t>
            </a:r>
            <a:r>
              <a:rPr lang="cs-CZ"/>
              <a:t> </a:t>
            </a:r>
            <a:r>
              <a:rPr lang="cs-CZ" err="1"/>
              <a:t>nefarios</a:t>
            </a:r>
            <a:r>
              <a:rPr lang="cs-CZ"/>
              <a:t> </a:t>
            </a:r>
            <a:r>
              <a:rPr lang="cs-CZ" err="1"/>
              <a:t>nec</a:t>
            </a:r>
            <a:r>
              <a:rPr lang="cs-CZ"/>
              <a:t> privata </a:t>
            </a:r>
            <a:r>
              <a:rPr lang="cs-CZ" err="1"/>
              <a:t>domus</a:t>
            </a:r>
            <a:r>
              <a:rPr lang="cs-CZ"/>
              <a:t> </a:t>
            </a:r>
            <a:r>
              <a:rPr lang="cs-CZ" err="1"/>
              <a:t>parietibus</a:t>
            </a:r>
            <a:r>
              <a:rPr lang="cs-CZ"/>
              <a:t> </a:t>
            </a:r>
            <a:r>
              <a:rPr lang="cs-CZ" err="1"/>
              <a:t>continere</a:t>
            </a:r>
            <a:r>
              <a:rPr lang="cs-CZ"/>
              <a:t> </a:t>
            </a:r>
            <a:r>
              <a:rPr lang="cs-CZ" err="1"/>
              <a:t>voces</a:t>
            </a:r>
            <a:r>
              <a:rPr lang="cs-CZ"/>
              <a:t> </a:t>
            </a:r>
            <a:r>
              <a:rPr lang="cs-CZ" err="1"/>
              <a:t>coniurationis</a:t>
            </a:r>
            <a:r>
              <a:rPr lang="cs-CZ"/>
              <a:t> </a:t>
            </a:r>
            <a:r>
              <a:rPr lang="cs-CZ" err="1"/>
              <a:t>tuae</a:t>
            </a:r>
            <a:r>
              <a:rPr lang="cs-CZ"/>
              <a:t> </a:t>
            </a:r>
            <a:r>
              <a:rPr lang="cs-CZ" err="1"/>
              <a:t>potest</a:t>
            </a:r>
            <a:r>
              <a:rPr lang="cs-CZ"/>
              <a:t>, si </a:t>
            </a:r>
            <a:r>
              <a:rPr lang="cs-CZ" err="1"/>
              <a:t>illustrantur</a:t>
            </a:r>
            <a:r>
              <a:rPr lang="cs-CZ"/>
              <a:t>, si </a:t>
            </a:r>
            <a:r>
              <a:rPr lang="cs-CZ" err="1"/>
              <a:t>erumpunt</a:t>
            </a:r>
            <a:r>
              <a:rPr lang="cs-CZ"/>
              <a:t> omnia? </a:t>
            </a:r>
            <a:r>
              <a:rPr lang="cs-CZ" err="1"/>
              <a:t>Muta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istam</a:t>
            </a:r>
            <a:r>
              <a:rPr lang="cs-CZ"/>
              <a:t> </a:t>
            </a:r>
            <a:r>
              <a:rPr lang="cs-CZ" err="1"/>
              <a:t>mentem</a:t>
            </a:r>
            <a:r>
              <a:rPr lang="cs-CZ"/>
              <a:t>, </a:t>
            </a:r>
            <a:r>
              <a:rPr lang="cs-CZ" err="1"/>
              <a:t>mihi</a:t>
            </a:r>
            <a:r>
              <a:rPr lang="cs-CZ"/>
              <a:t> </a:t>
            </a:r>
            <a:r>
              <a:rPr lang="cs-CZ" err="1"/>
              <a:t>crede</a:t>
            </a:r>
            <a:r>
              <a:rPr lang="cs-CZ"/>
              <a:t>, </a:t>
            </a:r>
            <a:r>
              <a:rPr lang="cs-CZ" err="1"/>
              <a:t>obliviscere</a:t>
            </a:r>
            <a:r>
              <a:rPr lang="cs-CZ"/>
              <a:t> </a:t>
            </a:r>
            <a:r>
              <a:rPr lang="cs-CZ" err="1"/>
              <a:t>caedis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incendiorum</a:t>
            </a:r>
            <a:r>
              <a:rPr lang="cs-CZ"/>
              <a:t>. </a:t>
            </a:r>
            <a:r>
              <a:rPr lang="cs-CZ" err="1"/>
              <a:t>Teneris</a:t>
            </a:r>
            <a:r>
              <a:rPr lang="cs-CZ"/>
              <a:t> </a:t>
            </a:r>
            <a:r>
              <a:rPr lang="cs-CZ" err="1"/>
              <a:t>undique</a:t>
            </a:r>
            <a:r>
              <a:rPr lang="cs-CZ"/>
              <a:t>; </a:t>
            </a:r>
            <a:r>
              <a:rPr lang="cs-CZ" err="1"/>
              <a:t>luce</a:t>
            </a:r>
            <a:r>
              <a:rPr lang="cs-CZ"/>
              <a:t> </a:t>
            </a:r>
            <a:r>
              <a:rPr lang="cs-CZ" err="1"/>
              <a:t>sunt</a:t>
            </a:r>
            <a:r>
              <a:rPr lang="cs-CZ"/>
              <a:t> </a:t>
            </a:r>
            <a:r>
              <a:rPr lang="cs-CZ" err="1"/>
              <a:t>clariora</a:t>
            </a:r>
            <a:r>
              <a:rPr lang="cs-CZ"/>
              <a:t> </a:t>
            </a:r>
            <a:r>
              <a:rPr lang="cs-CZ" err="1"/>
              <a:t>nobis</a:t>
            </a:r>
            <a:r>
              <a:rPr lang="cs-CZ"/>
              <a:t> </a:t>
            </a:r>
            <a:r>
              <a:rPr lang="cs-CZ" err="1"/>
              <a:t>tua</a:t>
            </a:r>
            <a:r>
              <a:rPr lang="cs-CZ"/>
              <a:t> </a:t>
            </a:r>
            <a:r>
              <a:rPr lang="cs-CZ" err="1"/>
              <a:t>consilia</a:t>
            </a:r>
            <a:r>
              <a:rPr lang="cs-CZ"/>
              <a:t> omnia; </a:t>
            </a:r>
            <a:r>
              <a:rPr lang="cs-CZ" err="1"/>
              <a:t>quae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mecum</a:t>
            </a:r>
            <a:r>
              <a:rPr lang="cs-CZ"/>
              <a:t> </a:t>
            </a:r>
            <a:r>
              <a:rPr lang="cs-CZ" err="1"/>
              <a:t>licet</a:t>
            </a:r>
            <a:r>
              <a:rPr lang="cs-CZ"/>
              <a:t> </a:t>
            </a:r>
            <a:r>
              <a:rPr lang="cs-CZ" err="1"/>
              <a:t>recognoscas</a:t>
            </a:r>
            <a:r>
              <a:rPr lang="cs-CZ"/>
              <a:t>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9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6129" y="340660"/>
            <a:ext cx="10515600" cy="1325563"/>
          </a:xfrm>
        </p:spPr>
        <p:txBody>
          <a:bodyPr/>
          <a:lstStyle/>
          <a:p>
            <a:r>
              <a:rPr lang="cs-CZ" err="1" smtClean="0"/>
              <a:t>Digressio</a:t>
            </a:r>
            <a:r>
              <a:rPr lang="cs-CZ" smtClean="0"/>
              <a:t>: </a:t>
            </a:r>
            <a:r>
              <a:rPr lang="cs-CZ" err="1" smtClean="0"/>
              <a:t>exemplum</a:t>
            </a:r>
            <a:r>
              <a:rPr lang="cs-CZ" smtClean="0"/>
              <a:t> „</a:t>
            </a:r>
            <a:r>
              <a:rPr lang="cs-CZ" err="1" smtClean="0"/>
              <a:t>Catilinae</a:t>
            </a:r>
            <a:r>
              <a:rPr lang="cs-CZ" smtClean="0"/>
              <a:t>“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/>
              <a:t>[5] Castra </a:t>
            </a:r>
            <a:r>
              <a:rPr lang="cs-CZ" err="1"/>
              <a:t>sunt</a:t>
            </a:r>
            <a:r>
              <a:rPr lang="cs-CZ"/>
              <a:t> in Italia </a:t>
            </a:r>
            <a:r>
              <a:rPr lang="cs-CZ" err="1"/>
              <a:t>contra</a:t>
            </a:r>
            <a:r>
              <a:rPr lang="cs-CZ"/>
              <a:t> </a:t>
            </a:r>
            <a:r>
              <a:rPr lang="cs-CZ" err="1"/>
              <a:t>populum</a:t>
            </a:r>
            <a:r>
              <a:rPr lang="cs-CZ"/>
              <a:t> </a:t>
            </a:r>
            <a:r>
              <a:rPr lang="cs-CZ" err="1"/>
              <a:t>Romanum</a:t>
            </a:r>
            <a:r>
              <a:rPr lang="cs-CZ"/>
              <a:t> </a:t>
            </a:r>
            <a:r>
              <a:rPr lang="cs-CZ">
                <a:solidFill>
                  <a:srgbClr val="00B050"/>
                </a:solidFill>
              </a:rPr>
              <a:t>in </a:t>
            </a:r>
            <a:r>
              <a:rPr lang="cs-CZ" err="1">
                <a:solidFill>
                  <a:srgbClr val="00B050"/>
                </a:solidFill>
              </a:rPr>
              <a:t>Etruriae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faucibus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/>
              <a:t>conlocata</a:t>
            </a:r>
            <a:r>
              <a:rPr lang="cs-CZ"/>
              <a:t>, </a:t>
            </a:r>
            <a:r>
              <a:rPr lang="cs-CZ" err="1"/>
              <a:t>crescit</a:t>
            </a:r>
            <a:r>
              <a:rPr lang="cs-CZ"/>
              <a:t> in </a:t>
            </a:r>
            <a:r>
              <a:rPr lang="cs-CZ" err="1"/>
              <a:t>dies</a:t>
            </a:r>
            <a:r>
              <a:rPr lang="cs-CZ"/>
              <a:t> </a:t>
            </a:r>
            <a:r>
              <a:rPr lang="cs-CZ" err="1"/>
              <a:t>singulos</a:t>
            </a:r>
            <a:r>
              <a:rPr lang="cs-CZ"/>
              <a:t> </a:t>
            </a:r>
            <a:r>
              <a:rPr lang="cs-CZ" err="1"/>
              <a:t>hostium</a:t>
            </a:r>
            <a:r>
              <a:rPr lang="cs-CZ"/>
              <a:t> numerus; </a:t>
            </a:r>
            <a:r>
              <a:rPr lang="cs-CZ" err="1"/>
              <a:t>eorum</a:t>
            </a:r>
            <a:r>
              <a:rPr lang="cs-CZ"/>
              <a:t> autem </a:t>
            </a:r>
            <a:r>
              <a:rPr lang="cs-CZ" err="1"/>
              <a:t>castrorum</a:t>
            </a:r>
            <a:r>
              <a:rPr lang="cs-CZ"/>
              <a:t> </a:t>
            </a:r>
            <a:r>
              <a:rPr lang="cs-CZ" err="1"/>
              <a:t>imperatorem</a:t>
            </a:r>
            <a:r>
              <a:rPr lang="cs-CZ"/>
              <a:t> </a:t>
            </a:r>
            <a:r>
              <a:rPr lang="cs-CZ" err="1"/>
              <a:t>ducemque</a:t>
            </a:r>
            <a:r>
              <a:rPr lang="cs-CZ"/>
              <a:t> </a:t>
            </a:r>
            <a:r>
              <a:rPr lang="cs-CZ" err="1"/>
              <a:t>hostium</a:t>
            </a:r>
            <a:r>
              <a:rPr lang="cs-CZ"/>
              <a:t> </a:t>
            </a:r>
            <a:r>
              <a:rPr lang="cs-CZ">
                <a:solidFill>
                  <a:srgbClr val="00B050"/>
                </a:solidFill>
              </a:rPr>
              <a:t>intra </a:t>
            </a:r>
            <a:r>
              <a:rPr lang="cs-CZ" err="1">
                <a:solidFill>
                  <a:srgbClr val="00B050"/>
                </a:solidFill>
              </a:rPr>
              <a:t>moenia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atque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adeo</a:t>
            </a:r>
            <a:r>
              <a:rPr lang="cs-CZ">
                <a:solidFill>
                  <a:srgbClr val="00B050"/>
                </a:solidFill>
              </a:rPr>
              <a:t> in </a:t>
            </a:r>
            <a:r>
              <a:rPr lang="cs-CZ" err="1">
                <a:solidFill>
                  <a:srgbClr val="00B050"/>
                </a:solidFill>
              </a:rPr>
              <a:t>senatu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/>
              <a:t>videtis</a:t>
            </a:r>
            <a:r>
              <a:rPr lang="cs-CZ"/>
              <a:t> </a:t>
            </a:r>
            <a:r>
              <a:rPr lang="cs-CZ" err="1">
                <a:solidFill>
                  <a:srgbClr val="FF0000"/>
                </a:solidFill>
              </a:rPr>
              <a:t>intestinam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aliquam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cotidie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perniciem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rei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publicae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molientem</a:t>
            </a:r>
            <a:r>
              <a:rPr lang="cs-CZ"/>
              <a:t>. Si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comprehendi</a:t>
            </a:r>
            <a:r>
              <a:rPr lang="cs-CZ"/>
              <a:t>, si </a:t>
            </a:r>
            <a:r>
              <a:rPr lang="cs-CZ" err="1"/>
              <a:t>interfici</a:t>
            </a:r>
            <a:r>
              <a:rPr lang="cs-CZ"/>
              <a:t> </a:t>
            </a:r>
            <a:r>
              <a:rPr lang="cs-CZ" err="1"/>
              <a:t>iussero</a:t>
            </a:r>
            <a:r>
              <a:rPr lang="cs-CZ"/>
              <a:t>, </a:t>
            </a:r>
            <a:r>
              <a:rPr lang="cs-CZ" err="1"/>
              <a:t>credo</a:t>
            </a:r>
            <a:r>
              <a:rPr lang="cs-CZ"/>
              <a:t>, </a:t>
            </a:r>
            <a:r>
              <a:rPr lang="cs-CZ" err="1"/>
              <a:t>erit</a:t>
            </a:r>
            <a:r>
              <a:rPr lang="cs-CZ"/>
              <a:t> </a:t>
            </a:r>
            <a:r>
              <a:rPr lang="cs-CZ" err="1"/>
              <a:t>verendum</a:t>
            </a:r>
            <a:r>
              <a:rPr lang="cs-CZ"/>
              <a:t> </a:t>
            </a:r>
            <a:r>
              <a:rPr lang="cs-CZ" err="1"/>
              <a:t>mihi</a:t>
            </a:r>
            <a:r>
              <a:rPr lang="cs-CZ"/>
              <a:t>, ne non </a:t>
            </a:r>
            <a:r>
              <a:rPr lang="cs-CZ" err="1"/>
              <a:t>potius</a:t>
            </a:r>
            <a:r>
              <a:rPr lang="cs-CZ"/>
              <a:t> hoc </a:t>
            </a:r>
            <a:r>
              <a:rPr lang="cs-CZ" err="1"/>
              <a:t>omnes</a:t>
            </a:r>
            <a:r>
              <a:rPr lang="cs-CZ"/>
              <a:t> </a:t>
            </a:r>
            <a:r>
              <a:rPr lang="cs-CZ" err="1"/>
              <a:t>boni</a:t>
            </a:r>
            <a:r>
              <a:rPr lang="cs-CZ"/>
              <a:t> </a:t>
            </a:r>
            <a:r>
              <a:rPr lang="cs-CZ" err="1">
                <a:solidFill>
                  <a:srgbClr val="FFC000"/>
                </a:solidFill>
              </a:rPr>
              <a:t>serius</a:t>
            </a:r>
            <a:r>
              <a:rPr lang="cs-CZ"/>
              <a:t> a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quisquam</a:t>
            </a:r>
            <a:r>
              <a:rPr lang="cs-CZ"/>
              <a:t> </a:t>
            </a:r>
            <a:r>
              <a:rPr lang="cs-CZ" err="1">
                <a:solidFill>
                  <a:srgbClr val="FFC000"/>
                </a:solidFill>
              </a:rPr>
              <a:t>crudelius</a:t>
            </a:r>
            <a:r>
              <a:rPr lang="cs-CZ"/>
              <a:t> </a:t>
            </a:r>
            <a:r>
              <a:rPr lang="cs-CZ" err="1"/>
              <a:t>factum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dicat</a:t>
            </a:r>
            <a:r>
              <a:rPr lang="cs-CZ"/>
              <a:t>. </a:t>
            </a:r>
            <a:r>
              <a:rPr lang="cs-CZ" err="1"/>
              <a:t>Verum</a:t>
            </a:r>
            <a:r>
              <a:rPr lang="cs-CZ"/>
              <a:t> ego hoc,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pridem</a:t>
            </a:r>
            <a:r>
              <a:rPr lang="cs-CZ"/>
              <a:t> </a:t>
            </a:r>
            <a:r>
              <a:rPr lang="cs-CZ" err="1"/>
              <a:t>factum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oportuit</a:t>
            </a:r>
            <a:r>
              <a:rPr lang="cs-CZ"/>
              <a:t>, </a:t>
            </a:r>
            <a:r>
              <a:rPr lang="cs-CZ" err="1"/>
              <a:t>certa</a:t>
            </a:r>
            <a:r>
              <a:rPr lang="cs-CZ"/>
              <a:t> de causa </a:t>
            </a:r>
            <a:r>
              <a:rPr lang="cs-CZ" err="1"/>
              <a:t>nondum</a:t>
            </a:r>
            <a:r>
              <a:rPr lang="cs-CZ"/>
              <a:t> </a:t>
            </a:r>
            <a:r>
              <a:rPr lang="cs-CZ" err="1"/>
              <a:t>adducor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faciam</a:t>
            </a:r>
            <a:r>
              <a:rPr lang="cs-CZ"/>
              <a:t>. </a:t>
            </a:r>
            <a:r>
              <a:rPr lang="cs-CZ" err="1">
                <a:solidFill>
                  <a:srgbClr val="FFC000"/>
                </a:solidFill>
              </a:rPr>
              <a:t>Tum</a:t>
            </a:r>
            <a:r>
              <a:rPr lang="cs-CZ">
                <a:solidFill>
                  <a:srgbClr val="FFC000"/>
                </a:solidFill>
              </a:rPr>
              <a:t> </a:t>
            </a:r>
            <a:r>
              <a:rPr lang="cs-CZ" err="1">
                <a:solidFill>
                  <a:srgbClr val="FFC000"/>
                </a:solidFill>
              </a:rPr>
              <a:t>denique</a:t>
            </a:r>
            <a:r>
              <a:rPr lang="cs-CZ">
                <a:solidFill>
                  <a:srgbClr val="FFC000"/>
                </a:solidFill>
              </a:rPr>
              <a:t> </a:t>
            </a:r>
            <a:r>
              <a:rPr lang="cs-CZ" err="1"/>
              <a:t>interficiere</a:t>
            </a:r>
            <a:r>
              <a:rPr lang="cs-CZ"/>
              <a:t>,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nemo</a:t>
            </a:r>
            <a:r>
              <a:rPr lang="cs-CZ"/>
              <a:t> </a:t>
            </a:r>
            <a:r>
              <a:rPr lang="cs-CZ">
                <a:solidFill>
                  <a:srgbClr val="7030A0"/>
                </a:solidFill>
              </a:rPr>
              <a:t>tam</a:t>
            </a:r>
            <a:r>
              <a:rPr lang="cs-CZ"/>
              <a:t> </a:t>
            </a:r>
            <a:r>
              <a:rPr lang="cs-CZ" err="1"/>
              <a:t>inprobus</a:t>
            </a:r>
            <a:r>
              <a:rPr lang="cs-CZ"/>
              <a:t>, </a:t>
            </a:r>
            <a:r>
              <a:rPr lang="cs-CZ">
                <a:solidFill>
                  <a:srgbClr val="7030A0"/>
                </a:solidFill>
              </a:rPr>
              <a:t>tam</a:t>
            </a:r>
            <a:r>
              <a:rPr lang="cs-CZ"/>
              <a:t> </a:t>
            </a:r>
            <a:r>
              <a:rPr lang="cs-CZ" err="1"/>
              <a:t>perditus</a:t>
            </a:r>
            <a:r>
              <a:rPr lang="cs-CZ"/>
              <a:t>, </a:t>
            </a:r>
            <a:r>
              <a:rPr lang="cs-CZ">
                <a:solidFill>
                  <a:srgbClr val="7030A0"/>
                </a:solidFill>
              </a:rPr>
              <a:t>tam</a:t>
            </a:r>
            <a:r>
              <a:rPr lang="cs-CZ"/>
              <a:t> </a:t>
            </a:r>
            <a:r>
              <a:rPr lang="cs-CZ" err="1"/>
              <a:t>tui</a:t>
            </a:r>
            <a:r>
              <a:rPr lang="cs-CZ"/>
              <a:t> </a:t>
            </a:r>
            <a:r>
              <a:rPr lang="cs-CZ" err="1"/>
              <a:t>similis</a:t>
            </a:r>
            <a:r>
              <a:rPr lang="cs-CZ"/>
              <a:t> </a:t>
            </a:r>
            <a:r>
              <a:rPr lang="cs-CZ" err="1"/>
              <a:t>inveniri</a:t>
            </a:r>
            <a:r>
              <a:rPr lang="cs-CZ"/>
              <a:t> </a:t>
            </a:r>
            <a:r>
              <a:rPr lang="cs-CZ" err="1"/>
              <a:t>poterit</a:t>
            </a:r>
            <a:r>
              <a:rPr lang="cs-CZ"/>
              <a:t>, qui id non iure </a:t>
            </a:r>
            <a:r>
              <a:rPr lang="cs-CZ" err="1"/>
              <a:t>factum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fateatur</a:t>
            </a:r>
            <a:r>
              <a:rPr lang="cs-CZ"/>
              <a:t>. </a:t>
            </a:r>
            <a:endParaRPr lang="cs-CZ" smtClean="0"/>
          </a:p>
          <a:p>
            <a:pPr marL="0" indent="0">
              <a:buNone/>
            </a:pPr>
            <a:r>
              <a:rPr lang="cs-CZ" smtClean="0"/>
              <a:t>[</a:t>
            </a:r>
            <a:r>
              <a:rPr lang="cs-CZ"/>
              <a:t>6] </a:t>
            </a:r>
            <a:r>
              <a:rPr lang="cs-CZ" err="1">
                <a:solidFill>
                  <a:srgbClr val="FFC000"/>
                </a:solidFill>
              </a:rPr>
              <a:t>Quamdiu</a:t>
            </a:r>
            <a:r>
              <a:rPr lang="cs-CZ">
                <a:solidFill>
                  <a:srgbClr val="FFC000"/>
                </a:solidFill>
              </a:rPr>
              <a:t> </a:t>
            </a:r>
            <a:r>
              <a:rPr lang="cs-CZ" err="1"/>
              <a:t>quisquam</a:t>
            </a:r>
            <a:r>
              <a:rPr lang="cs-CZ"/>
              <a:t> </a:t>
            </a:r>
            <a:r>
              <a:rPr lang="cs-CZ" err="1"/>
              <a:t>erit</a:t>
            </a:r>
            <a:r>
              <a:rPr lang="cs-CZ"/>
              <a:t>, qui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defendere</a:t>
            </a:r>
            <a:r>
              <a:rPr lang="cs-CZ"/>
              <a:t> </a:t>
            </a:r>
            <a:r>
              <a:rPr lang="cs-CZ" err="1"/>
              <a:t>audeat</a:t>
            </a:r>
            <a:r>
              <a:rPr lang="cs-CZ"/>
              <a:t>, </a:t>
            </a:r>
            <a:r>
              <a:rPr lang="cs-CZ" err="1">
                <a:solidFill>
                  <a:srgbClr val="7030A0"/>
                </a:solidFill>
              </a:rPr>
              <a:t>vives</a:t>
            </a:r>
            <a:r>
              <a:rPr lang="cs-CZ"/>
              <a:t>, et </a:t>
            </a:r>
            <a:r>
              <a:rPr lang="cs-CZ" err="1">
                <a:solidFill>
                  <a:srgbClr val="7030A0"/>
                </a:solidFill>
              </a:rPr>
              <a:t>vives</a:t>
            </a:r>
            <a:r>
              <a:rPr lang="cs-CZ">
                <a:solidFill>
                  <a:srgbClr val="7030A0"/>
                </a:solidFill>
              </a:rPr>
              <a:t> </a:t>
            </a:r>
            <a:r>
              <a:rPr lang="cs-CZ" err="1"/>
              <a:t>ita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 [</a:t>
            </a:r>
            <a:r>
              <a:rPr lang="cs-CZ" err="1"/>
              <a:t>nunc</a:t>
            </a:r>
            <a:r>
              <a:rPr lang="cs-CZ"/>
              <a:t>] </a:t>
            </a:r>
            <a:r>
              <a:rPr lang="cs-CZ" err="1"/>
              <a:t>vivis</a:t>
            </a:r>
            <a:r>
              <a:rPr lang="cs-CZ"/>
              <a:t>, </a:t>
            </a:r>
            <a:r>
              <a:rPr lang="cs-CZ" err="1"/>
              <a:t>multis</a:t>
            </a:r>
            <a:r>
              <a:rPr lang="cs-CZ"/>
              <a:t> </a:t>
            </a:r>
            <a:r>
              <a:rPr lang="cs-CZ" err="1"/>
              <a:t>meis</a:t>
            </a:r>
            <a:r>
              <a:rPr lang="cs-CZ"/>
              <a:t> et </a:t>
            </a:r>
            <a:r>
              <a:rPr lang="cs-CZ" err="1"/>
              <a:t>firmis</a:t>
            </a:r>
            <a:r>
              <a:rPr lang="cs-CZ"/>
              <a:t> </a:t>
            </a:r>
            <a:r>
              <a:rPr lang="cs-CZ" err="1"/>
              <a:t>praesidiis</a:t>
            </a:r>
            <a:r>
              <a:rPr lang="cs-CZ"/>
              <a:t> </a:t>
            </a:r>
            <a:r>
              <a:rPr lang="cs-CZ" u="sng" err="1"/>
              <a:t>obsessus</a:t>
            </a:r>
            <a:r>
              <a:rPr lang="cs-CZ"/>
              <a:t>, ne </a:t>
            </a:r>
            <a:r>
              <a:rPr lang="cs-CZ" err="1"/>
              <a:t>commovere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contra</a:t>
            </a:r>
            <a:r>
              <a:rPr lang="cs-CZ"/>
              <a:t> </a:t>
            </a:r>
            <a:r>
              <a:rPr lang="cs-CZ" err="1"/>
              <a:t>rem</a:t>
            </a:r>
            <a:r>
              <a:rPr lang="cs-CZ"/>
              <a:t> </a:t>
            </a:r>
            <a:r>
              <a:rPr lang="cs-CZ" err="1"/>
              <a:t>publicam</a:t>
            </a:r>
            <a:r>
              <a:rPr lang="cs-CZ"/>
              <a:t> </a:t>
            </a:r>
            <a:r>
              <a:rPr lang="cs-CZ" err="1"/>
              <a:t>possis</a:t>
            </a:r>
            <a:r>
              <a:rPr lang="cs-CZ"/>
              <a:t>. </a:t>
            </a:r>
            <a:r>
              <a:rPr lang="cs-CZ" err="1"/>
              <a:t>Multorum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etiam</a:t>
            </a:r>
            <a:r>
              <a:rPr lang="cs-CZ"/>
              <a:t> </a:t>
            </a:r>
            <a:r>
              <a:rPr lang="cs-CZ" err="1"/>
              <a:t>oculi</a:t>
            </a:r>
            <a:r>
              <a:rPr lang="cs-CZ"/>
              <a:t> et </a:t>
            </a:r>
            <a:r>
              <a:rPr lang="cs-CZ" err="1"/>
              <a:t>aures</a:t>
            </a:r>
            <a:r>
              <a:rPr lang="cs-CZ"/>
              <a:t> non </a:t>
            </a:r>
            <a:r>
              <a:rPr lang="cs-CZ" err="1"/>
              <a:t>sentientem</a:t>
            </a:r>
            <a:r>
              <a:rPr lang="cs-CZ"/>
              <a:t>, </a:t>
            </a:r>
            <a:r>
              <a:rPr lang="cs-CZ" err="1"/>
              <a:t>sicut</a:t>
            </a:r>
            <a:r>
              <a:rPr lang="cs-CZ"/>
              <a:t> </a:t>
            </a:r>
            <a:r>
              <a:rPr lang="cs-CZ" err="1"/>
              <a:t>adhuc</a:t>
            </a:r>
            <a:r>
              <a:rPr lang="cs-CZ"/>
              <a:t> </a:t>
            </a:r>
            <a:r>
              <a:rPr lang="cs-CZ" err="1"/>
              <a:t>fecerunt</a:t>
            </a:r>
            <a:r>
              <a:rPr lang="cs-CZ"/>
              <a:t>, </a:t>
            </a:r>
            <a:r>
              <a:rPr lang="cs-CZ" err="1"/>
              <a:t>speculabuntur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custodient</a:t>
            </a:r>
            <a:r>
              <a:rPr lang="cs-CZ" smtClean="0"/>
              <a:t>.</a:t>
            </a:r>
          </a:p>
          <a:p>
            <a:pPr marL="0" indent="0">
              <a:buNone/>
            </a:pPr>
            <a:r>
              <a:rPr lang="cs-CZ"/>
              <a:t>III. </a:t>
            </a:r>
            <a:r>
              <a:rPr lang="cs-CZ" err="1"/>
              <a:t>Etenim</a:t>
            </a:r>
            <a:r>
              <a:rPr lang="cs-CZ"/>
              <a:t> </a:t>
            </a:r>
            <a:r>
              <a:rPr lang="cs-CZ" err="1"/>
              <a:t>quid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amplius</a:t>
            </a:r>
            <a:r>
              <a:rPr lang="cs-CZ"/>
              <a:t> </a:t>
            </a:r>
            <a:r>
              <a:rPr lang="cs-CZ" err="1"/>
              <a:t>expectes</a:t>
            </a:r>
            <a:r>
              <a:rPr lang="cs-CZ"/>
              <a:t>, si </a:t>
            </a:r>
            <a:r>
              <a:rPr lang="cs-CZ" err="1"/>
              <a:t>neque</a:t>
            </a:r>
            <a:r>
              <a:rPr lang="cs-CZ"/>
              <a:t> nox </a:t>
            </a:r>
            <a:r>
              <a:rPr lang="cs-CZ" err="1"/>
              <a:t>tenebris</a:t>
            </a:r>
            <a:r>
              <a:rPr lang="cs-CZ"/>
              <a:t> </a:t>
            </a:r>
            <a:r>
              <a:rPr lang="cs-CZ" err="1"/>
              <a:t>obscurare</a:t>
            </a:r>
            <a:r>
              <a:rPr lang="cs-CZ"/>
              <a:t> </a:t>
            </a:r>
            <a:r>
              <a:rPr lang="cs-CZ" err="1"/>
              <a:t>coetus</a:t>
            </a:r>
            <a:r>
              <a:rPr lang="cs-CZ"/>
              <a:t> </a:t>
            </a:r>
            <a:r>
              <a:rPr lang="cs-CZ" err="1"/>
              <a:t>nefarios</a:t>
            </a:r>
            <a:r>
              <a:rPr lang="cs-CZ"/>
              <a:t> </a:t>
            </a:r>
            <a:r>
              <a:rPr lang="cs-CZ" err="1"/>
              <a:t>nec</a:t>
            </a:r>
            <a:r>
              <a:rPr lang="cs-CZ"/>
              <a:t> privata </a:t>
            </a:r>
            <a:r>
              <a:rPr lang="cs-CZ" err="1"/>
              <a:t>domus</a:t>
            </a:r>
            <a:r>
              <a:rPr lang="cs-CZ"/>
              <a:t> </a:t>
            </a:r>
            <a:r>
              <a:rPr lang="cs-CZ" err="1"/>
              <a:t>parietibus</a:t>
            </a:r>
            <a:r>
              <a:rPr lang="cs-CZ"/>
              <a:t> </a:t>
            </a:r>
            <a:r>
              <a:rPr lang="cs-CZ" err="1"/>
              <a:t>continere</a:t>
            </a:r>
            <a:r>
              <a:rPr lang="cs-CZ"/>
              <a:t> </a:t>
            </a:r>
            <a:r>
              <a:rPr lang="cs-CZ" err="1"/>
              <a:t>voces</a:t>
            </a:r>
            <a:r>
              <a:rPr lang="cs-CZ"/>
              <a:t> </a:t>
            </a:r>
            <a:r>
              <a:rPr lang="cs-CZ" err="1"/>
              <a:t>coniurationis</a:t>
            </a:r>
            <a:r>
              <a:rPr lang="cs-CZ"/>
              <a:t> </a:t>
            </a:r>
            <a:r>
              <a:rPr lang="cs-CZ" err="1"/>
              <a:t>tuae</a:t>
            </a:r>
            <a:r>
              <a:rPr lang="cs-CZ"/>
              <a:t> </a:t>
            </a:r>
            <a:r>
              <a:rPr lang="cs-CZ" err="1"/>
              <a:t>potest</a:t>
            </a:r>
            <a:r>
              <a:rPr lang="cs-CZ"/>
              <a:t>, si </a:t>
            </a:r>
            <a:r>
              <a:rPr lang="cs-CZ" err="1"/>
              <a:t>illustrantur</a:t>
            </a:r>
            <a:r>
              <a:rPr lang="cs-CZ"/>
              <a:t>, si </a:t>
            </a:r>
            <a:r>
              <a:rPr lang="cs-CZ" err="1"/>
              <a:t>erumpunt</a:t>
            </a:r>
            <a:r>
              <a:rPr lang="cs-CZ"/>
              <a:t> omnia? </a:t>
            </a:r>
            <a:r>
              <a:rPr lang="cs-CZ" err="1"/>
              <a:t>Muta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istam</a:t>
            </a:r>
            <a:r>
              <a:rPr lang="cs-CZ"/>
              <a:t> </a:t>
            </a:r>
            <a:r>
              <a:rPr lang="cs-CZ" err="1"/>
              <a:t>mentem</a:t>
            </a:r>
            <a:r>
              <a:rPr lang="cs-CZ"/>
              <a:t>, </a:t>
            </a:r>
            <a:r>
              <a:rPr lang="cs-CZ" err="1"/>
              <a:t>mihi</a:t>
            </a:r>
            <a:r>
              <a:rPr lang="cs-CZ"/>
              <a:t> </a:t>
            </a:r>
            <a:r>
              <a:rPr lang="cs-CZ" err="1"/>
              <a:t>crede</a:t>
            </a:r>
            <a:r>
              <a:rPr lang="cs-CZ"/>
              <a:t>, </a:t>
            </a:r>
            <a:r>
              <a:rPr lang="cs-CZ" err="1"/>
              <a:t>obliviscere</a:t>
            </a:r>
            <a:r>
              <a:rPr lang="cs-CZ"/>
              <a:t> </a:t>
            </a:r>
            <a:r>
              <a:rPr lang="cs-CZ" err="1"/>
              <a:t>caedis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incendiorum</a:t>
            </a:r>
            <a:r>
              <a:rPr lang="cs-CZ"/>
              <a:t>. </a:t>
            </a:r>
            <a:r>
              <a:rPr lang="cs-CZ" u="sng" err="1"/>
              <a:t>Teneris</a:t>
            </a:r>
            <a:r>
              <a:rPr lang="cs-CZ" u="sng"/>
              <a:t> </a:t>
            </a:r>
            <a:r>
              <a:rPr lang="cs-CZ" u="sng" err="1"/>
              <a:t>undique</a:t>
            </a:r>
            <a:r>
              <a:rPr lang="cs-CZ"/>
              <a:t>; </a:t>
            </a:r>
            <a:r>
              <a:rPr lang="cs-CZ" err="1"/>
              <a:t>luce</a:t>
            </a:r>
            <a:r>
              <a:rPr lang="cs-CZ"/>
              <a:t> </a:t>
            </a:r>
            <a:r>
              <a:rPr lang="cs-CZ" err="1"/>
              <a:t>sunt</a:t>
            </a:r>
            <a:r>
              <a:rPr lang="cs-CZ"/>
              <a:t> </a:t>
            </a:r>
            <a:r>
              <a:rPr lang="cs-CZ" err="1"/>
              <a:t>clariora</a:t>
            </a:r>
            <a:r>
              <a:rPr lang="cs-CZ"/>
              <a:t> </a:t>
            </a:r>
            <a:r>
              <a:rPr lang="cs-CZ" err="1"/>
              <a:t>nobis</a:t>
            </a:r>
            <a:r>
              <a:rPr lang="cs-CZ"/>
              <a:t> </a:t>
            </a:r>
            <a:r>
              <a:rPr lang="cs-CZ" err="1"/>
              <a:t>tua</a:t>
            </a:r>
            <a:r>
              <a:rPr lang="cs-CZ"/>
              <a:t> </a:t>
            </a:r>
            <a:r>
              <a:rPr lang="cs-CZ" err="1"/>
              <a:t>consilia</a:t>
            </a:r>
            <a:r>
              <a:rPr lang="cs-CZ"/>
              <a:t> omnia; </a:t>
            </a:r>
            <a:r>
              <a:rPr lang="cs-CZ" err="1"/>
              <a:t>quae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mecum</a:t>
            </a:r>
            <a:r>
              <a:rPr lang="cs-CZ"/>
              <a:t> </a:t>
            </a:r>
            <a:r>
              <a:rPr lang="cs-CZ" err="1"/>
              <a:t>licet</a:t>
            </a:r>
            <a:r>
              <a:rPr lang="cs-CZ"/>
              <a:t> </a:t>
            </a:r>
            <a:r>
              <a:rPr lang="cs-CZ" err="1"/>
              <a:t>recognoscas</a:t>
            </a:r>
            <a:r>
              <a:rPr lang="cs-CZ"/>
              <a:t>.</a:t>
            </a:r>
          </a:p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832472" y="179295"/>
            <a:ext cx="3014864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fauces</a:t>
            </a:r>
            <a:r>
              <a:rPr lang="cs-CZ" i="1" smtClean="0"/>
              <a:t>:</a:t>
            </a:r>
            <a:r>
              <a:rPr lang="cs-CZ" smtClean="0"/>
              <a:t> „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maw</a:t>
            </a:r>
            <a:r>
              <a:rPr lang="cs-CZ" smtClean="0"/>
              <a:t>“</a:t>
            </a:r>
          </a:p>
          <a:p>
            <a:r>
              <a:rPr lang="cs-CZ" err="1"/>
              <a:t>m</a:t>
            </a:r>
            <a:r>
              <a:rPr lang="cs-CZ" err="1" smtClean="0"/>
              <a:t>etaphor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city </a:t>
            </a:r>
            <a:r>
              <a:rPr lang="cs-CZ" err="1" smtClean="0"/>
              <a:t>Faesule</a:t>
            </a:r>
            <a:r>
              <a:rPr lang="cs-CZ" smtClean="0"/>
              <a:t>,</a:t>
            </a:r>
          </a:p>
          <a:p>
            <a:r>
              <a:rPr lang="cs-CZ" err="1"/>
              <a:t>t</a:t>
            </a:r>
            <a:r>
              <a:rPr lang="cs-CZ" err="1" smtClean="0"/>
              <a:t>he</a:t>
            </a:r>
            <a:r>
              <a:rPr lang="cs-CZ" smtClean="0"/>
              <a:t> </a:t>
            </a:r>
            <a:r>
              <a:rPr lang="cs-CZ" err="1" smtClean="0"/>
              <a:t>Sulla‘s</a:t>
            </a:r>
            <a:r>
              <a:rPr lang="cs-CZ" smtClean="0"/>
              <a:t> </a:t>
            </a:r>
            <a:r>
              <a:rPr lang="cs-CZ" err="1" smtClean="0"/>
              <a:t>colony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veterans</a:t>
            </a:r>
            <a:endParaRPr lang="cs-CZ"/>
          </a:p>
        </p:txBody>
      </p:sp>
      <p:sp>
        <p:nvSpPr>
          <p:cNvPr id="5" name="Šipka doprava 4"/>
          <p:cNvSpPr/>
          <p:nvPr/>
        </p:nvSpPr>
        <p:spPr>
          <a:xfrm rot="19173260">
            <a:off x="8487503" y="1342206"/>
            <a:ext cx="1237739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102659" y="331694"/>
            <a:ext cx="2632195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err="1" smtClean="0"/>
              <a:t>remark</a:t>
            </a:r>
            <a:r>
              <a:rPr lang="cs-CZ" smtClean="0"/>
              <a:t> to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exordium</a:t>
            </a:r>
            <a:r>
              <a:rPr lang="cs-CZ"/>
              <a:t>:</a:t>
            </a:r>
            <a:r>
              <a:rPr lang="cs-CZ" smtClean="0"/>
              <a:t> </a:t>
            </a:r>
          </a:p>
          <a:p>
            <a:r>
              <a:rPr lang="cs-CZ" i="1" err="1" smtClean="0"/>
              <a:t>pestis</a:t>
            </a:r>
            <a:r>
              <a:rPr lang="cs-CZ" i="1" smtClean="0"/>
              <a:t> – intestina </a:t>
            </a:r>
            <a:r>
              <a:rPr lang="cs-CZ" i="1" err="1" smtClean="0"/>
              <a:t>pernicies</a:t>
            </a:r>
            <a:endParaRPr lang="cs-CZ" i="1" smtClean="0"/>
          </a:p>
          <a:p>
            <a:r>
              <a:rPr lang="cs-CZ" i="1" err="1" smtClean="0"/>
              <a:t>moliri</a:t>
            </a:r>
            <a:endParaRPr lang="cs-CZ" i="1"/>
          </a:p>
        </p:txBody>
      </p:sp>
      <p:sp>
        <p:nvSpPr>
          <p:cNvPr id="7" name="Šipka doprava 6"/>
          <p:cNvSpPr/>
          <p:nvPr/>
        </p:nvSpPr>
        <p:spPr>
          <a:xfrm rot="16962181">
            <a:off x="1495414" y="1637762"/>
            <a:ext cx="152585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922669" y="341566"/>
            <a:ext cx="3782959" cy="147732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serius</a:t>
            </a:r>
            <a:r>
              <a:rPr lang="cs-CZ" i="1" smtClean="0"/>
              <a:t>  		</a:t>
            </a:r>
            <a:r>
              <a:rPr lang="cs-CZ" i="1" err="1" smtClean="0"/>
              <a:t>crudelius</a:t>
            </a:r>
            <a:endParaRPr lang="cs-CZ" i="1" smtClean="0"/>
          </a:p>
          <a:p>
            <a:r>
              <a:rPr lang="cs-CZ" i="1" err="1"/>
              <a:t>o</a:t>
            </a:r>
            <a:r>
              <a:rPr lang="cs-CZ" i="1" err="1" smtClean="0"/>
              <a:t>mnes</a:t>
            </a:r>
            <a:r>
              <a:rPr lang="cs-CZ" i="1" smtClean="0"/>
              <a:t> </a:t>
            </a:r>
            <a:r>
              <a:rPr lang="cs-CZ" i="1" err="1" smtClean="0"/>
              <a:t>boni</a:t>
            </a:r>
            <a:r>
              <a:rPr lang="cs-CZ" i="1" smtClean="0"/>
              <a:t>	</a:t>
            </a:r>
            <a:r>
              <a:rPr lang="cs-CZ" i="1" err="1" smtClean="0"/>
              <a:t>quisquam</a:t>
            </a:r>
            <a:endParaRPr lang="cs-CZ" i="1" smtClean="0"/>
          </a:p>
          <a:p>
            <a:endParaRPr lang="cs-CZ" i="1"/>
          </a:p>
          <a:p>
            <a:r>
              <a:rPr lang="cs-CZ" i="1" err="1"/>
              <a:t>t</a:t>
            </a:r>
            <a:r>
              <a:rPr lang="cs-CZ" i="1" err="1" smtClean="0"/>
              <a:t>um</a:t>
            </a:r>
            <a:r>
              <a:rPr lang="cs-CZ" i="1" smtClean="0"/>
              <a:t> </a:t>
            </a:r>
            <a:r>
              <a:rPr lang="cs-CZ" i="1" err="1" smtClean="0"/>
              <a:t>denique</a:t>
            </a:r>
            <a:r>
              <a:rPr lang="cs-CZ" i="1" smtClean="0"/>
              <a:t>	</a:t>
            </a:r>
            <a:r>
              <a:rPr lang="cs-CZ" i="1" err="1" smtClean="0"/>
              <a:t>cum</a:t>
            </a:r>
            <a:r>
              <a:rPr lang="cs-CZ" i="1" smtClean="0"/>
              <a:t> </a:t>
            </a:r>
            <a:r>
              <a:rPr lang="cs-CZ" i="1" err="1" smtClean="0"/>
              <a:t>nemo</a:t>
            </a:r>
            <a:endParaRPr lang="cs-CZ" i="1" smtClean="0"/>
          </a:p>
          <a:p>
            <a:r>
              <a:rPr lang="cs-CZ" i="1"/>
              <a:t>	</a:t>
            </a:r>
            <a:r>
              <a:rPr lang="cs-CZ" i="1" smtClean="0"/>
              <a:t>	tam …, tam …, tam</a:t>
            </a:r>
            <a:endParaRPr lang="cs-CZ" i="1"/>
          </a:p>
        </p:txBody>
      </p:sp>
      <p:sp>
        <p:nvSpPr>
          <p:cNvPr id="9" name="Násobení 8"/>
          <p:cNvSpPr/>
          <p:nvPr/>
        </p:nvSpPr>
        <p:spPr>
          <a:xfrm>
            <a:off x="6069108" y="434759"/>
            <a:ext cx="914400" cy="914400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50903" y="3085638"/>
            <a:ext cx="82625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rgbClr val="FFC000"/>
                </a:solidFill>
              </a:rPr>
              <a:t>„</a:t>
            </a:r>
            <a:r>
              <a:rPr lang="cs-CZ" err="1" smtClean="0">
                <a:solidFill>
                  <a:srgbClr val="FFC000"/>
                </a:solidFill>
              </a:rPr>
              <a:t>time</a:t>
            </a:r>
            <a:r>
              <a:rPr lang="cs-CZ" smtClean="0">
                <a:solidFill>
                  <a:srgbClr val="FFC000"/>
                </a:solidFill>
              </a:rPr>
              <a:t>“ game</a:t>
            </a:r>
            <a:endParaRPr lang="cs-CZ">
              <a:solidFill>
                <a:srgbClr val="FFC000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 flipV="1">
            <a:off x="3603812" y="4141696"/>
            <a:ext cx="788894" cy="143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0800000" flipV="1">
            <a:off x="5513352" y="4150656"/>
            <a:ext cx="788894" cy="143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16200000" flipV="1">
            <a:off x="4554092" y="4670621"/>
            <a:ext cx="788894" cy="143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5400000" flipV="1">
            <a:off x="4554087" y="3630676"/>
            <a:ext cx="788894" cy="143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9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Narratio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/>
              <a:t>[7] </a:t>
            </a:r>
            <a:r>
              <a:rPr lang="cs-CZ" err="1"/>
              <a:t>Meministine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ante </a:t>
            </a:r>
            <a:r>
              <a:rPr lang="cs-CZ" err="1"/>
              <a:t>diem</a:t>
            </a:r>
            <a:r>
              <a:rPr lang="cs-CZ"/>
              <a:t> XII </a:t>
            </a:r>
            <a:r>
              <a:rPr lang="cs-CZ" err="1"/>
              <a:t>Kalendas</a:t>
            </a:r>
            <a:r>
              <a:rPr lang="cs-CZ"/>
              <a:t> </a:t>
            </a:r>
            <a:r>
              <a:rPr lang="cs-CZ" err="1"/>
              <a:t>Novembris</a:t>
            </a:r>
            <a:r>
              <a:rPr lang="cs-CZ"/>
              <a:t> </a:t>
            </a:r>
            <a:r>
              <a:rPr lang="cs-CZ" err="1"/>
              <a:t>dicere</a:t>
            </a:r>
            <a:r>
              <a:rPr lang="cs-CZ"/>
              <a:t> in </a:t>
            </a:r>
            <a:r>
              <a:rPr lang="cs-CZ" err="1"/>
              <a:t>senatu</a:t>
            </a:r>
            <a:r>
              <a:rPr lang="cs-CZ"/>
              <a:t> </a:t>
            </a:r>
            <a:r>
              <a:rPr lang="cs-CZ" err="1"/>
              <a:t>fore</a:t>
            </a:r>
            <a:r>
              <a:rPr lang="cs-CZ"/>
              <a:t> in </a:t>
            </a:r>
            <a:r>
              <a:rPr lang="cs-CZ" err="1"/>
              <a:t>armis</a:t>
            </a:r>
            <a:r>
              <a:rPr lang="cs-CZ"/>
              <a:t> </a:t>
            </a:r>
            <a:r>
              <a:rPr lang="cs-CZ" err="1"/>
              <a:t>certo</a:t>
            </a:r>
            <a:r>
              <a:rPr lang="cs-CZ"/>
              <a:t> </a:t>
            </a:r>
            <a:r>
              <a:rPr lang="cs-CZ" err="1"/>
              <a:t>die</a:t>
            </a:r>
            <a:r>
              <a:rPr lang="cs-CZ"/>
              <a:t>, qui </a:t>
            </a:r>
            <a:r>
              <a:rPr lang="cs-CZ" err="1"/>
              <a:t>dies</a:t>
            </a:r>
            <a:r>
              <a:rPr lang="cs-CZ"/>
              <a:t> </a:t>
            </a:r>
            <a:r>
              <a:rPr lang="cs-CZ" err="1"/>
              <a:t>futurus</a:t>
            </a:r>
            <a:r>
              <a:rPr lang="cs-CZ"/>
              <a:t> </a:t>
            </a:r>
            <a:r>
              <a:rPr lang="cs-CZ" err="1"/>
              <a:t>esset</a:t>
            </a:r>
            <a:r>
              <a:rPr lang="cs-CZ"/>
              <a:t> ante </a:t>
            </a:r>
            <a:r>
              <a:rPr lang="cs-CZ" err="1"/>
              <a:t>diem</a:t>
            </a:r>
            <a:r>
              <a:rPr lang="cs-CZ"/>
              <a:t> VI Kal. </a:t>
            </a:r>
            <a:r>
              <a:rPr lang="cs-CZ" err="1"/>
              <a:t>Novembris</a:t>
            </a:r>
            <a:r>
              <a:rPr lang="cs-CZ"/>
              <a:t>, C. </a:t>
            </a:r>
            <a:r>
              <a:rPr lang="cs-CZ" err="1"/>
              <a:t>Manlium</a:t>
            </a:r>
            <a:r>
              <a:rPr lang="cs-CZ"/>
              <a:t>, </a:t>
            </a:r>
            <a:r>
              <a:rPr lang="cs-CZ" err="1"/>
              <a:t>audaciae</a:t>
            </a:r>
            <a:r>
              <a:rPr lang="cs-CZ"/>
              <a:t> </a:t>
            </a:r>
            <a:r>
              <a:rPr lang="cs-CZ" err="1"/>
              <a:t>satellitem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administrum</a:t>
            </a:r>
            <a:r>
              <a:rPr lang="cs-CZ"/>
              <a:t> </a:t>
            </a:r>
            <a:r>
              <a:rPr lang="cs-CZ" err="1"/>
              <a:t>tuae</a:t>
            </a:r>
            <a:r>
              <a:rPr lang="cs-CZ"/>
              <a:t>? </a:t>
            </a:r>
            <a:r>
              <a:rPr lang="cs-CZ" err="1"/>
              <a:t>Num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fefellit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non </a:t>
            </a:r>
            <a:r>
              <a:rPr lang="cs-CZ" err="1"/>
              <a:t>modo</a:t>
            </a:r>
            <a:r>
              <a:rPr lang="cs-CZ"/>
              <a:t> res </a:t>
            </a:r>
            <a:r>
              <a:rPr lang="cs-CZ" err="1"/>
              <a:t>tanta</a:t>
            </a:r>
            <a:r>
              <a:rPr lang="cs-CZ"/>
              <a:t>, tam </a:t>
            </a:r>
            <a:r>
              <a:rPr lang="cs-CZ" err="1"/>
              <a:t>atrox</a:t>
            </a:r>
            <a:r>
              <a:rPr lang="cs-CZ"/>
              <a:t> </a:t>
            </a:r>
            <a:r>
              <a:rPr lang="cs-CZ" err="1"/>
              <a:t>tamque</a:t>
            </a:r>
            <a:r>
              <a:rPr lang="cs-CZ"/>
              <a:t> </a:t>
            </a:r>
            <a:r>
              <a:rPr lang="cs-CZ" err="1"/>
              <a:t>incredibilis</a:t>
            </a:r>
            <a:r>
              <a:rPr lang="cs-CZ"/>
              <a:t>, </a:t>
            </a:r>
            <a:r>
              <a:rPr lang="cs-CZ" err="1"/>
              <a:t>verum</a:t>
            </a:r>
            <a:r>
              <a:rPr lang="cs-CZ"/>
              <a:t>, id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/>
              <a:t>multo</a:t>
            </a:r>
            <a:r>
              <a:rPr lang="cs-CZ"/>
              <a:t> </a:t>
            </a:r>
            <a:r>
              <a:rPr lang="cs-CZ" err="1"/>
              <a:t>magis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admirandum</a:t>
            </a:r>
            <a:r>
              <a:rPr lang="cs-CZ"/>
              <a:t>, </a:t>
            </a:r>
            <a:r>
              <a:rPr lang="cs-CZ" err="1"/>
              <a:t>dies</a:t>
            </a:r>
            <a:r>
              <a:rPr lang="cs-CZ"/>
              <a:t>? </a:t>
            </a:r>
            <a:r>
              <a:rPr lang="cs-CZ" err="1"/>
              <a:t>Dixi</a:t>
            </a:r>
            <a:r>
              <a:rPr lang="cs-CZ"/>
              <a:t> ego idem in </a:t>
            </a:r>
            <a:r>
              <a:rPr lang="cs-CZ" err="1"/>
              <a:t>senatu</a:t>
            </a:r>
            <a:r>
              <a:rPr lang="cs-CZ"/>
              <a:t> </a:t>
            </a:r>
            <a:r>
              <a:rPr lang="cs-CZ" err="1"/>
              <a:t>caedem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optumatium</a:t>
            </a:r>
            <a:r>
              <a:rPr lang="cs-CZ"/>
              <a:t> </a:t>
            </a:r>
            <a:r>
              <a:rPr lang="cs-CZ" err="1"/>
              <a:t>contulisse</a:t>
            </a:r>
            <a:r>
              <a:rPr lang="cs-CZ"/>
              <a:t> in ante </a:t>
            </a:r>
            <a:r>
              <a:rPr lang="cs-CZ" err="1"/>
              <a:t>diem</a:t>
            </a:r>
            <a:r>
              <a:rPr lang="cs-CZ"/>
              <a:t> V </a:t>
            </a:r>
            <a:r>
              <a:rPr lang="cs-CZ" err="1"/>
              <a:t>Kalendas</a:t>
            </a:r>
            <a:r>
              <a:rPr lang="cs-CZ"/>
              <a:t> </a:t>
            </a:r>
            <a:r>
              <a:rPr lang="cs-CZ" err="1"/>
              <a:t>Novembris</a:t>
            </a:r>
            <a:r>
              <a:rPr lang="cs-CZ"/>
              <a:t>, </a:t>
            </a:r>
            <a:r>
              <a:rPr lang="cs-CZ" err="1"/>
              <a:t>tum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multi</a:t>
            </a:r>
            <a:r>
              <a:rPr lang="cs-CZ"/>
              <a:t> </a:t>
            </a:r>
            <a:r>
              <a:rPr lang="cs-CZ" err="1"/>
              <a:t>principes</a:t>
            </a:r>
            <a:r>
              <a:rPr lang="cs-CZ"/>
              <a:t> </a:t>
            </a:r>
            <a:r>
              <a:rPr lang="cs-CZ" err="1"/>
              <a:t>civitatis</a:t>
            </a:r>
            <a:r>
              <a:rPr lang="cs-CZ"/>
              <a:t> Roma non tam </a:t>
            </a:r>
            <a:r>
              <a:rPr lang="cs-CZ" err="1"/>
              <a:t>sui</a:t>
            </a:r>
            <a:r>
              <a:rPr lang="cs-CZ"/>
              <a:t> </a:t>
            </a:r>
            <a:r>
              <a:rPr lang="cs-CZ" err="1"/>
              <a:t>conservandi</a:t>
            </a:r>
            <a:r>
              <a:rPr lang="cs-CZ"/>
              <a:t>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tuorum</a:t>
            </a:r>
            <a:r>
              <a:rPr lang="cs-CZ"/>
              <a:t> </a:t>
            </a:r>
            <a:r>
              <a:rPr lang="cs-CZ" err="1"/>
              <a:t>consiliorum</a:t>
            </a:r>
            <a:r>
              <a:rPr lang="cs-CZ"/>
              <a:t> </a:t>
            </a:r>
            <a:r>
              <a:rPr lang="cs-CZ" err="1"/>
              <a:t>reprimendorum</a:t>
            </a:r>
            <a:r>
              <a:rPr lang="cs-CZ"/>
              <a:t> causa </a:t>
            </a:r>
            <a:r>
              <a:rPr lang="cs-CZ" err="1"/>
              <a:t>profugerunt</a:t>
            </a:r>
            <a:r>
              <a:rPr lang="cs-CZ"/>
              <a:t>. </a:t>
            </a:r>
            <a:r>
              <a:rPr lang="cs-CZ" err="1"/>
              <a:t>Num</a:t>
            </a:r>
            <a:r>
              <a:rPr lang="cs-CZ"/>
              <a:t> </a:t>
            </a:r>
            <a:r>
              <a:rPr lang="cs-CZ" err="1"/>
              <a:t>infitiari</a:t>
            </a:r>
            <a:r>
              <a:rPr lang="cs-CZ"/>
              <a:t> </a:t>
            </a:r>
            <a:r>
              <a:rPr lang="cs-CZ" err="1"/>
              <a:t>potes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illo</a:t>
            </a:r>
            <a:r>
              <a:rPr lang="cs-CZ"/>
              <a:t> </a:t>
            </a:r>
            <a:r>
              <a:rPr lang="cs-CZ" err="1"/>
              <a:t>ipso</a:t>
            </a:r>
            <a:r>
              <a:rPr lang="cs-CZ"/>
              <a:t> </a:t>
            </a:r>
            <a:r>
              <a:rPr lang="cs-CZ" err="1"/>
              <a:t>die</a:t>
            </a:r>
            <a:r>
              <a:rPr lang="cs-CZ"/>
              <a:t> </a:t>
            </a:r>
            <a:r>
              <a:rPr lang="cs-CZ" err="1"/>
              <a:t>meis</a:t>
            </a:r>
            <a:r>
              <a:rPr lang="cs-CZ"/>
              <a:t> </a:t>
            </a:r>
            <a:r>
              <a:rPr lang="cs-CZ" err="1"/>
              <a:t>praesidiis</a:t>
            </a:r>
            <a:r>
              <a:rPr lang="cs-CZ"/>
              <a:t>, mea </a:t>
            </a:r>
            <a:r>
              <a:rPr lang="cs-CZ" err="1"/>
              <a:t>diligentia</a:t>
            </a:r>
            <a:r>
              <a:rPr lang="cs-CZ"/>
              <a:t> </a:t>
            </a:r>
            <a:r>
              <a:rPr lang="cs-CZ" err="1"/>
              <a:t>circumclusum</a:t>
            </a:r>
            <a:r>
              <a:rPr lang="cs-CZ"/>
              <a:t> </a:t>
            </a:r>
            <a:r>
              <a:rPr lang="cs-CZ" err="1"/>
              <a:t>commovere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contra</a:t>
            </a:r>
            <a:r>
              <a:rPr lang="cs-CZ"/>
              <a:t> </a:t>
            </a:r>
            <a:r>
              <a:rPr lang="cs-CZ" err="1"/>
              <a:t>rem</a:t>
            </a:r>
            <a:r>
              <a:rPr lang="cs-CZ"/>
              <a:t> </a:t>
            </a:r>
            <a:r>
              <a:rPr lang="cs-CZ" err="1"/>
              <a:t>publicam</a:t>
            </a:r>
            <a:r>
              <a:rPr lang="cs-CZ"/>
              <a:t> non </a:t>
            </a:r>
            <a:r>
              <a:rPr lang="cs-CZ" err="1"/>
              <a:t>potuisse</a:t>
            </a:r>
            <a:r>
              <a:rPr lang="cs-CZ"/>
              <a:t>, </a:t>
            </a:r>
            <a:r>
              <a:rPr lang="cs-CZ" err="1"/>
              <a:t>cum</a:t>
            </a:r>
            <a:r>
              <a:rPr lang="cs-CZ"/>
              <a:t> tu </a:t>
            </a:r>
            <a:r>
              <a:rPr lang="cs-CZ" err="1"/>
              <a:t>discessu</a:t>
            </a:r>
            <a:r>
              <a:rPr lang="cs-CZ"/>
              <a:t> </a:t>
            </a:r>
            <a:r>
              <a:rPr lang="cs-CZ" err="1"/>
              <a:t>ceterorum</a:t>
            </a:r>
            <a:r>
              <a:rPr lang="cs-CZ"/>
              <a:t> nostra </a:t>
            </a:r>
            <a:r>
              <a:rPr lang="cs-CZ" err="1"/>
              <a:t>tamen</a:t>
            </a:r>
            <a:r>
              <a:rPr lang="cs-CZ"/>
              <a:t>, qui </a:t>
            </a:r>
            <a:r>
              <a:rPr lang="cs-CZ" err="1"/>
              <a:t>remansissemus</a:t>
            </a:r>
            <a:r>
              <a:rPr lang="cs-CZ"/>
              <a:t>, </a:t>
            </a:r>
            <a:r>
              <a:rPr lang="cs-CZ" err="1"/>
              <a:t>caede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contentum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dicebas</a:t>
            </a:r>
            <a:r>
              <a:rPr lang="cs-CZ"/>
              <a:t>? </a:t>
            </a:r>
          </a:p>
          <a:p>
            <a:pPr marL="0" indent="0">
              <a:buNone/>
            </a:pPr>
            <a:r>
              <a:rPr lang="cs-CZ"/>
              <a:t>[8] </a:t>
            </a:r>
            <a:r>
              <a:rPr lang="cs-CZ" err="1"/>
              <a:t>Quid</a:t>
            </a:r>
            <a:r>
              <a:rPr lang="cs-CZ"/>
              <a:t>?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Praeneste</a:t>
            </a:r>
            <a:r>
              <a:rPr lang="cs-CZ"/>
              <a:t> </a:t>
            </a:r>
            <a:r>
              <a:rPr lang="cs-CZ" err="1"/>
              <a:t>Kalendis</a:t>
            </a:r>
            <a:r>
              <a:rPr lang="cs-CZ"/>
              <a:t> </a:t>
            </a:r>
            <a:r>
              <a:rPr lang="cs-CZ" err="1"/>
              <a:t>ipsis</a:t>
            </a:r>
            <a:r>
              <a:rPr lang="cs-CZ"/>
              <a:t> </a:t>
            </a:r>
            <a:r>
              <a:rPr lang="cs-CZ" err="1"/>
              <a:t>Novembribus</a:t>
            </a:r>
            <a:r>
              <a:rPr lang="cs-CZ"/>
              <a:t> </a:t>
            </a:r>
            <a:r>
              <a:rPr lang="cs-CZ" err="1"/>
              <a:t>occupaturum</a:t>
            </a:r>
            <a:r>
              <a:rPr lang="cs-CZ"/>
              <a:t> </a:t>
            </a:r>
            <a:r>
              <a:rPr lang="cs-CZ" err="1"/>
              <a:t>nocturno</a:t>
            </a:r>
            <a:r>
              <a:rPr lang="cs-CZ"/>
              <a:t> </a:t>
            </a:r>
            <a:r>
              <a:rPr lang="cs-CZ" err="1"/>
              <a:t>impetu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confideres</a:t>
            </a:r>
            <a:r>
              <a:rPr lang="cs-CZ"/>
              <a:t>, </a:t>
            </a:r>
            <a:r>
              <a:rPr lang="cs-CZ" err="1"/>
              <a:t>sensistine</a:t>
            </a:r>
            <a:r>
              <a:rPr lang="cs-CZ"/>
              <a:t> </a:t>
            </a:r>
            <a:r>
              <a:rPr lang="cs-CZ" err="1"/>
              <a:t>illam</a:t>
            </a:r>
            <a:r>
              <a:rPr lang="cs-CZ"/>
              <a:t> </a:t>
            </a:r>
            <a:r>
              <a:rPr lang="cs-CZ" err="1"/>
              <a:t>coloniam</a:t>
            </a:r>
            <a:r>
              <a:rPr lang="cs-CZ"/>
              <a:t> </a:t>
            </a:r>
            <a:r>
              <a:rPr lang="cs-CZ" err="1"/>
              <a:t>meo</a:t>
            </a:r>
            <a:r>
              <a:rPr lang="cs-CZ"/>
              <a:t> </a:t>
            </a:r>
            <a:r>
              <a:rPr lang="cs-CZ" err="1"/>
              <a:t>iussu</a:t>
            </a:r>
            <a:r>
              <a:rPr lang="cs-CZ"/>
              <a:t> </a:t>
            </a:r>
            <a:r>
              <a:rPr lang="cs-CZ" err="1"/>
              <a:t>meis</a:t>
            </a:r>
            <a:r>
              <a:rPr lang="cs-CZ"/>
              <a:t> </a:t>
            </a:r>
            <a:r>
              <a:rPr lang="cs-CZ" err="1"/>
              <a:t>praesidiis</a:t>
            </a:r>
            <a:r>
              <a:rPr lang="cs-CZ"/>
              <a:t>, </a:t>
            </a:r>
            <a:r>
              <a:rPr lang="cs-CZ" err="1"/>
              <a:t>custodiis</a:t>
            </a:r>
            <a:r>
              <a:rPr lang="cs-CZ"/>
              <a:t>, </a:t>
            </a:r>
            <a:r>
              <a:rPr lang="cs-CZ" err="1"/>
              <a:t>vigiliis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munitam</a:t>
            </a:r>
            <a:r>
              <a:rPr lang="cs-CZ"/>
              <a:t>? </a:t>
            </a:r>
            <a:r>
              <a:rPr lang="cs-CZ" err="1"/>
              <a:t>Nihil</a:t>
            </a:r>
            <a:r>
              <a:rPr lang="cs-CZ"/>
              <a:t> </a:t>
            </a:r>
            <a:r>
              <a:rPr lang="cs-CZ" err="1"/>
              <a:t>agis</a:t>
            </a:r>
            <a:r>
              <a:rPr lang="cs-CZ"/>
              <a:t>, </a:t>
            </a:r>
            <a:r>
              <a:rPr lang="cs-CZ" err="1"/>
              <a:t>nihil</a:t>
            </a:r>
            <a:r>
              <a:rPr lang="cs-CZ"/>
              <a:t> </a:t>
            </a:r>
            <a:r>
              <a:rPr lang="cs-CZ" err="1"/>
              <a:t>moliris</a:t>
            </a:r>
            <a:r>
              <a:rPr lang="cs-CZ"/>
              <a:t>, </a:t>
            </a:r>
            <a:r>
              <a:rPr lang="cs-CZ" err="1"/>
              <a:t>nihil</a:t>
            </a:r>
            <a:r>
              <a:rPr lang="cs-CZ"/>
              <a:t> </a:t>
            </a:r>
            <a:r>
              <a:rPr lang="cs-CZ" err="1"/>
              <a:t>cogitas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non ego non </a:t>
            </a:r>
            <a:r>
              <a:rPr lang="cs-CZ" err="1"/>
              <a:t>modo</a:t>
            </a:r>
            <a:r>
              <a:rPr lang="cs-CZ"/>
              <a:t> </a:t>
            </a:r>
            <a:r>
              <a:rPr lang="cs-CZ" err="1"/>
              <a:t>audiam</a:t>
            </a:r>
            <a:r>
              <a:rPr lang="cs-CZ"/>
              <a:t>, sed </a:t>
            </a:r>
            <a:r>
              <a:rPr lang="cs-CZ" err="1"/>
              <a:t>etiam</a:t>
            </a:r>
            <a:r>
              <a:rPr lang="cs-CZ"/>
              <a:t> </a:t>
            </a:r>
            <a:r>
              <a:rPr lang="cs-CZ" err="1"/>
              <a:t>videam</a:t>
            </a:r>
            <a:r>
              <a:rPr lang="cs-CZ"/>
              <a:t> </a:t>
            </a:r>
            <a:r>
              <a:rPr lang="cs-CZ" err="1"/>
              <a:t>planeque</a:t>
            </a:r>
            <a:r>
              <a:rPr lang="cs-CZ"/>
              <a:t> </a:t>
            </a:r>
            <a:r>
              <a:rPr lang="cs-CZ" err="1"/>
              <a:t>sentiam</a:t>
            </a:r>
            <a:r>
              <a:rPr lang="cs-CZ"/>
              <a:t>. IV. </a:t>
            </a:r>
            <a:r>
              <a:rPr lang="cs-CZ" err="1"/>
              <a:t>Recognosce</a:t>
            </a:r>
            <a:r>
              <a:rPr lang="cs-CZ"/>
              <a:t> tandem </a:t>
            </a:r>
            <a:r>
              <a:rPr lang="cs-CZ" err="1"/>
              <a:t>mecum</a:t>
            </a:r>
            <a:r>
              <a:rPr lang="cs-CZ"/>
              <a:t> </a:t>
            </a:r>
            <a:r>
              <a:rPr lang="cs-CZ" err="1"/>
              <a:t>noctem</a:t>
            </a:r>
            <a:r>
              <a:rPr lang="cs-CZ"/>
              <a:t> </a:t>
            </a:r>
            <a:r>
              <a:rPr lang="cs-CZ" err="1"/>
              <a:t>illam</a:t>
            </a:r>
            <a:r>
              <a:rPr lang="cs-CZ"/>
              <a:t> superiorem;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intelleges</a:t>
            </a:r>
            <a:r>
              <a:rPr lang="cs-CZ"/>
              <a:t> </a:t>
            </a:r>
            <a:r>
              <a:rPr lang="cs-CZ" err="1"/>
              <a:t>multo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vigilare</a:t>
            </a:r>
            <a:r>
              <a:rPr lang="cs-CZ"/>
              <a:t> </a:t>
            </a:r>
            <a:r>
              <a:rPr lang="cs-CZ" err="1"/>
              <a:t>acrius</a:t>
            </a:r>
            <a:r>
              <a:rPr lang="cs-CZ"/>
              <a:t> ad salutem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ad </a:t>
            </a:r>
            <a:r>
              <a:rPr lang="cs-CZ" err="1"/>
              <a:t>perniciem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. </a:t>
            </a:r>
            <a:r>
              <a:rPr lang="cs-CZ" err="1"/>
              <a:t>Dico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priore </a:t>
            </a:r>
            <a:r>
              <a:rPr lang="cs-CZ" err="1"/>
              <a:t>nocte</a:t>
            </a:r>
            <a:r>
              <a:rPr lang="cs-CZ"/>
              <a:t> </a:t>
            </a:r>
            <a:r>
              <a:rPr lang="cs-CZ" err="1"/>
              <a:t>venisse</a:t>
            </a:r>
            <a:r>
              <a:rPr lang="cs-CZ"/>
              <a:t> inter </a:t>
            </a:r>
            <a:r>
              <a:rPr lang="cs-CZ" err="1"/>
              <a:t>falcarios</a:t>
            </a:r>
            <a:r>
              <a:rPr lang="cs-CZ"/>
              <a:t>--non agam </a:t>
            </a:r>
            <a:r>
              <a:rPr lang="cs-CZ" err="1"/>
              <a:t>obscure</a:t>
            </a:r>
            <a:r>
              <a:rPr lang="cs-CZ"/>
              <a:t>--in M. </a:t>
            </a:r>
            <a:r>
              <a:rPr lang="cs-CZ" err="1"/>
              <a:t>Laecae</a:t>
            </a:r>
            <a:r>
              <a:rPr lang="cs-CZ"/>
              <a:t> </a:t>
            </a:r>
            <a:r>
              <a:rPr lang="cs-CZ" err="1"/>
              <a:t>domum</a:t>
            </a:r>
            <a:r>
              <a:rPr lang="cs-CZ"/>
              <a:t>; </a:t>
            </a:r>
            <a:r>
              <a:rPr lang="cs-CZ" err="1"/>
              <a:t>convenisse</a:t>
            </a:r>
            <a:r>
              <a:rPr lang="cs-CZ"/>
              <a:t> </a:t>
            </a:r>
            <a:r>
              <a:rPr lang="cs-CZ" err="1"/>
              <a:t>eodem</a:t>
            </a:r>
            <a:r>
              <a:rPr lang="cs-CZ"/>
              <a:t> </a:t>
            </a:r>
            <a:r>
              <a:rPr lang="cs-CZ" err="1"/>
              <a:t>complures</a:t>
            </a:r>
            <a:r>
              <a:rPr lang="cs-CZ"/>
              <a:t> </a:t>
            </a:r>
            <a:r>
              <a:rPr lang="cs-CZ" err="1"/>
              <a:t>eiusdem</a:t>
            </a:r>
            <a:r>
              <a:rPr lang="cs-CZ"/>
              <a:t> </a:t>
            </a:r>
            <a:r>
              <a:rPr lang="cs-CZ" err="1"/>
              <a:t>amentiae</a:t>
            </a:r>
            <a:r>
              <a:rPr lang="cs-CZ"/>
              <a:t> </a:t>
            </a:r>
            <a:r>
              <a:rPr lang="cs-CZ" err="1"/>
              <a:t>scelerisque</a:t>
            </a:r>
            <a:r>
              <a:rPr lang="cs-CZ"/>
              <a:t> </a:t>
            </a:r>
            <a:r>
              <a:rPr lang="cs-CZ" err="1"/>
              <a:t>socios</a:t>
            </a:r>
            <a:r>
              <a:rPr lang="cs-CZ"/>
              <a:t>. </a:t>
            </a:r>
            <a:r>
              <a:rPr lang="cs-CZ" err="1"/>
              <a:t>Num</a:t>
            </a:r>
            <a:r>
              <a:rPr lang="cs-CZ"/>
              <a:t> </a:t>
            </a:r>
            <a:r>
              <a:rPr lang="cs-CZ" err="1"/>
              <a:t>negare</a:t>
            </a:r>
            <a:r>
              <a:rPr lang="cs-CZ"/>
              <a:t> </a:t>
            </a:r>
            <a:r>
              <a:rPr lang="cs-CZ" err="1"/>
              <a:t>audes</a:t>
            </a:r>
            <a:r>
              <a:rPr lang="cs-CZ"/>
              <a:t>? </a:t>
            </a:r>
            <a:r>
              <a:rPr lang="cs-CZ" err="1"/>
              <a:t>quid</a:t>
            </a:r>
            <a:r>
              <a:rPr lang="cs-CZ"/>
              <a:t> </a:t>
            </a:r>
            <a:r>
              <a:rPr lang="cs-CZ" err="1"/>
              <a:t>taces</a:t>
            </a:r>
            <a:r>
              <a:rPr lang="cs-CZ"/>
              <a:t>? </a:t>
            </a:r>
            <a:r>
              <a:rPr lang="cs-CZ" err="1"/>
              <a:t>Convincam</a:t>
            </a:r>
            <a:r>
              <a:rPr lang="cs-CZ"/>
              <a:t>, si </a:t>
            </a:r>
            <a:r>
              <a:rPr lang="cs-CZ" err="1"/>
              <a:t>negas</a:t>
            </a:r>
            <a:r>
              <a:rPr lang="cs-CZ"/>
              <a:t>. Video </a:t>
            </a:r>
            <a:r>
              <a:rPr lang="cs-CZ" err="1"/>
              <a:t>enim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hic in </a:t>
            </a:r>
            <a:r>
              <a:rPr lang="cs-CZ" err="1"/>
              <a:t>senatu</a:t>
            </a:r>
            <a:r>
              <a:rPr lang="cs-CZ"/>
              <a:t> </a:t>
            </a:r>
            <a:r>
              <a:rPr lang="cs-CZ" err="1"/>
              <a:t>quosdam</a:t>
            </a:r>
            <a:r>
              <a:rPr lang="cs-CZ"/>
              <a:t>, qui tecum una </a:t>
            </a:r>
            <a:r>
              <a:rPr lang="cs-CZ" err="1"/>
              <a:t>fuerunt</a:t>
            </a:r>
            <a:r>
              <a:rPr lang="cs-CZ"/>
              <a:t>. </a:t>
            </a:r>
          </a:p>
          <a:p>
            <a:pPr marL="0" indent="0">
              <a:buNone/>
            </a:pPr>
            <a:r>
              <a:rPr lang="cs-CZ"/>
              <a:t>[9] O di </a:t>
            </a:r>
            <a:r>
              <a:rPr lang="cs-CZ" err="1"/>
              <a:t>inmortales</a:t>
            </a:r>
            <a:r>
              <a:rPr lang="cs-CZ"/>
              <a:t>! </a:t>
            </a:r>
            <a:r>
              <a:rPr lang="cs-CZ" err="1"/>
              <a:t>ubinam</a:t>
            </a:r>
            <a:r>
              <a:rPr lang="cs-CZ"/>
              <a:t> gentium </a:t>
            </a:r>
            <a:r>
              <a:rPr lang="cs-CZ" err="1"/>
              <a:t>sumus</a:t>
            </a:r>
            <a:r>
              <a:rPr lang="cs-CZ"/>
              <a:t>? in </a:t>
            </a:r>
            <a:r>
              <a:rPr lang="cs-CZ" err="1"/>
              <a:t>qua</a:t>
            </a:r>
            <a:r>
              <a:rPr lang="cs-CZ"/>
              <a:t> </a:t>
            </a:r>
            <a:r>
              <a:rPr lang="cs-CZ" err="1"/>
              <a:t>urbe</a:t>
            </a:r>
            <a:r>
              <a:rPr lang="cs-CZ"/>
              <a:t> </a:t>
            </a:r>
            <a:r>
              <a:rPr lang="cs-CZ" err="1"/>
              <a:t>vivimus</a:t>
            </a:r>
            <a:r>
              <a:rPr lang="cs-CZ"/>
              <a:t>?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rem</a:t>
            </a:r>
            <a:r>
              <a:rPr lang="cs-CZ"/>
              <a:t> </a:t>
            </a:r>
            <a:r>
              <a:rPr lang="cs-CZ" err="1"/>
              <a:t>publicam</a:t>
            </a:r>
            <a:r>
              <a:rPr lang="cs-CZ"/>
              <a:t> </a:t>
            </a:r>
            <a:r>
              <a:rPr lang="cs-CZ" err="1"/>
              <a:t>habemus</a:t>
            </a:r>
            <a:r>
              <a:rPr lang="cs-CZ"/>
              <a:t>? Hic, hic </a:t>
            </a:r>
            <a:r>
              <a:rPr lang="cs-CZ" err="1"/>
              <a:t>sunt</a:t>
            </a:r>
            <a:r>
              <a:rPr lang="cs-CZ"/>
              <a:t> in nostro numero, </a:t>
            </a:r>
            <a:r>
              <a:rPr lang="cs-CZ" err="1"/>
              <a:t>patres</a:t>
            </a:r>
            <a:r>
              <a:rPr lang="cs-CZ"/>
              <a:t> </a:t>
            </a:r>
            <a:r>
              <a:rPr lang="cs-CZ" err="1"/>
              <a:t>conscripti</a:t>
            </a:r>
            <a:r>
              <a:rPr lang="cs-CZ"/>
              <a:t>, in hoc orbis </a:t>
            </a:r>
            <a:r>
              <a:rPr lang="cs-CZ" err="1"/>
              <a:t>terrae</a:t>
            </a:r>
            <a:r>
              <a:rPr lang="cs-CZ"/>
              <a:t> </a:t>
            </a:r>
            <a:r>
              <a:rPr lang="cs-CZ" err="1"/>
              <a:t>sanctissimo</a:t>
            </a:r>
            <a:r>
              <a:rPr lang="cs-CZ"/>
              <a:t> </a:t>
            </a:r>
            <a:r>
              <a:rPr lang="cs-CZ" err="1"/>
              <a:t>gravissimoque</a:t>
            </a:r>
            <a:r>
              <a:rPr lang="cs-CZ"/>
              <a:t> </a:t>
            </a:r>
            <a:r>
              <a:rPr lang="cs-CZ" err="1"/>
              <a:t>consilio</a:t>
            </a:r>
            <a:r>
              <a:rPr lang="cs-CZ"/>
              <a:t>, qui de nostro omnium </a:t>
            </a:r>
            <a:r>
              <a:rPr lang="cs-CZ" err="1"/>
              <a:t>interitu</a:t>
            </a:r>
            <a:r>
              <a:rPr lang="cs-CZ"/>
              <a:t>, qui de </a:t>
            </a:r>
            <a:r>
              <a:rPr lang="cs-CZ" err="1"/>
              <a:t>huius</a:t>
            </a:r>
            <a:r>
              <a:rPr lang="cs-CZ"/>
              <a:t> </a:t>
            </a:r>
            <a:r>
              <a:rPr lang="cs-CZ" err="1"/>
              <a:t>urbis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adeo</a:t>
            </a:r>
            <a:r>
              <a:rPr lang="cs-CZ"/>
              <a:t> de orbis </a:t>
            </a:r>
            <a:r>
              <a:rPr lang="cs-CZ" err="1"/>
              <a:t>terrarum</a:t>
            </a:r>
            <a:r>
              <a:rPr lang="cs-CZ"/>
              <a:t> </a:t>
            </a:r>
            <a:r>
              <a:rPr lang="cs-CZ" err="1"/>
              <a:t>exitio</a:t>
            </a:r>
            <a:r>
              <a:rPr lang="cs-CZ"/>
              <a:t> </a:t>
            </a:r>
            <a:r>
              <a:rPr lang="cs-CZ" err="1"/>
              <a:t>cogitent</a:t>
            </a:r>
            <a:r>
              <a:rPr lang="cs-CZ"/>
              <a:t>! </a:t>
            </a:r>
            <a:r>
              <a:rPr lang="cs-CZ" err="1"/>
              <a:t>Hos</a:t>
            </a:r>
            <a:r>
              <a:rPr lang="cs-CZ"/>
              <a:t> ego video </a:t>
            </a:r>
            <a:r>
              <a:rPr lang="cs-CZ" err="1"/>
              <a:t>consul</a:t>
            </a:r>
            <a:r>
              <a:rPr lang="cs-CZ"/>
              <a:t> et de re publica </a:t>
            </a:r>
            <a:r>
              <a:rPr lang="cs-CZ" err="1"/>
              <a:t>sententiam</a:t>
            </a:r>
            <a:r>
              <a:rPr lang="cs-CZ"/>
              <a:t> </a:t>
            </a:r>
            <a:r>
              <a:rPr lang="cs-CZ" err="1"/>
              <a:t>rogo</a:t>
            </a:r>
            <a:r>
              <a:rPr lang="cs-CZ"/>
              <a:t> et, </a:t>
            </a:r>
            <a:r>
              <a:rPr lang="cs-CZ" err="1"/>
              <a:t>quos</a:t>
            </a:r>
            <a:r>
              <a:rPr lang="cs-CZ"/>
              <a:t> </a:t>
            </a:r>
            <a:r>
              <a:rPr lang="cs-CZ" err="1"/>
              <a:t>ferro</a:t>
            </a:r>
            <a:r>
              <a:rPr lang="cs-CZ"/>
              <a:t> </a:t>
            </a:r>
            <a:r>
              <a:rPr lang="cs-CZ" err="1"/>
              <a:t>trucidari</a:t>
            </a:r>
            <a:r>
              <a:rPr lang="cs-CZ"/>
              <a:t> </a:t>
            </a:r>
            <a:r>
              <a:rPr lang="cs-CZ" err="1"/>
              <a:t>oportebat</a:t>
            </a:r>
            <a:r>
              <a:rPr lang="cs-CZ"/>
              <a:t>, </a:t>
            </a:r>
            <a:r>
              <a:rPr lang="cs-CZ" err="1"/>
              <a:t>eos</a:t>
            </a:r>
            <a:r>
              <a:rPr lang="cs-CZ"/>
              <a:t> </a:t>
            </a:r>
            <a:r>
              <a:rPr lang="cs-CZ" err="1"/>
              <a:t>nondum</a:t>
            </a:r>
            <a:r>
              <a:rPr lang="cs-CZ"/>
              <a:t> </a:t>
            </a:r>
            <a:r>
              <a:rPr lang="cs-CZ" err="1"/>
              <a:t>voce</a:t>
            </a:r>
            <a:r>
              <a:rPr lang="cs-CZ"/>
              <a:t> </a:t>
            </a:r>
            <a:r>
              <a:rPr lang="cs-CZ" err="1"/>
              <a:t>volnero</a:t>
            </a:r>
            <a:r>
              <a:rPr lang="cs-CZ"/>
              <a:t>! </a:t>
            </a:r>
          </a:p>
          <a:p>
            <a:pPr marL="0" indent="0">
              <a:buNone/>
            </a:pPr>
            <a:r>
              <a:rPr lang="cs-CZ" err="1"/>
              <a:t>Fuisti</a:t>
            </a:r>
            <a:r>
              <a:rPr lang="cs-CZ"/>
              <a:t> </a:t>
            </a:r>
            <a:r>
              <a:rPr lang="cs-CZ" err="1"/>
              <a:t>igitur</a:t>
            </a:r>
            <a:r>
              <a:rPr lang="cs-CZ"/>
              <a:t> </a:t>
            </a:r>
            <a:r>
              <a:rPr lang="cs-CZ" err="1"/>
              <a:t>apud</a:t>
            </a:r>
            <a:r>
              <a:rPr lang="cs-CZ"/>
              <a:t> </a:t>
            </a:r>
            <a:r>
              <a:rPr lang="cs-CZ" err="1"/>
              <a:t>Laecam</a:t>
            </a:r>
            <a:r>
              <a:rPr lang="cs-CZ"/>
              <a:t> </a:t>
            </a:r>
            <a:r>
              <a:rPr lang="cs-CZ" err="1"/>
              <a:t>illa</a:t>
            </a:r>
            <a:r>
              <a:rPr lang="cs-CZ"/>
              <a:t> </a:t>
            </a:r>
            <a:r>
              <a:rPr lang="cs-CZ" err="1"/>
              <a:t>nocte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distribuisti</a:t>
            </a:r>
            <a:r>
              <a:rPr lang="cs-CZ"/>
              <a:t> partes </a:t>
            </a:r>
            <a:r>
              <a:rPr lang="cs-CZ" err="1"/>
              <a:t>Italiae</a:t>
            </a:r>
            <a:r>
              <a:rPr lang="cs-CZ"/>
              <a:t>, </a:t>
            </a:r>
            <a:r>
              <a:rPr lang="cs-CZ" err="1"/>
              <a:t>statuisti</a:t>
            </a:r>
            <a:r>
              <a:rPr lang="cs-CZ"/>
              <a:t>, quo </a:t>
            </a:r>
            <a:r>
              <a:rPr lang="cs-CZ" err="1"/>
              <a:t>quemque</a:t>
            </a:r>
            <a:r>
              <a:rPr lang="cs-CZ"/>
              <a:t> </a:t>
            </a:r>
            <a:r>
              <a:rPr lang="cs-CZ" err="1"/>
              <a:t>proficisci</a:t>
            </a:r>
            <a:r>
              <a:rPr lang="cs-CZ"/>
              <a:t> </a:t>
            </a:r>
            <a:r>
              <a:rPr lang="cs-CZ" err="1"/>
              <a:t>placeret</a:t>
            </a:r>
            <a:r>
              <a:rPr lang="cs-CZ"/>
              <a:t>, </a:t>
            </a:r>
            <a:r>
              <a:rPr lang="cs-CZ" err="1"/>
              <a:t>delegisti</a:t>
            </a:r>
            <a:r>
              <a:rPr lang="cs-CZ"/>
              <a:t>, </a:t>
            </a:r>
            <a:r>
              <a:rPr lang="cs-CZ" err="1"/>
              <a:t>quos</a:t>
            </a:r>
            <a:r>
              <a:rPr lang="cs-CZ"/>
              <a:t> </a:t>
            </a:r>
            <a:r>
              <a:rPr lang="cs-CZ" err="1"/>
              <a:t>Romae</a:t>
            </a:r>
            <a:r>
              <a:rPr lang="cs-CZ"/>
              <a:t> </a:t>
            </a:r>
            <a:r>
              <a:rPr lang="cs-CZ" err="1"/>
              <a:t>relinqueres</a:t>
            </a:r>
            <a:r>
              <a:rPr lang="cs-CZ"/>
              <a:t>, </a:t>
            </a:r>
            <a:r>
              <a:rPr lang="cs-CZ" err="1"/>
              <a:t>quos</a:t>
            </a:r>
            <a:r>
              <a:rPr lang="cs-CZ"/>
              <a:t> tecum </a:t>
            </a:r>
            <a:r>
              <a:rPr lang="cs-CZ" err="1"/>
              <a:t>educeres</a:t>
            </a:r>
            <a:r>
              <a:rPr lang="cs-CZ"/>
              <a:t>, </a:t>
            </a:r>
            <a:r>
              <a:rPr lang="cs-CZ" err="1"/>
              <a:t>discripsisti</a:t>
            </a:r>
            <a:r>
              <a:rPr lang="cs-CZ"/>
              <a:t> </a:t>
            </a:r>
            <a:r>
              <a:rPr lang="cs-CZ" err="1"/>
              <a:t>urbis</a:t>
            </a:r>
            <a:r>
              <a:rPr lang="cs-CZ"/>
              <a:t> partes ad </a:t>
            </a:r>
            <a:r>
              <a:rPr lang="cs-CZ" err="1"/>
              <a:t>incendia</a:t>
            </a:r>
            <a:r>
              <a:rPr lang="cs-CZ"/>
              <a:t>, </a:t>
            </a:r>
            <a:r>
              <a:rPr lang="cs-CZ" err="1"/>
              <a:t>confirmasti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exiturum</a:t>
            </a:r>
            <a:r>
              <a:rPr lang="cs-CZ"/>
              <a:t>, </a:t>
            </a:r>
            <a:r>
              <a:rPr lang="cs-CZ" err="1"/>
              <a:t>dixisti</a:t>
            </a:r>
            <a:r>
              <a:rPr lang="cs-CZ"/>
              <a:t> </a:t>
            </a:r>
            <a:r>
              <a:rPr lang="cs-CZ" err="1"/>
              <a:t>paulum</a:t>
            </a:r>
            <a:r>
              <a:rPr lang="cs-CZ"/>
              <a:t> </a:t>
            </a:r>
            <a:r>
              <a:rPr lang="cs-CZ" err="1"/>
              <a:t>tibi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etiam</a:t>
            </a:r>
            <a:r>
              <a:rPr lang="cs-CZ"/>
              <a:t> </a:t>
            </a:r>
            <a:r>
              <a:rPr lang="cs-CZ" err="1"/>
              <a:t>nunc</a:t>
            </a:r>
            <a:r>
              <a:rPr lang="cs-CZ"/>
              <a:t> </a:t>
            </a:r>
            <a:r>
              <a:rPr lang="cs-CZ" err="1"/>
              <a:t>morae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ego </a:t>
            </a:r>
            <a:r>
              <a:rPr lang="cs-CZ" err="1"/>
              <a:t>viverem</a:t>
            </a:r>
            <a:r>
              <a:rPr lang="cs-CZ"/>
              <a:t>. </a:t>
            </a:r>
            <a:r>
              <a:rPr lang="cs-CZ" err="1"/>
              <a:t>Reperti</a:t>
            </a:r>
            <a:r>
              <a:rPr lang="cs-CZ"/>
              <a:t> </a:t>
            </a:r>
            <a:r>
              <a:rPr lang="cs-CZ" err="1"/>
              <a:t>sunt</a:t>
            </a:r>
            <a:r>
              <a:rPr lang="cs-CZ"/>
              <a:t> duo </a:t>
            </a:r>
            <a:r>
              <a:rPr lang="cs-CZ" err="1"/>
              <a:t>equites</a:t>
            </a:r>
            <a:r>
              <a:rPr lang="cs-CZ"/>
              <a:t> Romani, qui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ista</a:t>
            </a:r>
            <a:r>
              <a:rPr lang="cs-CZ"/>
              <a:t> </a:t>
            </a:r>
            <a:r>
              <a:rPr lang="cs-CZ" err="1"/>
              <a:t>cura</a:t>
            </a:r>
            <a:r>
              <a:rPr lang="cs-CZ"/>
              <a:t> </a:t>
            </a:r>
            <a:r>
              <a:rPr lang="cs-CZ" err="1"/>
              <a:t>liberarent</a:t>
            </a:r>
            <a:r>
              <a:rPr lang="cs-CZ"/>
              <a:t> et </a:t>
            </a:r>
            <a:r>
              <a:rPr lang="cs-CZ" err="1"/>
              <a:t>sese</a:t>
            </a:r>
            <a:r>
              <a:rPr lang="cs-CZ"/>
              <a:t> </a:t>
            </a:r>
            <a:r>
              <a:rPr lang="cs-CZ" err="1"/>
              <a:t>illa</a:t>
            </a:r>
            <a:r>
              <a:rPr lang="cs-CZ"/>
              <a:t> </a:t>
            </a:r>
            <a:r>
              <a:rPr lang="cs-CZ" err="1"/>
              <a:t>ipsa</a:t>
            </a:r>
            <a:r>
              <a:rPr lang="cs-CZ"/>
              <a:t> </a:t>
            </a:r>
            <a:r>
              <a:rPr lang="cs-CZ" err="1"/>
              <a:t>nocte</a:t>
            </a:r>
            <a:r>
              <a:rPr lang="cs-CZ"/>
              <a:t> </a:t>
            </a:r>
            <a:r>
              <a:rPr lang="cs-CZ" err="1"/>
              <a:t>paulo</a:t>
            </a:r>
            <a:r>
              <a:rPr lang="cs-CZ"/>
              <a:t> ante </a:t>
            </a:r>
            <a:r>
              <a:rPr lang="cs-CZ" err="1"/>
              <a:t>lucem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in </a:t>
            </a:r>
            <a:r>
              <a:rPr lang="cs-CZ" err="1"/>
              <a:t>meo</a:t>
            </a:r>
            <a:r>
              <a:rPr lang="cs-CZ"/>
              <a:t> </a:t>
            </a:r>
            <a:r>
              <a:rPr lang="cs-CZ" err="1"/>
              <a:t>lectulo</a:t>
            </a:r>
            <a:r>
              <a:rPr lang="cs-CZ"/>
              <a:t> </a:t>
            </a:r>
            <a:r>
              <a:rPr lang="cs-CZ" err="1"/>
              <a:t>interfecturos</a:t>
            </a:r>
            <a:r>
              <a:rPr lang="cs-CZ"/>
              <a:t> [</a:t>
            </a:r>
            <a:r>
              <a:rPr lang="cs-CZ" err="1"/>
              <a:t>esse</a:t>
            </a:r>
            <a:r>
              <a:rPr lang="cs-CZ"/>
              <a:t>] </a:t>
            </a:r>
            <a:r>
              <a:rPr lang="cs-CZ" err="1"/>
              <a:t>pollicerentur</a:t>
            </a:r>
            <a:r>
              <a:rPr lang="cs-CZ"/>
              <a:t>. [10] </a:t>
            </a:r>
            <a:r>
              <a:rPr lang="cs-CZ" err="1"/>
              <a:t>Haec</a:t>
            </a:r>
            <a:r>
              <a:rPr lang="cs-CZ"/>
              <a:t> ego omnia </a:t>
            </a:r>
            <a:r>
              <a:rPr lang="cs-CZ" err="1"/>
              <a:t>vixdum</a:t>
            </a:r>
            <a:r>
              <a:rPr lang="cs-CZ"/>
              <a:t> </a:t>
            </a:r>
            <a:r>
              <a:rPr lang="cs-CZ" err="1"/>
              <a:t>etiam</a:t>
            </a:r>
            <a:r>
              <a:rPr lang="cs-CZ"/>
              <a:t> </a:t>
            </a:r>
            <a:r>
              <a:rPr lang="cs-CZ" err="1"/>
              <a:t>coetu</a:t>
            </a:r>
            <a:r>
              <a:rPr lang="cs-CZ"/>
              <a:t> </a:t>
            </a:r>
            <a:r>
              <a:rPr lang="cs-CZ" err="1"/>
              <a:t>vestro</a:t>
            </a:r>
            <a:r>
              <a:rPr lang="cs-CZ"/>
              <a:t> </a:t>
            </a:r>
            <a:r>
              <a:rPr lang="cs-CZ" err="1"/>
              <a:t>dimisso</a:t>
            </a:r>
            <a:r>
              <a:rPr lang="cs-CZ"/>
              <a:t> </a:t>
            </a:r>
            <a:r>
              <a:rPr lang="cs-CZ" err="1"/>
              <a:t>comperi</a:t>
            </a:r>
            <a:r>
              <a:rPr lang="cs-CZ"/>
              <a:t>; </a:t>
            </a:r>
            <a:r>
              <a:rPr lang="cs-CZ" err="1"/>
              <a:t>domum</a:t>
            </a:r>
            <a:r>
              <a:rPr lang="cs-CZ"/>
              <a:t> </a:t>
            </a:r>
            <a:r>
              <a:rPr lang="cs-CZ" err="1"/>
              <a:t>meam</a:t>
            </a:r>
            <a:r>
              <a:rPr lang="cs-CZ"/>
              <a:t> </a:t>
            </a:r>
            <a:r>
              <a:rPr lang="cs-CZ" err="1"/>
              <a:t>maioribus</a:t>
            </a:r>
            <a:r>
              <a:rPr lang="cs-CZ"/>
              <a:t> </a:t>
            </a:r>
            <a:r>
              <a:rPr lang="cs-CZ" err="1"/>
              <a:t>praesidiis</a:t>
            </a:r>
            <a:r>
              <a:rPr lang="cs-CZ"/>
              <a:t> </a:t>
            </a:r>
            <a:r>
              <a:rPr lang="cs-CZ" err="1"/>
              <a:t>munivi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firmavi</a:t>
            </a:r>
            <a:r>
              <a:rPr lang="cs-CZ"/>
              <a:t>, </a:t>
            </a:r>
            <a:r>
              <a:rPr lang="cs-CZ" err="1"/>
              <a:t>exclusi</a:t>
            </a:r>
            <a:r>
              <a:rPr lang="cs-CZ"/>
              <a:t> </a:t>
            </a:r>
            <a:r>
              <a:rPr lang="cs-CZ" err="1"/>
              <a:t>eos</a:t>
            </a:r>
            <a:r>
              <a:rPr lang="cs-CZ"/>
              <a:t>, </a:t>
            </a:r>
            <a:r>
              <a:rPr lang="cs-CZ" err="1"/>
              <a:t>quos</a:t>
            </a:r>
            <a:r>
              <a:rPr lang="cs-CZ"/>
              <a:t> tu ad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salutatum</a:t>
            </a:r>
            <a:r>
              <a:rPr lang="cs-CZ"/>
              <a:t> </a:t>
            </a:r>
            <a:r>
              <a:rPr lang="cs-CZ" err="1"/>
              <a:t>mane</a:t>
            </a:r>
            <a:r>
              <a:rPr lang="cs-CZ"/>
              <a:t> </a:t>
            </a:r>
            <a:r>
              <a:rPr lang="cs-CZ" err="1"/>
              <a:t>miseras</a:t>
            </a:r>
            <a:r>
              <a:rPr lang="cs-CZ"/>
              <a:t>,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illi</a:t>
            </a:r>
            <a:r>
              <a:rPr lang="cs-CZ"/>
              <a:t> </a:t>
            </a:r>
            <a:r>
              <a:rPr lang="cs-CZ" err="1"/>
              <a:t>ipsi</a:t>
            </a:r>
            <a:r>
              <a:rPr lang="cs-CZ"/>
              <a:t> </a:t>
            </a:r>
            <a:r>
              <a:rPr lang="cs-CZ" err="1"/>
              <a:t>venissent</a:t>
            </a:r>
            <a:r>
              <a:rPr lang="cs-CZ"/>
              <a:t>, </a:t>
            </a:r>
            <a:r>
              <a:rPr lang="cs-CZ" err="1"/>
              <a:t>quos</a:t>
            </a:r>
            <a:r>
              <a:rPr lang="cs-CZ"/>
              <a:t> ego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multis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summis</a:t>
            </a:r>
            <a:r>
              <a:rPr lang="cs-CZ"/>
              <a:t> </a:t>
            </a:r>
            <a:r>
              <a:rPr lang="cs-CZ" err="1"/>
              <a:t>viris</a:t>
            </a:r>
            <a:r>
              <a:rPr lang="cs-CZ"/>
              <a:t> ad </a:t>
            </a:r>
            <a:r>
              <a:rPr lang="cs-CZ" err="1"/>
              <a:t>me</a:t>
            </a:r>
            <a:r>
              <a:rPr lang="cs-CZ"/>
              <a:t> id </a:t>
            </a:r>
            <a:r>
              <a:rPr lang="cs-CZ" err="1"/>
              <a:t>temporis</a:t>
            </a:r>
            <a:r>
              <a:rPr lang="cs-CZ"/>
              <a:t> </a:t>
            </a:r>
            <a:r>
              <a:rPr lang="cs-CZ" err="1"/>
              <a:t>venturos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praedixeram</a:t>
            </a:r>
            <a:r>
              <a:rPr lang="cs-CZ"/>
              <a:t>.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0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Argumentatio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1929"/>
            <a:ext cx="10515600" cy="5154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/>
              <a:t>V. </a:t>
            </a:r>
            <a:r>
              <a:rPr lang="cs-CZ" sz="1200" err="1"/>
              <a:t>Quae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ita</a:t>
            </a:r>
            <a:r>
              <a:rPr lang="cs-CZ" sz="1200"/>
              <a:t> </a:t>
            </a:r>
            <a:r>
              <a:rPr lang="cs-CZ" sz="1200" err="1"/>
              <a:t>sint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perge</a:t>
            </a:r>
            <a:r>
              <a:rPr lang="cs-CZ" sz="1200"/>
              <a:t>, quo </a:t>
            </a:r>
            <a:r>
              <a:rPr lang="cs-CZ" sz="1200" err="1"/>
              <a:t>coepisti</a:t>
            </a:r>
            <a:r>
              <a:rPr lang="cs-CZ" sz="1200"/>
              <a:t>, </a:t>
            </a:r>
            <a:r>
              <a:rPr lang="cs-CZ" sz="1200" err="1"/>
              <a:t>egredere</a:t>
            </a:r>
            <a:r>
              <a:rPr lang="cs-CZ" sz="1200"/>
              <a:t> </a:t>
            </a:r>
            <a:r>
              <a:rPr lang="cs-CZ" sz="1200" err="1"/>
              <a:t>aliquando</a:t>
            </a:r>
            <a:r>
              <a:rPr lang="cs-CZ" sz="1200"/>
              <a:t> ex </a:t>
            </a:r>
            <a:r>
              <a:rPr lang="cs-CZ" sz="1200" err="1"/>
              <a:t>urbe</a:t>
            </a:r>
            <a:r>
              <a:rPr lang="cs-CZ" sz="1200"/>
              <a:t>; patent </a:t>
            </a:r>
            <a:r>
              <a:rPr lang="cs-CZ" sz="1200" err="1"/>
              <a:t>portae</a:t>
            </a:r>
            <a:r>
              <a:rPr lang="cs-CZ" sz="1200"/>
              <a:t>; </a:t>
            </a:r>
            <a:r>
              <a:rPr lang="cs-CZ" sz="1200" err="1"/>
              <a:t>proficiscere</a:t>
            </a:r>
            <a:r>
              <a:rPr lang="cs-CZ" sz="1200"/>
              <a:t>. </a:t>
            </a:r>
            <a:r>
              <a:rPr lang="cs-CZ" sz="1200" err="1"/>
              <a:t>Nimium</a:t>
            </a:r>
            <a:r>
              <a:rPr lang="cs-CZ" sz="1200"/>
              <a:t> </a:t>
            </a:r>
            <a:r>
              <a:rPr lang="cs-CZ" sz="1200" err="1"/>
              <a:t>diu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imperatorem</a:t>
            </a:r>
            <a:r>
              <a:rPr lang="cs-CZ" sz="1200"/>
              <a:t> </a:t>
            </a:r>
            <a:r>
              <a:rPr lang="cs-CZ" sz="1200" err="1"/>
              <a:t>tua</a:t>
            </a:r>
            <a:r>
              <a:rPr lang="cs-CZ" sz="1200"/>
              <a:t> </a:t>
            </a:r>
            <a:r>
              <a:rPr lang="cs-CZ" sz="1200" err="1"/>
              <a:t>illa</a:t>
            </a:r>
            <a:r>
              <a:rPr lang="cs-CZ" sz="1200"/>
              <a:t> </a:t>
            </a:r>
            <a:r>
              <a:rPr lang="cs-CZ" sz="1200" err="1"/>
              <a:t>Manliana</a:t>
            </a:r>
            <a:r>
              <a:rPr lang="cs-CZ" sz="1200"/>
              <a:t> </a:t>
            </a:r>
            <a:r>
              <a:rPr lang="cs-CZ" sz="1200" err="1"/>
              <a:t>castra</a:t>
            </a:r>
            <a:r>
              <a:rPr lang="cs-CZ" sz="1200"/>
              <a:t> </a:t>
            </a:r>
            <a:r>
              <a:rPr lang="cs-CZ" sz="1200" err="1"/>
              <a:t>desiderant</a:t>
            </a:r>
            <a:r>
              <a:rPr lang="cs-CZ" sz="1200"/>
              <a:t>. </a:t>
            </a:r>
            <a:r>
              <a:rPr lang="cs-CZ" sz="1200" err="1"/>
              <a:t>Educ</a:t>
            </a:r>
            <a:r>
              <a:rPr lang="cs-CZ" sz="1200"/>
              <a:t> tecum </a:t>
            </a:r>
            <a:r>
              <a:rPr lang="cs-CZ" sz="1200" err="1"/>
              <a:t>etiam</a:t>
            </a:r>
            <a:r>
              <a:rPr lang="cs-CZ" sz="1200"/>
              <a:t> </a:t>
            </a:r>
            <a:r>
              <a:rPr lang="cs-CZ" sz="1200" err="1"/>
              <a:t>omnes</a:t>
            </a:r>
            <a:r>
              <a:rPr lang="cs-CZ" sz="1200"/>
              <a:t> </a:t>
            </a:r>
            <a:r>
              <a:rPr lang="cs-CZ" sz="1200" err="1"/>
              <a:t>tuos</a:t>
            </a:r>
            <a:r>
              <a:rPr lang="cs-CZ" sz="1200"/>
              <a:t>, si minus, </a:t>
            </a:r>
            <a:r>
              <a:rPr lang="cs-CZ" sz="1200" err="1"/>
              <a:t>quam</a:t>
            </a:r>
            <a:r>
              <a:rPr lang="cs-CZ" sz="1200"/>
              <a:t> </a:t>
            </a:r>
            <a:r>
              <a:rPr lang="cs-CZ" sz="1200" err="1"/>
              <a:t>plurimos</a:t>
            </a:r>
            <a:r>
              <a:rPr lang="cs-CZ" sz="1200"/>
              <a:t>; </a:t>
            </a:r>
            <a:r>
              <a:rPr lang="cs-CZ" sz="1200" err="1"/>
              <a:t>purga</a:t>
            </a:r>
            <a:r>
              <a:rPr lang="cs-CZ" sz="1200"/>
              <a:t> </a:t>
            </a:r>
            <a:r>
              <a:rPr lang="cs-CZ" sz="1200" err="1"/>
              <a:t>urbem</a:t>
            </a:r>
            <a:r>
              <a:rPr lang="cs-CZ" sz="1200"/>
              <a:t>. Magno </a:t>
            </a:r>
            <a:r>
              <a:rPr lang="cs-CZ" sz="1200" err="1"/>
              <a:t>me</a:t>
            </a:r>
            <a:r>
              <a:rPr lang="cs-CZ" sz="1200"/>
              <a:t> metu </a:t>
            </a:r>
            <a:r>
              <a:rPr lang="cs-CZ" sz="1200" err="1"/>
              <a:t>liberabis</a:t>
            </a:r>
            <a:r>
              <a:rPr lang="cs-CZ" sz="1200"/>
              <a:t>, dum </a:t>
            </a:r>
            <a:r>
              <a:rPr lang="cs-CZ" sz="1200" err="1"/>
              <a:t>modo</a:t>
            </a:r>
            <a:r>
              <a:rPr lang="cs-CZ" sz="1200"/>
              <a:t> inter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atque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murus</a:t>
            </a:r>
            <a:r>
              <a:rPr lang="cs-CZ" sz="1200"/>
              <a:t> </a:t>
            </a:r>
            <a:r>
              <a:rPr lang="cs-CZ" sz="1200" err="1"/>
              <a:t>intersit</a:t>
            </a:r>
            <a:r>
              <a:rPr lang="cs-CZ" sz="1200"/>
              <a:t>. </a:t>
            </a:r>
            <a:r>
              <a:rPr lang="cs-CZ" sz="1200" err="1"/>
              <a:t>Nobiscum</a:t>
            </a:r>
            <a:r>
              <a:rPr lang="cs-CZ" sz="1200"/>
              <a:t> </a:t>
            </a:r>
            <a:r>
              <a:rPr lang="cs-CZ" sz="1200" err="1"/>
              <a:t>versari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diutius</a:t>
            </a:r>
            <a:r>
              <a:rPr lang="cs-CZ" sz="1200"/>
              <a:t> non </a:t>
            </a:r>
            <a:r>
              <a:rPr lang="cs-CZ" sz="1200" err="1"/>
              <a:t>potes</a:t>
            </a:r>
            <a:r>
              <a:rPr lang="cs-CZ" sz="1200"/>
              <a:t>; non </a:t>
            </a:r>
            <a:r>
              <a:rPr lang="cs-CZ" sz="1200" err="1"/>
              <a:t>feram</a:t>
            </a:r>
            <a:r>
              <a:rPr lang="cs-CZ" sz="1200"/>
              <a:t>, non </a:t>
            </a:r>
            <a:r>
              <a:rPr lang="cs-CZ" sz="1200" err="1"/>
              <a:t>patiar</a:t>
            </a:r>
            <a:r>
              <a:rPr lang="cs-CZ" sz="1200"/>
              <a:t>, non </a:t>
            </a:r>
            <a:r>
              <a:rPr lang="cs-CZ" sz="1200" err="1"/>
              <a:t>sinam</a:t>
            </a:r>
            <a:r>
              <a:rPr lang="cs-CZ" sz="1200"/>
              <a:t>. [11] Magna dis </a:t>
            </a:r>
            <a:r>
              <a:rPr lang="cs-CZ" sz="1200" err="1"/>
              <a:t>inmortalibus</a:t>
            </a:r>
            <a:r>
              <a:rPr lang="cs-CZ" sz="1200"/>
              <a:t> </a:t>
            </a:r>
            <a:r>
              <a:rPr lang="cs-CZ" sz="1200" err="1"/>
              <a:t>habenda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atque</a:t>
            </a:r>
            <a:r>
              <a:rPr lang="cs-CZ" sz="1200"/>
              <a:t> </a:t>
            </a:r>
            <a:r>
              <a:rPr lang="cs-CZ" sz="1200" err="1"/>
              <a:t>huic</a:t>
            </a:r>
            <a:r>
              <a:rPr lang="cs-CZ" sz="1200"/>
              <a:t> </a:t>
            </a:r>
            <a:r>
              <a:rPr lang="cs-CZ" sz="1200" err="1"/>
              <a:t>ipsi</a:t>
            </a:r>
            <a:r>
              <a:rPr lang="cs-CZ" sz="1200"/>
              <a:t> </a:t>
            </a:r>
            <a:r>
              <a:rPr lang="cs-CZ" sz="1200" err="1"/>
              <a:t>Iovi</a:t>
            </a:r>
            <a:r>
              <a:rPr lang="cs-CZ" sz="1200"/>
              <a:t> </a:t>
            </a:r>
            <a:r>
              <a:rPr lang="cs-CZ" sz="1200" err="1"/>
              <a:t>Statori</a:t>
            </a:r>
            <a:r>
              <a:rPr lang="cs-CZ" sz="1200"/>
              <a:t>, </a:t>
            </a:r>
            <a:r>
              <a:rPr lang="cs-CZ" sz="1200" err="1"/>
              <a:t>antiquissimo</a:t>
            </a:r>
            <a:r>
              <a:rPr lang="cs-CZ" sz="1200"/>
              <a:t> </a:t>
            </a:r>
            <a:r>
              <a:rPr lang="cs-CZ" sz="1200" err="1"/>
              <a:t>custodi</a:t>
            </a:r>
            <a:r>
              <a:rPr lang="cs-CZ" sz="1200"/>
              <a:t> </a:t>
            </a:r>
            <a:r>
              <a:rPr lang="cs-CZ" sz="1200" err="1"/>
              <a:t>huius</a:t>
            </a:r>
            <a:r>
              <a:rPr lang="cs-CZ" sz="1200"/>
              <a:t> </a:t>
            </a:r>
            <a:r>
              <a:rPr lang="cs-CZ" sz="1200" err="1"/>
              <a:t>urbis</a:t>
            </a:r>
            <a:r>
              <a:rPr lang="cs-CZ" sz="1200"/>
              <a:t>, </a:t>
            </a:r>
            <a:r>
              <a:rPr lang="cs-CZ" sz="1200" err="1"/>
              <a:t>gratia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hanc</a:t>
            </a:r>
            <a:r>
              <a:rPr lang="cs-CZ" sz="1200"/>
              <a:t> tam </a:t>
            </a:r>
            <a:r>
              <a:rPr lang="cs-CZ" sz="1200" err="1"/>
              <a:t>taetram</a:t>
            </a:r>
            <a:r>
              <a:rPr lang="cs-CZ" sz="1200"/>
              <a:t>, tam </a:t>
            </a:r>
            <a:r>
              <a:rPr lang="cs-CZ" sz="1200" err="1"/>
              <a:t>horribilem</a:t>
            </a:r>
            <a:r>
              <a:rPr lang="cs-CZ" sz="1200"/>
              <a:t> </a:t>
            </a:r>
            <a:r>
              <a:rPr lang="cs-CZ" sz="1200" err="1"/>
              <a:t>tamque</a:t>
            </a:r>
            <a:r>
              <a:rPr lang="cs-CZ" sz="1200"/>
              <a:t> </a:t>
            </a:r>
            <a:r>
              <a:rPr lang="cs-CZ" sz="1200" err="1"/>
              <a:t>infestam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 pestem </a:t>
            </a:r>
            <a:r>
              <a:rPr lang="cs-CZ" sz="1200" err="1"/>
              <a:t>totiens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effugimus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Non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saepius</a:t>
            </a:r>
            <a:r>
              <a:rPr lang="cs-CZ" sz="1200"/>
              <a:t> in </a:t>
            </a:r>
            <a:r>
              <a:rPr lang="cs-CZ" sz="1200" err="1"/>
              <a:t>uno</a:t>
            </a:r>
            <a:r>
              <a:rPr lang="cs-CZ" sz="1200"/>
              <a:t> </a:t>
            </a:r>
            <a:r>
              <a:rPr lang="cs-CZ" sz="1200" err="1"/>
              <a:t>homine</a:t>
            </a:r>
            <a:r>
              <a:rPr lang="cs-CZ" sz="1200"/>
              <a:t> </a:t>
            </a:r>
            <a:r>
              <a:rPr lang="cs-CZ" sz="1200" err="1"/>
              <a:t>summa</a:t>
            </a:r>
            <a:r>
              <a:rPr lang="cs-CZ" sz="1200"/>
              <a:t> </a:t>
            </a:r>
            <a:r>
              <a:rPr lang="cs-CZ" sz="1200" err="1"/>
              <a:t>salus</a:t>
            </a:r>
            <a:r>
              <a:rPr lang="cs-CZ" sz="1200"/>
              <a:t> </a:t>
            </a:r>
            <a:r>
              <a:rPr lang="cs-CZ" sz="1200" err="1"/>
              <a:t>periclitanda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. </a:t>
            </a:r>
            <a:r>
              <a:rPr lang="cs-CZ" sz="1200" err="1"/>
              <a:t>Quamdiu</a:t>
            </a:r>
            <a:r>
              <a:rPr lang="cs-CZ" sz="1200"/>
              <a:t> </a:t>
            </a:r>
            <a:r>
              <a:rPr lang="cs-CZ" sz="1200" err="1"/>
              <a:t>mihi</a:t>
            </a:r>
            <a:r>
              <a:rPr lang="cs-CZ" sz="1200"/>
              <a:t> </a:t>
            </a:r>
            <a:r>
              <a:rPr lang="cs-CZ" sz="1200" err="1"/>
              <a:t>consuli</a:t>
            </a:r>
            <a:r>
              <a:rPr lang="cs-CZ" sz="1200"/>
              <a:t> </a:t>
            </a:r>
            <a:r>
              <a:rPr lang="cs-CZ" sz="1200" err="1"/>
              <a:t>designato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insidiatus</a:t>
            </a:r>
            <a:r>
              <a:rPr lang="cs-CZ" sz="1200"/>
              <a:t> es, non </a:t>
            </a:r>
            <a:r>
              <a:rPr lang="cs-CZ" sz="1200" err="1"/>
              <a:t>publico</a:t>
            </a:r>
            <a:r>
              <a:rPr lang="cs-CZ" sz="1200"/>
              <a:t>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praesidio</a:t>
            </a:r>
            <a:r>
              <a:rPr lang="cs-CZ" sz="1200"/>
              <a:t>, sed privata </a:t>
            </a:r>
            <a:r>
              <a:rPr lang="cs-CZ" sz="1200" err="1"/>
              <a:t>diligentia</a:t>
            </a:r>
            <a:r>
              <a:rPr lang="cs-CZ" sz="1200"/>
              <a:t> </a:t>
            </a:r>
            <a:r>
              <a:rPr lang="cs-CZ" sz="1200" err="1"/>
              <a:t>defendi</a:t>
            </a:r>
            <a:r>
              <a:rPr lang="cs-CZ" sz="1200"/>
              <a:t>.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proximis</a:t>
            </a:r>
            <a:r>
              <a:rPr lang="cs-CZ" sz="1200"/>
              <a:t> </a:t>
            </a:r>
            <a:r>
              <a:rPr lang="cs-CZ" sz="1200" err="1"/>
              <a:t>comitiis</a:t>
            </a:r>
            <a:r>
              <a:rPr lang="cs-CZ" sz="1200"/>
              <a:t> </a:t>
            </a:r>
            <a:r>
              <a:rPr lang="cs-CZ" sz="1200" err="1"/>
              <a:t>consularibus</a:t>
            </a:r>
            <a:r>
              <a:rPr lang="cs-CZ" sz="1200"/>
              <a:t>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consulem</a:t>
            </a:r>
            <a:r>
              <a:rPr lang="cs-CZ" sz="1200"/>
              <a:t> in </a:t>
            </a:r>
            <a:r>
              <a:rPr lang="cs-CZ" sz="1200" err="1"/>
              <a:t>campo</a:t>
            </a:r>
            <a:r>
              <a:rPr lang="cs-CZ" sz="1200"/>
              <a:t> et </a:t>
            </a:r>
            <a:r>
              <a:rPr lang="cs-CZ" sz="1200" err="1"/>
              <a:t>competitores</a:t>
            </a:r>
            <a:r>
              <a:rPr lang="cs-CZ" sz="1200"/>
              <a:t> </a:t>
            </a:r>
            <a:r>
              <a:rPr lang="cs-CZ" sz="1200" err="1"/>
              <a:t>tuos</a:t>
            </a:r>
            <a:r>
              <a:rPr lang="cs-CZ" sz="1200"/>
              <a:t> </a:t>
            </a:r>
            <a:r>
              <a:rPr lang="cs-CZ" sz="1200" err="1"/>
              <a:t>interficere</a:t>
            </a:r>
            <a:r>
              <a:rPr lang="cs-CZ" sz="1200"/>
              <a:t> </a:t>
            </a:r>
            <a:r>
              <a:rPr lang="cs-CZ" sz="1200" err="1"/>
              <a:t>voluisti</a:t>
            </a:r>
            <a:r>
              <a:rPr lang="cs-CZ" sz="1200"/>
              <a:t>, </a:t>
            </a:r>
            <a:r>
              <a:rPr lang="cs-CZ" sz="1200" err="1"/>
              <a:t>compressi</a:t>
            </a:r>
            <a:r>
              <a:rPr lang="cs-CZ" sz="1200"/>
              <a:t> </a:t>
            </a:r>
            <a:r>
              <a:rPr lang="cs-CZ" sz="1200" err="1"/>
              <a:t>conatus</a:t>
            </a:r>
            <a:r>
              <a:rPr lang="cs-CZ" sz="1200"/>
              <a:t> </a:t>
            </a:r>
            <a:r>
              <a:rPr lang="cs-CZ" sz="1200" err="1"/>
              <a:t>tuos</a:t>
            </a:r>
            <a:r>
              <a:rPr lang="cs-CZ" sz="1200"/>
              <a:t> </a:t>
            </a:r>
            <a:r>
              <a:rPr lang="cs-CZ" sz="1200" err="1"/>
              <a:t>nefarios</a:t>
            </a:r>
            <a:r>
              <a:rPr lang="cs-CZ" sz="1200"/>
              <a:t> </a:t>
            </a:r>
            <a:r>
              <a:rPr lang="cs-CZ" sz="1200" err="1"/>
              <a:t>amicorum</a:t>
            </a:r>
            <a:r>
              <a:rPr lang="cs-CZ" sz="1200"/>
              <a:t> </a:t>
            </a:r>
            <a:r>
              <a:rPr lang="cs-CZ" sz="1200" err="1"/>
              <a:t>praesidio</a:t>
            </a:r>
            <a:r>
              <a:rPr lang="cs-CZ" sz="1200"/>
              <a:t> et </a:t>
            </a:r>
            <a:r>
              <a:rPr lang="cs-CZ" sz="1200" err="1"/>
              <a:t>copiis</a:t>
            </a:r>
            <a:r>
              <a:rPr lang="cs-CZ" sz="1200"/>
              <a:t> </a:t>
            </a:r>
            <a:r>
              <a:rPr lang="cs-CZ" sz="1200" err="1"/>
              <a:t>nullo</a:t>
            </a:r>
            <a:r>
              <a:rPr lang="cs-CZ" sz="1200"/>
              <a:t> tumultu </a:t>
            </a:r>
            <a:r>
              <a:rPr lang="cs-CZ" sz="1200" err="1"/>
              <a:t>publice</a:t>
            </a:r>
            <a:r>
              <a:rPr lang="cs-CZ" sz="1200"/>
              <a:t> </a:t>
            </a:r>
            <a:r>
              <a:rPr lang="cs-CZ" sz="1200" err="1"/>
              <a:t>concitato</a:t>
            </a:r>
            <a:r>
              <a:rPr lang="cs-CZ" sz="1200"/>
              <a:t>; </a:t>
            </a:r>
            <a:r>
              <a:rPr lang="cs-CZ" sz="1200" err="1"/>
              <a:t>denique</a:t>
            </a:r>
            <a:r>
              <a:rPr lang="cs-CZ" sz="1200"/>
              <a:t>, </a:t>
            </a:r>
            <a:r>
              <a:rPr lang="cs-CZ" sz="1200" err="1"/>
              <a:t>quotienscumque</a:t>
            </a:r>
            <a:r>
              <a:rPr lang="cs-CZ" sz="1200"/>
              <a:t>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petisti</a:t>
            </a:r>
            <a:r>
              <a:rPr lang="cs-CZ" sz="1200"/>
              <a:t>, per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obstiti</a:t>
            </a:r>
            <a:r>
              <a:rPr lang="cs-CZ" sz="1200"/>
              <a:t>, </a:t>
            </a:r>
            <a:r>
              <a:rPr lang="cs-CZ" sz="1200" err="1"/>
              <a:t>quamquam</a:t>
            </a:r>
            <a:r>
              <a:rPr lang="cs-CZ" sz="1200"/>
              <a:t> </a:t>
            </a:r>
            <a:r>
              <a:rPr lang="cs-CZ" sz="1200" err="1"/>
              <a:t>videbam</a:t>
            </a:r>
            <a:r>
              <a:rPr lang="cs-CZ" sz="1200"/>
              <a:t> </a:t>
            </a:r>
            <a:r>
              <a:rPr lang="cs-CZ" sz="1200" err="1"/>
              <a:t>perniciem</a:t>
            </a:r>
            <a:r>
              <a:rPr lang="cs-CZ" sz="1200"/>
              <a:t> </a:t>
            </a:r>
            <a:r>
              <a:rPr lang="cs-CZ" sz="1200" err="1"/>
              <a:t>meam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magna</a:t>
            </a:r>
            <a:r>
              <a:rPr lang="cs-CZ" sz="1200"/>
              <a:t> </a:t>
            </a:r>
            <a:r>
              <a:rPr lang="cs-CZ" sz="1200" err="1"/>
              <a:t>calamitate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coniunctam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[12] </a:t>
            </a:r>
            <a:r>
              <a:rPr lang="cs-CZ" sz="1200" err="1"/>
              <a:t>Nunc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aperte</a:t>
            </a:r>
            <a:r>
              <a:rPr lang="cs-CZ" sz="1200"/>
              <a:t> </a:t>
            </a:r>
            <a:r>
              <a:rPr lang="cs-CZ" sz="1200" err="1"/>
              <a:t>rem</a:t>
            </a:r>
            <a:r>
              <a:rPr lang="cs-CZ" sz="1200"/>
              <a:t> </a:t>
            </a:r>
            <a:r>
              <a:rPr lang="cs-CZ" sz="1200" err="1"/>
              <a:t>publicam</a:t>
            </a:r>
            <a:r>
              <a:rPr lang="cs-CZ" sz="1200"/>
              <a:t> </a:t>
            </a:r>
            <a:r>
              <a:rPr lang="cs-CZ" sz="1200" err="1"/>
              <a:t>universam</a:t>
            </a:r>
            <a:r>
              <a:rPr lang="cs-CZ" sz="1200"/>
              <a:t> </a:t>
            </a:r>
            <a:r>
              <a:rPr lang="cs-CZ" sz="1200" err="1"/>
              <a:t>petis</a:t>
            </a:r>
            <a:r>
              <a:rPr lang="cs-CZ" sz="1200"/>
              <a:t>, </a:t>
            </a:r>
            <a:r>
              <a:rPr lang="cs-CZ" sz="1200" err="1"/>
              <a:t>templa</a:t>
            </a:r>
            <a:r>
              <a:rPr lang="cs-CZ" sz="1200"/>
              <a:t> </a:t>
            </a:r>
            <a:r>
              <a:rPr lang="cs-CZ" sz="1200" err="1"/>
              <a:t>deorum</a:t>
            </a:r>
            <a:r>
              <a:rPr lang="cs-CZ" sz="1200"/>
              <a:t> </a:t>
            </a:r>
            <a:r>
              <a:rPr lang="cs-CZ" sz="1200" err="1"/>
              <a:t>inmortalium</a:t>
            </a:r>
            <a:r>
              <a:rPr lang="cs-CZ" sz="1200"/>
              <a:t>, </a:t>
            </a:r>
            <a:r>
              <a:rPr lang="cs-CZ" sz="1200" err="1"/>
              <a:t>tecta</a:t>
            </a:r>
            <a:r>
              <a:rPr lang="cs-CZ" sz="1200"/>
              <a:t> </a:t>
            </a:r>
            <a:r>
              <a:rPr lang="cs-CZ" sz="1200" err="1"/>
              <a:t>urbis</a:t>
            </a:r>
            <a:r>
              <a:rPr lang="cs-CZ" sz="1200"/>
              <a:t>, </a:t>
            </a:r>
            <a:r>
              <a:rPr lang="cs-CZ" sz="1200" err="1"/>
              <a:t>vitam</a:t>
            </a:r>
            <a:r>
              <a:rPr lang="cs-CZ" sz="1200"/>
              <a:t> omnium </a:t>
            </a:r>
            <a:r>
              <a:rPr lang="cs-CZ" sz="1200" err="1"/>
              <a:t>civium</a:t>
            </a:r>
            <a:r>
              <a:rPr lang="cs-CZ" sz="1200"/>
              <a:t>, </a:t>
            </a:r>
            <a:r>
              <a:rPr lang="cs-CZ" sz="1200" err="1"/>
              <a:t>Italiam</a:t>
            </a:r>
            <a:r>
              <a:rPr lang="cs-CZ" sz="1200"/>
              <a:t> [</a:t>
            </a:r>
            <a:r>
              <a:rPr lang="cs-CZ" sz="1200" err="1"/>
              <a:t>denique</a:t>
            </a:r>
            <a:r>
              <a:rPr lang="cs-CZ" sz="1200"/>
              <a:t>] </a:t>
            </a:r>
            <a:r>
              <a:rPr lang="cs-CZ" sz="1200" err="1"/>
              <a:t>totam</a:t>
            </a:r>
            <a:r>
              <a:rPr lang="cs-CZ" sz="1200"/>
              <a:t> ad </a:t>
            </a:r>
            <a:r>
              <a:rPr lang="cs-CZ" sz="1200" err="1"/>
              <a:t>exitium</a:t>
            </a:r>
            <a:r>
              <a:rPr lang="cs-CZ" sz="1200"/>
              <a:t> et </a:t>
            </a:r>
            <a:r>
              <a:rPr lang="cs-CZ" sz="1200" err="1"/>
              <a:t>vastitatem</a:t>
            </a:r>
            <a:r>
              <a:rPr lang="cs-CZ" sz="1200"/>
              <a:t> </a:t>
            </a:r>
            <a:r>
              <a:rPr lang="cs-CZ" sz="1200" err="1"/>
              <a:t>vocas</a:t>
            </a:r>
            <a:r>
              <a:rPr lang="cs-CZ" sz="1200"/>
              <a:t>. </a:t>
            </a:r>
            <a:r>
              <a:rPr lang="cs-CZ" sz="1200" err="1"/>
              <a:t>Quare</a:t>
            </a:r>
            <a:r>
              <a:rPr lang="cs-CZ" sz="1200"/>
              <a:t>, </a:t>
            </a:r>
            <a:r>
              <a:rPr lang="cs-CZ" sz="1200" err="1"/>
              <a:t>quoniam</a:t>
            </a:r>
            <a:r>
              <a:rPr lang="cs-CZ" sz="1200"/>
              <a:t> id,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primum, et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huius</a:t>
            </a:r>
            <a:r>
              <a:rPr lang="cs-CZ" sz="1200"/>
              <a:t> </a:t>
            </a:r>
            <a:r>
              <a:rPr lang="cs-CZ" sz="1200" err="1"/>
              <a:t>imperii</a:t>
            </a:r>
            <a:r>
              <a:rPr lang="cs-CZ" sz="1200"/>
              <a:t> </a:t>
            </a:r>
            <a:r>
              <a:rPr lang="cs-CZ" sz="1200" err="1"/>
              <a:t>disciplinaeque</a:t>
            </a:r>
            <a:r>
              <a:rPr lang="cs-CZ" sz="1200"/>
              <a:t> </a:t>
            </a:r>
            <a:r>
              <a:rPr lang="cs-CZ" sz="1200" err="1"/>
              <a:t>maiorum</a:t>
            </a:r>
            <a:r>
              <a:rPr lang="cs-CZ" sz="1200"/>
              <a:t> proprium </a:t>
            </a:r>
            <a:r>
              <a:rPr lang="cs-CZ" sz="1200" err="1"/>
              <a:t>est</a:t>
            </a:r>
            <a:r>
              <a:rPr lang="cs-CZ" sz="1200"/>
              <a:t>, </a:t>
            </a:r>
            <a:r>
              <a:rPr lang="cs-CZ" sz="1200" err="1"/>
              <a:t>facere</a:t>
            </a:r>
            <a:r>
              <a:rPr lang="cs-CZ" sz="1200"/>
              <a:t> </a:t>
            </a:r>
            <a:r>
              <a:rPr lang="cs-CZ" sz="1200" err="1"/>
              <a:t>nondum</a:t>
            </a:r>
            <a:r>
              <a:rPr lang="cs-CZ" sz="1200"/>
              <a:t> </a:t>
            </a:r>
            <a:r>
              <a:rPr lang="cs-CZ" sz="1200" err="1"/>
              <a:t>audeo</a:t>
            </a:r>
            <a:r>
              <a:rPr lang="cs-CZ" sz="1200"/>
              <a:t>, </a:t>
            </a:r>
            <a:r>
              <a:rPr lang="cs-CZ" sz="1200" err="1"/>
              <a:t>faciam</a:t>
            </a:r>
            <a:r>
              <a:rPr lang="cs-CZ" sz="1200"/>
              <a:t> id,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ad </a:t>
            </a:r>
            <a:r>
              <a:rPr lang="cs-CZ" sz="1200" err="1"/>
              <a:t>severitatem</a:t>
            </a:r>
            <a:r>
              <a:rPr lang="cs-CZ" sz="1200"/>
              <a:t> </a:t>
            </a:r>
            <a:r>
              <a:rPr lang="cs-CZ" sz="1200" err="1"/>
              <a:t>lenius</a:t>
            </a:r>
            <a:r>
              <a:rPr lang="cs-CZ" sz="1200"/>
              <a:t> et ad </a:t>
            </a:r>
            <a:r>
              <a:rPr lang="cs-CZ" sz="1200" err="1"/>
              <a:t>communem</a:t>
            </a:r>
            <a:r>
              <a:rPr lang="cs-CZ" sz="1200"/>
              <a:t> salutem </a:t>
            </a:r>
            <a:r>
              <a:rPr lang="cs-CZ" sz="1200" err="1"/>
              <a:t>utilius</a:t>
            </a:r>
            <a:r>
              <a:rPr lang="cs-CZ" sz="1200"/>
              <a:t>. </a:t>
            </a:r>
            <a:r>
              <a:rPr lang="cs-CZ" sz="1200" err="1"/>
              <a:t>Nam</a:t>
            </a:r>
            <a:r>
              <a:rPr lang="cs-CZ" sz="1200"/>
              <a:t> si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interfici</a:t>
            </a:r>
            <a:r>
              <a:rPr lang="cs-CZ" sz="1200"/>
              <a:t> </a:t>
            </a:r>
            <a:r>
              <a:rPr lang="cs-CZ" sz="1200" err="1"/>
              <a:t>iussero</a:t>
            </a:r>
            <a:r>
              <a:rPr lang="cs-CZ" sz="1200"/>
              <a:t>, </a:t>
            </a:r>
            <a:r>
              <a:rPr lang="cs-CZ" sz="1200" err="1"/>
              <a:t>residebit</a:t>
            </a:r>
            <a:r>
              <a:rPr lang="cs-CZ" sz="1200"/>
              <a:t> in re publica </a:t>
            </a:r>
            <a:r>
              <a:rPr lang="cs-CZ" sz="1200" err="1"/>
              <a:t>reliqua</a:t>
            </a:r>
            <a:r>
              <a:rPr lang="cs-CZ" sz="1200"/>
              <a:t> </a:t>
            </a:r>
            <a:r>
              <a:rPr lang="cs-CZ" sz="1200" err="1"/>
              <a:t>coniuratorum</a:t>
            </a:r>
            <a:r>
              <a:rPr lang="cs-CZ" sz="1200"/>
              <a:t> </a:t>
            </a:r>
            <a:r>
              <a:rPr lang="cs-CZ" sz="1200" err="1"/>
              <a:t>manus</a:t>
            </a:r>
            <a:r>
              <a:rPr lang="cs-CZ" sz="1200"/>
              <a:t>; sin tu,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dudum</a:t>
            </a:r>
            <a:r>
              <a:rPr lang="cs-CZ" sz="1200"/>
              <a:t> </a:t>
            </a:r>
            <a:r>
              <a:rPr lang="cs-CZ" sz="1200" err="1"/>
              <a:t>hortor</a:t>
            </a:r>
            <a:r>
              <a:rPr lang="cs-CZ" sz="1200"/>
              <a:t>, </a:t>
            </a:r>
            <a:r>
              <a:rPr lang="cs-CZ" sz="1200" err="1"/>
              <a:t>exieris</a:t>
            </a:r>
            <a:r>
              <a:rPr lang="cs-CZ" sz="1200"/>
              <a:t>, </a:t>
            </a:r>
            <a:r>
              <a:rPr lang="cs-CZ" sz="1200" err="1"/>
              <a:t>exhaurietur</a:t>
            </a:r>
            <a:r>
              <a:rPr lang="cs-CZ" sz="1200"/>
              <a:t> ex </a:t>
            </a:r>
            <a:r>
              <a:rPr lang="cs-CZ" sz="1200" err="1"/>
              <a:t>urbe</a:t>
            </a:r>
            <a:r>
              <a:rPr lang="cs-CZ" sz="1200"/>
              <a:t> </a:t>
            </a:r>
            <a:r>
              <a:rPr lang="cs-CZ" sz="1200" err="1"/>
              <a:t>tuorum</a:t>
            </a:r>
            <a:r>
              <a:rPr lang="cs-CZ" sz="1200"/>
              <a:t> </a:t>
            </a:r>
            <a:r>
              <a:rPr lang="cs-CZ" sz="1200" err="1"/>
              <a:t>comitum</a:t>
            </a:r>
            <a:r>
              <a:rPr lang="cs-CZ" sz="1200"/>
              <a:t> </a:t>
            </a:r>
            <a:r>
              <a:rPr lang="cs-CZ" sz="1200" err="1"/>
              <a:t>magna</a:t>
            </a:r>
            <a:r>
              <a:rPr lang="cs-CZ" sz="1200"/>
              <a:t> et </a:t>
            </a:r>
            <a:r>
              <a:rPr lang="cs-CZ" sz="1200" err="1"/>
              <a:t>perniciosa</a:t>
            </a:r>
            <a:r>
              <a:rPr lang="cs-CZ" sz="1200"/>
              <a:t> </a:t>
            </a:r>
            <a:r>
              <a:rPr lang="cs-CZ" sz="1200" err="1"/>
              <a:t>sentina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. [13] </a:t>
            </a:r>
            <a:r>
              <a:rPr lang="cs-CZ" sz="1200" err="1"/>
              <a:t>Quid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? </a:t>
            </a:r>
            <a:r>
              <a:rPr lang="cs-CZ" sz="1200" err="1"/>
              <a:t>num</a:t>
            </a:r>
            <a:r>
              <a:rPr lang="cs-CZ" sz="1200"/>
              <a:t> </a:t>
            </a:r>
            <a:r>
              <a:rPr lang="cs-CZ" sz="1200" err="1"/>
              <a:t>dubitas</a:t>
            </a:r>
            <a:r>
              <a:rPr lang="cs-CZ" sz="1200"/>
              <a:t> id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imperante</a:t>
            </a:r>
            <a:r>
              <a:rPr lang="cs-CZ" sz="1200"/>
              <a:t> </a:t>
            </a:r>
            <a:r>
              <a:rPr lang="cs-CZ" sz="1200" err="1"/>
              <a:t>facere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tua</a:t>
            </a:r>
            <a:r>
              <a:rPr lang="cs-CZ" sz="1200"/>
              <a:t> </a:t>
            </a:r>
            <a:r>
              <a:rPr lang="cs-CZ" sz="1200" err="1"/>
              <a:t>sponte</a:t>
            </a:r>
            <a:r>
              <a:rPr lang="cs-CZ" sz="1200"/>
              <a:t> </a:t>
            </a:r>
            <a:r>
              <a:rPr lang="cs-CZ" sz="1200" err="1"/>
              <a:t>faciebas</a:t>
            </a:r>
            <a:r>
              <a:rPr lang="cs-CZ" sz="1200"/>
              <a:t>? </a:t>
            </a:r>
            <a:r>
              <a:rPr lang="cs-CZ" sz="1200" err="1"/>
              <a:t>Exire</a:t>
            </a:r>
            <a:r>
              <a:rPr lang="cs-CZ" sz="1200"/>
              <a:t> ex </a:t>
            </a:r>
            <a:r>
              <a:rPr lang="cs-CZ" sz="1200" err="1"/>
              <a:t>urbe</a:t>
            </a:r>
            <a:r>
              <a:rPr lang="cs-CZ" sz="1200"/>
              <a:t> </a:t>
            </a:r>
            <a:r>
              <a:rPr lang="cs-CZ" sz="1200" err="1"/>
              <a:t>iubet</a:t>
            </a:r>
            <a:r>
              <a:rPr lang="cs-CZ" sz="1200"/>
              <a:t> </a:t>
            </a:r>
            <a:r>
              <a:rPr lang="cs-CZ" sz="1200" err="1"/>
              <a:t>consul</a:t>
            </a:r>
            <a:r>
              <a:rPr lang="cs-CZ" sz="1200"/>
              <a:t> hostem. </a:t>
            </a:r>
            <a:r>
              <a:rPr lang="cs-CZ" sz="1200" err="1"/>
              <a:t>Interrogas</a:t>
            </a:r>
            <a:r>
              <a:rPr lang="cs-CZ" sz="1200"/>
              <a:t> </a:t>
            </a:r>
            <a:r>
              <a:rPr lang="cs-CZ" sz="1200" err="1"/>
              <a:t>me</a:t>
            </a:r>
            <a:r>
              <a:rPr lang="cs-CZ" sz="1200"/>
              <a:t>, </a:t>
            </a:r>
            <a:r>
              <a:rPr lang="cs-CZ" sz="1200" err="1"/>
              <a:t>num</a:t>
            </a:r>
            <a:r>
              <a:rPr lang="cs-CZ" sz="1200"/>
              <a:t> in </a:t>
            </a:r>
            <a:r>
              <a:rPr lang="cs-CZ" sz="1200" err="1"/>
              <a:t>exilium</a:t>
            </a:r>
            <a:r>
              <a:rPr lang="cs-CZ" sz="1200"/>
              <a:t>; non </a:t>
            </a:r>
            <a:r>
              <a:rPr lang="cs-CZ" sz="1200" err="1"/>
              <a:t>iubeo</a:t>
            </a:r>
            <a:r>
              <a:rPr lang="cs-CZ" sz="1200"/>
              <a:t>, sed, si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consulis</a:t>
            </a:r>
            <a:r>
              <a:rPr lang="cs-CZ" sz="1200"/>
              <a:t>, </a:t>
            </a:r>
            <a:r>
              <a:rPr lang="cs-CZ" sz="1200" err="1"/>
              <a:t>suadeo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VI. </a:t>
            </a:r>
            <a:r>
              <a:rPr lang="cs-CZ" sz="1200" err="1"/>
              <a:t>Quid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enim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in </a:t>
            </a:r>
            <a:r>
              <a:rPr lang="cs-CZ" sz="1200" err="1"/>
              <a:t>hac</a:t>
            </a:r>
            <a:r>
              <a:rPr lang="cs-CZ" sz="1200"/>
              <a:t> </a:t>
            </a:r>
            <a:r>
              <a:rPr lang="cs-CZ" sz="1200" err="1"/>
              <a:t>urbe</a:t>
            </a:r>
            <a:r>
              <a:rPr lang="cs-CZ" sz="1200"/>
              <a:t> </a:t>
            </a:r>
            <a:r>
              <a:rPr lang="cs-CZ" sz="1200" err="1"/>
              <a:t>delectare</a:t>
            </a:r>
            <a:r>
              <a:rPr lang="cs-CZ" sz="1200"/>
              <a:t> </a:t>
            </a:r>
            <a:r>
              <a:rPr lang="cs-CZ" sz="1200" err="1"/>
              <a:t>possit</a:t>
            </a:r>
            <a:r>
              <a:rPr lang="cs-CZ" sz="1200"/>
              <a:t>? in </a:t>
            </a:r>
            <a:r>
              <a:rPr lang="cs-CZ" sz="1200" err="1"/>
              <a:t>qua</a:t>
            </a:r>
            <a:r>
              <a:rPr lang="cs-CZ" sz="1200"/>
              <a:t> </a:t>
            </a:r>
            <a:r>
              <a:rPr lang="cs-CZ" sz="1200" err="1"/>
              <a:t>nemo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extra </a:t>
            </a:r>
            <a:r>
              <a:rPr lang="cs-CZ" sz="1200" err="1"/>
              <a:t>istam</a:t>
            </a:r>
            <a:r>
              <a:rPr lang="cs-CZ" sz="1200"/>
              <a:t> </a:t>
            </a:r>
            <a:r>
              <a:rPr lang="cs-CZ" sz="1200" err="1"/>
              <a:t>coniurationem</a:t>
            </a:r>
            <a:r>
              <a:rPr lang="cs-CZ" sz="1200"/>
              <a:t> </a:t>
            </a:r>
            <a:r>
              <a:rPr lang="cs-CZ" sz="1200" err="1"/>
              <a:t>perditorum</a:t>
            </a:r>
            <a:r>
              <a:rPr lang="cs-CZ" sz="1200"/>
              <a:t> </a:t>
            </a:r>
            <a:r>
              <a:rPr lang="cs-CZ" sz="1200" err="1"/>
              <a:t>hominum</a:t>
            </a:r>
            <a:r>
              <a:rPr lang="cs-CZ" sz="1200"/>
              <a:t>, qui </a:t>
            </a:r>
            <a:r>
              <a:rPr lang="cs-CZ" sz="1200" err="1"/>
              <a:t>te</a:t>
            </a:r>
            <a:r>
              <a:rPr lang="cs-CZ" sz="1200"/>
              <a:t> non </a:t>
            </a:r>
            <a:r>
              <a:rPr lang="cs-CZ" sz="1200" err="1"/>
              <a:t>metuat</a:t>
            </a:r>
            <a:r>
              <a:rPr lang="cs-CZ" sz="1200"/>
              <a:t>, </a:t>
            </a:r>
            <a:r>
              <a:rPr lang="cs-CZ" sz="1200" err="1"/>
              <a:t>nemo</a:t>
            </a:r>
            <a:r>
              <a:rPr lang="cs-CZ" sz="1200"/>
              <a:t>, qui non </a:t>
            </a:r>
            <a:r>
              <a:rPr lang="cs-CZ" sz="1200" err="1"/>
              <a:t>oderit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 err="1"/>
              <a:t>Quae</a:t>
            </a:r>
            <a:r>
              <a:rPr lang="cs-CZ" sz="1200"/>
              <a:t> nota </a:t>
            </a:r>
            <a:r>
              <a:rPr lang="cs-CZ" sz="1200" err="1"/>
              <a:t>domesticae</a:t>
            </a:r>
            <a:r>
              <a:rPr lang="cs-CZ" sz="1200"/>
              <a:t> </a:t>
            </a:r>
            <a:r>
              <a:rPr lang="cs-CZ" sz="1200" err="1"/>
              <a:t>turpitudinis</a:t>
            </a:r>
            <a:r>
              <a:rPr lang="cs-CZ" sz="1200"/>
              <a:t> non </a:t>
            </a:r>
            <a:r>
              <a:rPr lang="cs-CZ" sz="1200" err="1"/>
              <a:t>inusta</a:t>
            </a:r>
            <a:r>
              <a:rPr lang="cs-CZ" sz="1200"/>
              <a:t> vitae </a:t>
            </a:r>
            <a:r>
              <a:rPr lang="cs-CZ" sz="1200" err="1"/>
              <a:t>tuae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?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privatarum</a:t>
            </a:r>
            <a:r>
              <a:rPr lang="cs-CZ" sz="1200"/>
              <a:t> </a:t>
            </a:r>
            <a:r>
              <a:rPr lang="cs-CZ" sz="1200" err="1"/>
              <a:t>rerum</a:t>
            </a:r>
            <a:r>
              <a:rPr lang="cs-CZ" sz="1200"/>
              <a:t> </a:t>
            </a:r>
            <a:r>
              <a:rPr lang="cs-CZ" sz="1200" err="1"/>
              <a:t>dedecus</a:t>
            </a:r>
            <a:r>
              <a:rPr lang="cs-CZ" sz="1200"/>
              <a:t> non </a:t>
            </a:r>
            <a:r>
              <a:rPr lang="cs-CZ" sz="1200" err="1"/>
              <a:t>haeret</a:t>
            </a:r>
            <a:r>
              <a:rPr lang="cs-CZ" sz="1200"/>
              <a:t> in </a:t>
            </a:r>
            <a:r>
              <a:rPr lang="cs-CZ" sz="1200" err="1"/>
              <a:t>fama</a:t>
            </a:r>
            <a:r>
              <a:rPr lang="cs-CZ" sz="1200"/>
              <a:t>? </a:t>
            </a:r>
            <a:r>
              <a:rPr lang="cs-CZ" sz="1200" err="1"/>
              <a:t>quae</a:t>
            </a:r>
            <a:r>
              <a:rPr lang="cs-CZ" sz="1200"/>
              <a:t> </a:t>
            </a:r>
            <a:r>
              <a:rPr lang="cs-CZ" sz="1200" err="1"/>
              <a:t>lubido</a:t>
            </a:r>
            <a:r>
              <a:rPr lang="cs-CZ" sz="1200"/>
              <a:t> ab </a:t>
            </a:r>
            <a:r>
              <a:rPr lang="cs-CZ" sz="1200" err="1"/>
              <a:t>oculis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facinus</a:t>
            </a:r>
            <a:r>
              <a:rPr lang="cs-CZ" sz="1200"/>
              <a:t> a </a:t>
            </a:r>
            <a:r>
              <a:rPr lang="cs-CZ" sz="1200" err="1"/>
              <a:t>manibus</a:t>
            </a:r>
            <a:r>
              <a:rPr lang="cs-CZ" sz="1200"/>
              <a:t> </a:t>
            </a:r>
            <a:r>
              <a:rPr lang="cs-CZ" sz="1200" err="1"/>
              <a:t>umquam</a:t>
            </a:r>
            <a:r>
              <a:rPr lang="cs-CZ" sz="1200"/>
              <a:t> </a:t>
            </a:r>
            <a:r>
              <a:rPr lang="cs-CZ" sz="1200" err="1"/>
              <a:t>tuis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flagitium</a:t>
            </a:r>
            <a:r>
              <a:rPr lang="cs-CZ" sz="1200"/>
              <a:t> a toto corpore </a:t>
            </a:r>
            <a:r>
              <a:rPr lang="cs-CZ" sz="1200" err="1"/>
              <a:t>afuit</a:t>
            </a:r>
            <a:r>
              <a:rPr lang="cs-CZ" sz="1200"/>
              <a:t>? cui tu </a:t>
            </a:r>
            <a:r>
              <a:rPr lang="cs-CZ" sz="1200" err="1"/>
              <a:t>adulescentulo</a:t>
            </a:r>
            <a:r>
              <a:rPr lang="cs-CZ" sz="1200"/>
              <a:t>, </a:t>
            </a:r>
            <a:r>
              <a:rPr lang="cs-CZ" sz="1200" err="1"/>
              <a:t>quem</a:t>
            </a:r>
            <a:r>
              <a:rPr lang="cs-CZ" sz="1200"/>
              <a:t> </a:t>
            </a:r>
            <a:r>
              <a:rPr lang="cs-CZ" sz="1200" err="1"/>
              <a:t>corruptelarum</a:t>
            </a:r>
            <a:r>
              <a:rPr lang="cs-CZ" sz="1200"/>
              <a:t> </a:t>
            </a:r>
            <a:r>
              <a:rPr lang="cs-CZ" sz="1200" err="1"/>
              <a:t>inlecebris</a:t>
            </a:r>
            <a:r>
              <a:rPr lang="cs-CZ" sz="1200"/>
              <a:t> </a:t>
            </a:r>
            <a:r>
              <a:rPr lang="cs-CZ" sz="1200" err="1"/>
              <a:t>inretisses</a:t>
            </a:r>
            <a:r>
              <a:rPr lang="cs-CZ" sz="1200"/>
              <a:t>, non aut ad </a:t>
            </a:r>
            <a:r>
              <a:rPr lang="cs-CZ" sz="1200" err="1"/>
              <a:t>audaciam</a:t>
            </a:r>
            <a:r>
              <a:rPr lang="cs-CZ" sz="1200"/>
              <a:t> </a:t>
            </a:r>
            <a:r>
              <a:rPr lang="cs-CZ" sz="1200" err="1"/>
              <a:t>ferrum</a:t>
            </a:r>
            <a:r>
              <a:rPr lang="cs-CZ" sz="1200"/>
              <a:t> aut ad </a:t>
            </a:r>
            <a:r>
              <a:rPr lang="cs-CZ" sz="1200" err="1"/>
              <a:t>lubidinem</a:t>
            </a:r>
            <a:r>
              <a:rPr lang="cs-CZ" sz="1200"/>
              <a:t> </a:t>
            </a:r>
            <a:r>
              <a:rPr lang="cs-CZ" sz="1200" err="1"/>
              <a:t>facem</a:t>
            </a:r>
            <a:r>
              <a:rPr lang="cs-CZ" sz="1200"/>
              <a:t> </a:t>
            </a:r>
            <a:r>
              <a:rPr lang="cs-CZ" sz="1200" err="1"/>
              <a:t>praetulisti</a:t>
            </a:r>
            <a:r>
              <a:rPr lang="cs-CZ" sz="1200"/>
              <a:t>? [14] </a:t>
            </a:r>
            <a:r>
              <a:rPr lang="cs-CZ" sz="1200" err="1"/>
              <a:t>Quid</a:t>
            </a:r>
            <a:r>
              <a:rPr lang="cs-CZ" sz="1200"/>
              <a:t> vero? </a:t>
            </a:r>
            <a:r>
              <a:rPr lang="cs-CZ" sz="1200" err="1"/>
              <a:t>nuper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morte</a:t>
            </a:r>
            <a:r>
              <a:rPr lang="cs-CZ" sz="1200"/>
              <a:t> </a:t>
            </a:r>
            <a:r>
              <a:rPr lang="cs-CZ" sz="1200" err="1"/>
              <a:t>superioris</a:t>
            </a:r>
            <a:r>
              <a:rPr lang="cs-CZ" sz="1200"/>
              <a:t> </a:t>
            </a:r>
            <a:r>
              <a:rPr lang="cs-CZ" sz="1200" err="1"/>
              <a:t>uxoris</a:t>
            </a:r>
            <a:r>
              <a:rPr lang="cs-CZ" sz="1200"/>
              <a:t> </a:t>
            </a:r>
            <a:r>
              <a:rPr lang="cs-CZ" sz="1200" err="1"/>
              <a:t>novis</a:t>
            </a:r>
            <a:r>
              <a:rPr lang="cs-CZ" sz="1200"/>
              <a:t> </a:t>
            </a:r>
            <a:r>
              <a:rPr lang="cs-CZ" sz="1200" err="1"/>
              <a:t>nuptiis</a:t>
            </a:r>
            <a:r>
              <a:rPr lang="cs-CZ" sz="1200"/>
              <a:t> </a:t>
            </a:r>
            <a:r>
              <a:rPr lang="cs-CZ" sz="1200" err="1"/>
              <a:t>domum</a:t>
            </a:r>
            <a:r>
              <a:rPr lang="cs-CZ" sz="1200"/>
              <a:t> </a:t>
            </a:r>
            <a:r>
              <a:rPr lang="cs-CZ" sz="1200" err="1"/>
              <a:t>vacuefecisses</a:t>
            </a:r>
            <a:r>
              <a:rPr lang="cs-CZ" sz="1200"/>
              <a:t>, </a:t>
            </a:r>
            <a:r>
              <a:rPr lang="cs-CZ" sz="1200" err="1"/>
              <a:t>nonne</a:t>
            </a:r>
            <a:r>
              <a:rPr lang="cs-CZ" sz="1200"/>
              <a:t> </a:t>
            </a:r>
            <a:r>
              <a:rPr lang="cs-CZ" sz="1200" err="1"/>
              <a:t>etiam</a:t>
            </a:r>
            <a:r>
              <a:rPr lang="cs-CZ" sz="1200"/>
              <a:t> </a:t>
            </a:r>
            <a:r>
              <a:rPr lang="cs-CZ" sz="1200" err="1"/>
              <a:t>alio</a:t>
            </a:r>
            <a:r>
              <a:rPr lang="cs-CZ" sz="1200"/>
              <a:t> </a:t>
            </a:r>
            <a:r>
              <a:rPr lang="cs-CZ" sz="1200" err="1"/>
              <a:t>incredibili</a:t>
            </a:r>
            <a:r>
              <a:rPr lang="cs-CZ" sz="1200"/>
              <a:t> </a:t>
            </a:r>
            <a:r>
              <a:rPr lang="cs-CZ" sz="1200" err="1"/>
              <a:t>scelere</a:t>
            </a:r>
            <a:r>
              <a:rPr lang="cs-CZ" sz="1200"/>
              <a:t> hoc </a:t>
            </a:r>
            <a:r>
              <a:rPr lang="cs-CZ" sz="1200" err="1"/>
              <a:t>scelus</a:t>
            </a:r>
            <a:r>
              <a:rPr lang="cs-CZ" sz="1200"/>
              <a:t> </a:t>
            </a:r>
            <a:r>
              <a:rPr lang="cs-CZ" sz="1200" err="1"/>
              <a:t>cumulasti</a:t>
            </a:r>
            <a:r>
              <a:rPr lang="cs-CZ" sz="1200"/>
              <a:t>? </a:t>
            </a:r>
            <a:r>
              <a:rPr lang="cs-CZ" sz="1200" err="1"/>
              <a:t>quod</a:t>
            </a:r>
            <a:r>
              <a:rPr lang="cs-CZ" sz="1200"/>
              <a:t> ego </a:t>
            </a:r>
            <a:r>
              <a:rPr lang="cs-CZ" sz="1200" err="1"/>
              <a:t>praetermitto</a:t>
            </a:r>
            <a:r>
              <a:rPr lang="cs-CZ" sz="1200"/>
              <a:t> et </a:t>
            </a:r>
            <a:r>
              <a:rPr lang="cs-CZ" sz="1200" err="1"/>
              <a:t>facile</a:t>
            </a:r>
            <a:r>
              <a:rPr lang="cs-CZ" sz="1200"/>
              <a:t> </a:t>
            </a:r>
            <a:r>
              <a:rPr lang="cs-CZ" sz="1200" err="1"/>
              <a:t>patior</a:t>
            </a:r>
            <a:r>
              <a:rPr lang="cs-CZ" sz="1200"/>
              <a:t> </a:t>
            </a:r>
            <a:r>
              <a:rPr lang="cs-CZ" sz="1200" err="1"/>
              <a:t>sileri</a:t>
            </a:r>
            <a:r>
              <a:rPr lang="cs-CZ" sz="1200"/>
              <a:t>, ne in </a:t>
            </a:r>
            <a:r>
              <a:rPr lang="cs-CZ" sz="1200" err="1"/>
              <a:t>hac</a:t>
            </a:r>
            <a:r>
              <a:rPr lang="cs-CZ" sz="1200"/>
              <a:t> </a:t>
            </a:r>
            <a:r>
              <a:rPr lang="cs-CZ" sz="1200" err="1"/>
              <a:t>civitate</a:t>
            </a:r>
            <a:r>
              <a:rPr lang="cs-CZ" sz="1200"/>
              <a:t> </a:t>
            </a:r>
            <a:r>
              <a:rPr lang="cs-CZ" sz="1200" err="1"/>
              <a:t>tanti</a:t>
            </a:r>
            <a:r>
              <a:rPr lang="cs-CZ" sz="1200"/>
              <a:t> </a:t>
            </a:r>
            <a:r>
              <a:rPr lang="cs-CZ" sz="1200" err="1"/>
              <a:t>facinoris</a:t>
            </a:r>
            <a:r>
              <a:rPr lang="cs-CZ" sz="1200"/>
              <a:t> </a:t>
            </a:r>
            <a:r>
              <a:rPr lang="cs-CZ" sz="1200" err="1"/>
              <a:t>inmanitas</a:t>
            </a:r>
            <a:r>
              <a:rPr lang="cs-CZ" sz="1200"/>
              <a:t> aut </a:t>
            </a:r>
            <a:r>
              <a:rPr lang="cs-CZ" sz="1200" err="1"/>
              <a:t>extitisse</a:t>
            </a:r>
            <a:r>
              <a:rPr lang="cs-CZ" sz="1200"/>
              <a:t> aut non </a:t>
            </a:r>
            <a:r>
              <a:rPr lang="cs-CZ" sz="1200" err="1"/>
              <a:t>vindicata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videatur</a:t>
            </a:r>
            <a:r>
              <a:rPr lang="cs-CZ" sz="1200"/>
              <a:t>. </a:t>
            </a:r>
            <a:r>
              <a:rPr lang="cs-CZ" sz="1200" err="1"/>
              <a:t>Praetermitto</a:t>
            </a:r>
            <a:r>
              <a:rPr lang="cs-CZ" sz="1200"/>
              <a:t> </a:t>
            </a:r>
            <a:r>
              <a:rPr lang="cs-CZ" sz="1200" err="1"/>
              <a:t>ruinas</a:t>
            </a:r>
            <a:r>
              <a:rPr lang="cs-CZ" sz="1200"/>
              <a:t> </a:t>
            </a:r>
            <a:r>
              <a:rPr lang="cs-CZ" sz="1200" err="1"/>
              <a:t>fortunarum</a:t>
            </a:r>
            <a:r>
              <a:rPr lang="cs-CZ" sz="1200"/>
              <a:t> </a:t>
            </a:r>
            <a:r>
              <a:rPr lang="cs-CZ" sz="1200" err="1"/>
              <a:t>tuarum</a:t>
            </a:r>
            <a:r>
              <a:rPr lang="cs-CZ" sz="1200"/>
              <a:t>, </a:t>
            </a:r>
            <a:r>
              <a:rPr lang="cs-CZ" sz="1200" err="1"/>
              <a:t>quas</a:t>
            </a:r>
            <a:r>
              <a:rPr lang="cs-CZ" sz="1200"/>
              <a:t> </a:t>
            </a:r>
            <a:r>
              <a:rPr lang="cs-CZ" sz="1200" err="1"/>
              <a:t>omnis</a:t>
            </a:r>
            <a:r>
              <a:rPr lang="cs-CZ" sz="1200"/>
              <a:t> </a:t>
            </a:r>
            <a:r>
              <a:rPr lang="cs-CZ" sz="1200" err="1"/>
              <a:t>inpendere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proxumis</a:t>
            </a:r>
            <a:r>
              <a:rPr lang="cs-CZ" sz="1200"/>
              <a:t> </a:t>
            </a:r>
            <a:r>
              <a:rPr lang="cs-CZ" sz="1200" err="1"/>
              <a:t>Idibus</a:t>
            </a:r>
            <a:r>
              <a:rPr lang="cs-CZ" sz="1200"/>
              <a:t> </a:t>
            </a:r>
            <a:r>
              <a:rPr lang="cs-CZ" sz="1200" err="1"/>
              <a:t>senties</a:t>
            </a:r>
            <a:r>
              <a:rPr lang="cs-CZ" sz="1200"/>
              <a:t>; ad </a:t>
            </a:r>
            <a:r>
              <a:rPr lang="cs-CZ" sz="1200" err="1"/>
              <a:t>illa</a:t>
            </a:r>
            <a:r>
              <a:rPr lang="cs-CZ" sz="1200"/>
              <a:t> </a:t>
            </a:r>
            <a:r>
              <a:rPr lang="cs-CZ" sz="1200" err="1"/>
              <a:t>venio</a:t>
            </a:r>
            <a:r>
              <a:rPr lang="cs-CZ" sz="1200"/>
              <a:t>, </a:t>
            </a:r>
            <a:r>
              <a:rPr lang="cs-CZ" sz="1200" err="1"/>
              <a:t>quae</a:t>
            </a:r>
            <a:r>
              <a:rPr lang="cs-CZ" sz="1200"/>
              <a:t> non ad </a:t>
            </a:r>
            <a:r>
              <a:rPr lang="cs-CZ" sz="1200" err="1"/>
              <a:t>privatam</a:t>
            </a:r>
            <a:r>
              <a:rPr lang="cs-CZ" sz="1200"/>
              <a:t> </a:t>
            </a:r>
            <a:r>
              <a:rPr lang="cs-CZ" sz="1200" err="1"/>
              <a:t>ignominiam</a:t>
            </a:r>
            <a:r>
              <a:rPr lang="cs-CZ" sz="1200"/>
              <a:t> </a:t>
            </a:r>
            <a:r>
              <a:rPr lang="cs-CZ" sz="1200" err="1"/>
              <a:t>vitiorum</a:t>
            </a:r>
            <a:r>
              <a:rPr lang="cs-CZ" sz="1200"/>
              <a:t> </a:t>
            </a:r>
            <a:r>
              <a:rPr lang="cs-CZ" sz="1200" err="1"/>
              <a:t>tuorum</a:t>
            </a:r>
            <a:r>
              <a:rPr lang="cs-CZ" sz="1200"/>
              <a:t>, non ad </a:t>
            </a:r>
            <a:r>
              <a:rPr lang="cs-CZ" sz="1200" err="1"/>
              <a:t>domesticam</a:t>
            </a:r>
            <a:r>
              <a:rPr lang="cs-CZ" sz="1200"/>
              <a:t> </a:t>
            </a:r>
            <a:r>
              <a:rPr lang="cs-CZ" sz="1200" err="1"/>
              <a:t>tuam</a:t>
            </a:r>
            <a:r>
              <a:rPr lang="cs-CZ" sz="1200"/>
              <a:t> </a:t>
            </a:r>
            <a:r>
              <a:rPr lang="cs-CZ" sz="1200" err="1"/>
              <a:t>difficultatem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 </a:t>
            </a:r>
            <a:r>
              <a:rPr lang="cs-CZ" sz="1200" err="1"/>
              <a:t>turpitudinem</a:t>
            </a:r>
            <a:r>
              <a:rPr lang="cs-CZ" sz="1200"/>
              <a:t> sed ad </a:t>
            </a:r>
            <a:r>
              <a:rPr lang="cs-CZ" sz="1200" err="1"/>
              <a:t>summam</a:t>
            </a:r>
            <a:r>
              <a:rPr lang="cs-CZ" sz="1200"/>
              <a:t> </a:t>
            </a:r>
            <a:r>
              <a:rPr lang="cs-CZ" sz="1200" err="1"/>
              <a:t>rem</a:t>
            </a:r>
            <a:r>
              <a:rPr lang="cs-CZ" sz="1200"/>
              <a:t> </a:t>
            </a:r>
            <a:r>
              <a:rPr lang="cs-CZ" sz="1200" err="1"/>
              <a:t>publicam</a:t>
            </a:r>
            <a:r>
              <a:rPr lang="cs-CZ" sz="1200"/>
              <a:t> </a:t>
            </a:r>
            <a:r>
              <a:rPr lang="cs-CZ" sz="1200" err="1"/>
              <a:t>atque</a:t>
            </a:r>
            <a:r>
              <a:rPr lang="cs-CZ" sz="1200"/>
              <a:t> ad omnium </a:t>
            </a:r>
            <a:r>
              <a:rPr lang="cs-CZ" sz="1200" err="1"/>
              <a:t>nostrum</a:t>
            </a:r>
            <a:r>
              <a:rPr lang="cs-CZ" sz="1200"/>
              <a:t> </a:t>
            </a:r>
            <a:r>
              <a:rPr lang="cs-CZ" sz="1200" err="1"/>
              <a:t>vitam</a:t>
            </a:r>
            <a:r>
              <a:rPr lang="cs-CZ" sz="1200"/>
              <a:t> </a:t>
            </a:r>
            <a:r>
              <a:rPr lang="cs-CZ" sz="1200" err="1"/>
              <a:t>salutemque</a:t>
            </a:r>
            <a:r>
              <a:rPr lang="cs-CZ" sz="1200"/>
              <a:t> </a:t>
            </a:r>
            <a:r>
              <a:rPr lang="cs-CZ" sz="1200" err="1"/>
              <a:t>pertinent</a:t>
            </a:r>
            <a:r>
              <a:rPr lang="cs-CZ" sz="1200"/>
              <a:t>. [15] </a:t>
            </a:r>
            <a:r>
              <a:rPr lang="cs-CZ" sz="1200" err="1"/>
              <a:t>Potestne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haec</a:t>
            </a:r>
            <a:r>
              <a:rPr lang="cs-CZ" sz="1200"/>
              <a:t> lux, </a:t>
            </a:r>
            <a:r>
              <a:rPr lang="cs-CZ" sz="1200" err="1"/>
              <a:t>Catilina</a:t>
            </a:r>
            <a:r>
              <a:rPr lang="cs-CZ" sz="1200"/>
              <a:t>, aut </a:t>
            </a:r>
            <a:r>
              <a:rPr lang="cs-CZ" sz="1200" err="1"/>
              <a:t>huius</a:t>
            </a:r>
            <a:r>
              <a:rPr lang="cs-CZ" sz="1200"/>
              <a:t> </a:t>
            </a:r>
            <a:r>
              <a:rPr lang="cs-CZ" sz="1200" err="1"/>
              <a:t>caeli</a:t>
            </a:r>
            <a:r>
              <a:rPr lang="cs-CZ" sz="1200"/>
              <a:t> spiritus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iucundus</a:t>
            </a:r>
            <a:r>
              <a:rPr lang="cs-CZ" sz="1200"/>
              <a:t>,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scias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horum</a:t>
            </a:r>
            <a:r>
              <a:rPr lang="cs-CZ" sz="1200"/>
              <a:t> </a:t>
            </a:r>
            <a:r>
              <a:rPr lang="cs-CZ" sz="1200" err="1"/>
              <a:t>neminem</a:t>
            </a:r>
            <a:r>
              <a:rPr lang="cs-CZ" sz="1200"/>
              <a:t>, qui </a:t>
            </a:r>
            <a:r>
              <a:rPr lang="cs-CZ" sz="1200" err="1"/>
              <a:t>nesciat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pridie</a:t>
            </a:r>
            <a:r>
              <a:rPr lang="cs-CZ" sz="1200"/>
              <a:t> </a:t>
            </a:r>
            <a:r>
              <a:rPr lang="cs-CZ" sz="1200" err="1"/>
              <a:t>Kalendas</a:t>
            </a:r>
            <a:r>
              <a:rPr lang="cs-CZ" sz="1200"/>
              <a:t> </a:t>
            </a:r>
            <a:r>
              <a:rPr lang="cs-CZ" sz="1200" err="1"/>
              <a:t>Ianuarias</a:t>
            </a:r>
            <a:r>
              <a:rPr lang="cs-CZ" sz="1200"/>
              <a:t> </a:t>
            </a:r>
            <a:r>
              <a:rPr lang="cs-CZ" sz="1200" err="1"/>
              <a:t>Lepido</a:t>
            </a:r>
            <a:r>
              <a:rPr lang="cs-CZ" sz="1200"/>
              <a:t> et </a:t>
            </a:r>
            <a:r>
              <a:rPr lang="cs-CZ" sz="1200" err="1"/>
              <a:t>Tullo</a:t>
            </a:r>
            <a:r>
              <a:rPr lang="cs-CZ" sz="1200"/>
              <a:t> </a:t>
            </a:r>
            <a:r>
              <a:rPr lang="cs-CZ" sz="1200" err="1"/>
              <a:t>consulibus</a:t>
            </a:r>
            <a:r>
              <a:rPr lang="cs-CZ" sz="1200"/>
              <a:t> </a:t>
            </a:r>
            <a:r>
              <a:rPr lang="cs-CZ" sz="1200" err="1"/>
              <a:t>stetisse</a:t>
            </a:r>
            <a:r>
              <a:rPr lang="cs-CZ" sz="1200"/>
              <a:t> in </a:t>
            </a:r>
            <a:r>
              <a:rPr lang="cs-CZ" sz="1200" err="1"/>
              <a:t>comitio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telo</a:t>
            </a:r>
            <a:r>
              <a:rPr lang="cs-CZ" sz="1200"/>
              <a:t>, </a:t>
            </a:r>
            <a:r>
              <a:rPr lang="cs-CZ" sz="1200" err="1"/>
              <a:t>manum</a:t>
            </a:r>
            <a:r>
              <a:rPr lang="cs-CZ" sz="1200"/>
              <a:t> </a:t>
            </a:r>
            <a:r>
              <a:rPr lang="cs-CZ" sz="1200" err="1"/>
              <a:t>consulum</a:t>
            </a:r>
            <a:r>
              <a:rPr lang="cs-CZ" sz="1200"/>
              <a:t> et </a:t>
            </a:r>
            <a:r>
              <a:rPr lang="cs-CZ" sz="1200" err="1"/>
              <a:t>principum</a:t>
            </a:r>
            <a:r>
              <a:rPr lang="cs-CZ" sz="1200"/>
              <a:t> </a:t>
            </a:r>
            <a:r>
              <a:rPr lang="cs-CZ" sz="1200" err="1"/>
              <a:t>civitatis</a:t>
            </a:r>
            <a:r>
              <a:rPr lang="cs-CZ" sz="1200"/>
              <a:t> </a:t>
            </a:r>
            <a:r>
              <a:rPr lang="cs-CZ" sz="1200" err="1"/>
              <a:t>interficiendorum</a:t>
            </a:r>
            <a:r>
              <a:rPr lang="cs-CZ" sz="1200"/>
              <a:t> causa </a:t>
            </a:r>
            <a:r>
              <a:rPr lang="cs-CZ" sz="1200" err="1"/>
              <a:t>paravisse</a:t>
            </a:r>
            <a:r>
              <a:rPr lang="cs-CZ" sz="1200"/>
              <a:t>, </a:t>
            </a:r>
            <a:r>
              <a:rPr lang="cs-CZ" sz="1200" err="1"/>
              <a:t>sceleri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 </a:t>
            </a:r>
            <a:r>
              <a:rPr lang="cs-CZ" sz="1200" err="1"/>
              <a:t>furori</a:t>
            </a:r>
            <a:r>
              <a:rPr lang="cs-CZ" sz="1200"/>
              <a:t> </a:t>
            </a:r>
            <a:r>
              <a:rPr lang="cs-CZ" sz="1200" err="1"/>
              <a:t>tuo</a:t>
            </a:r>
            <a:r>
              <a:rPr lang="cs-CZ" sz="1200"/>
              <a:t> non </a:t>
            </a:r>
            <a:r>
              <a:rPr lang="cs-CZ" sz="1200" err="1"/>
              <a:t>mentem</a:t>
            </a:r>
            <a:r>
              <a:rPr lang="cs-CZ" sz="1200"/>
              <a:t> </a:t>
            </a:r>
            <a:r>
              <a:rPr lang="cs-CZ" sz="1200" err="1"/>
              <a:t>aliquam</a:t>
            </a:r>
            <a:r>
              <a:rPr lang="cs-CZ" sz="1200"/>
              <a:t> aut </a:t>
            </a:r>
            <a:r>
              <a:rPr lang="cs-CZ" sz="1200" err="1"/>
              <a:t>timorem</a:t>
            </a:r>
            <a:r>
              <a:rPr lang="cs-CZ" sz="1200"/>
              <a:t> </a:t>
            </a:r>
            <a:r>
              <a:rPr lang="cs-CZ" sz="1200" err="1"/>
              <a:t>tuum</a:t>
            </a:r>
            <a:r>
              <a:rPr lang="cs-CZ" sz="1200"/>
              <a:t> sed </a:t>
            </a:r>
            <a:r>
              <a:rPr lang="cs-CZ" sz="1200" err="1"/>
              <a:t>fortunam</a:t>
            </a:r>
            <a:r>
              <a:rPr lang="cs-CZ" sz="1200"/>
              <a:t> </a:t>
            </a:r>
            <a:r>
              <a:rPr lang="cs-CZ" sz="1200" err="1"/>
              <a:t>populi</a:t>
            </a:r>
            <a:r>
              <a:rPr lang="cs-CZ" sz="1200"/>
              <a:t> Romani </a:t>
            </a:r>
            <a:r>
              <a:rPr lang="cs-CZ" sz="1200" err="1"/>
              <a:t>obstitisse</a:t>
            </a:r>
            <a:r>
              <a:rPr lang="cs-CZ" sz="1200" smtClean="0"/>
              <a:t>?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29525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Argumentatio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1929"/>
            <a:ext cx="10515600" cy="5154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/>
              <a:t>V. </a:t>
            </a:r>
            <a:r>
              <a:rPr lang="cs-CZ" sz="1200" err="1"/>
              <a:t>Quae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ita</a:t>
            </a:r>
            <a:r>
              <a:rPr lang="cs-CZ" sz="1200"/>
              <a:t> </a:t>
            </a:r>
            <a:r>
              <a:rPr lang="cs-CZ" sz="1200" err="1"/>
              <a:t>sint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perge</a:t>
            </a:r>
            <a:r>
              <a:rPr lang="cs-CZ" sz="1200"/>
              <a:t>, quo </a:t>
            </a:r>
            <a:r>
              <a:rPr lang="cs-CZ" sz="1200" err="1"/>
              <a:t>coepisti</a:t>
            </a:r>
            <a:r>
              <a:rPr lang="cs-CZ" sz="1200"/>
              <a:t>, </a:t>
            </a:r>
            <a:r>
              <a:rPr lang="cs-CZ" sz="1200" err="1"/>
              <a:t>egredere</a:t>
            </a:r>
            <a:r>
              <a:rPr lang="cs-CZ" sz="1200"/>
              <a:t> </a:t>
            </a:r>
            <a:r>
              <a:rPr lang="cs-CZ" sz="1200" err="1"/>
              <a:t>aliquando</a:t>
            </a:r>
            <a:r>
              <a:rPr lang="cs-CZ" sz="1200"/>
              <a:t> ex </a:t>
            </a:r>
            <a:r>
              <a:rPr lang="cs-CZ" sz="1200" err="1"/>
              <a:t>urbe</a:t>
            </a:r>
            <a:r>
              <a:rPr lang="cs-CZ" sz="1200"/>
              <a:t>; patent </a:t>
            </a:r>
            <a:r>
              <a:rPr lang="cs-CZ" sz="1200" err="1"/>
              <a:t>portae</a:t>
            </a:r>
            <a:r>
              <a:rPr lang="cs-CZ" sz="1200"/>
              <a:t>; </a:t>
            </a:r>
            <a:r>
              <a:rPr lang="cs-CZ" sz="1200" err="1"/>
              <a:t>proficiscere</a:t>
            </a:r>
            <a:r>
              <a:rPr lang="cs-CZ" sz="1200"/>
              <a:t>. </a:t>
            </a:r>
            <a:r>
              <a:rPr lang="cs-CZ" sz="1200" err="1"/>
              <a:t>Nimium</a:t>
            </a:r>
            <a:r>
              <a:rPr lang="cs-CZ" sz="1200"/>
              <a:t> </a:t>
            </a:r>
            <a:r>
              <a:rPr lang="cs-CZ" sz="1200" err="1"/>
              <a:t>diu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imperatorem</a:t>
            </a:r>
            <a:r>
              <a:rPr lang="cs-CZ" sz="1200"/>
              <a:t> </a:t>
            </a:r>
            <a:r>
              <a:rPr lang="cs-CZ" sz="1200" err="1"/>
              <a:t>tua</a:t>
            </a:r>
            <a:r>
              <a:rPr lang="cs-CZ" sz="1200"/>
              <a:t> </a:t>
            </a:r>
            <a:r>
              <a:rPr lang="cs-CZ" sz="1200" err="1"/>
              <a:t>illa</a:t>
            </a:r>
            <a:r>
              <a:rPr lang="cs-CZ" sz="1200"/>
              <a:t> </a:t>
            </a:r>
            <a:r>
              <a:rPr lang="cs-CZ" sz="1200" err="1"/>
              <a:t>Manliana</a:t>
            </a:r>
            <a:r>
              <a:rPr lang="cs-CZ" sz="1200"/>
              <a:t> </a:t>
            </a:r>
            <a:r>
              <a:rPr lang="cs-CZ" sz="1200" err="1"/>
              <a:t>castra</a:t>
            </a:r>
            <a:r>
              <a:rPr lang="cs-CZ" sz="1200"/>
              <a:t> </a:t>
            </a:r>
            <a:r>
              <a:rPr lang="cs-CZ" sz="1200" err="1"/>
              <a:t>desiderant</a:t>
            </a:r>
            <a:r>
              <a:rPr lang="cs-CZ" sz="1200"/>
              <a:t>. </a:t>
            </a:r>
            <a:r>
              <a:rPr lang="cs-CZ" sz="1200" err="1"/>
              <a:t>Educ</a:t>
            </a:r>
            <a:r>
              <a:rPr lang="cs-CZ" sz="1200"/>
              <a:t> tecum </a:t>
            </a:r>
            <a:r>
              <a:rPr lang="cs-CZ" sz="1200" err="1"/>
              <a:t>etiam</a:t>
            </a:r>
            <a:r>
              <a:rPr lang="cs-CZ" sz="1200"/>
              <a:t> </a:t>
            </a:r>
            <a:r>
              <a:rPr lang="cs-CZ" sz="1200" err="1"/>
              <a:t>omnes</a:t>
            </a:r>
            <a:r>
              <a:rPr lang="cs-CZ" sz="1200"/>
              <a:t> </a:t>
            </a:r>
            <a:r>
              <a:rPr lang="cs-CZ" sz="1200" err="1"/>
              <a:t>tuos</a:t>
            </a:r>
            <a:r>
              <a:rPr lang="cs-CZ" sz="1200"/>
              <a:t>, si minus, </a:t>
            </a:r>
            <a:r>
              <a:rPr lang="cs-CZ" sz="1200" err="1"/>
              <a:t>quam</a:t>
            </a:r>
            <a:r>
              <a:rPr lang="cs-CZ" sz="1200"/>
              <a:t> </a:t>
            </a:r>
            <a:r>
              <a:rPr lang="cs-CZ" sz="1200" err="1"/>
              <a:t>plurimos</a:t>
            </a:r>
            <a:r>
              <a:rPr lang="cs-CZ" sz="1200"/>
              <a:t>; </a:t>
            </a:r>
            <a:r>
              <a:rPr lang="cs-CZ" sz="1200" err="1"/>
              <a:t>purga</a:t>
            </a:r>
            <a:r>
              <a:rPr lang="cs-CZ" sz="1200"/>
              <a:t> </a:t>
            </a:r>
            <a:r>
              <a:rPr lang="cs-CZ" sz="1200" err="1"/>
              <a:t>urbem</a:t>
            </a:r>
            <a:r>
              <a:rPr lang="cs-CZ" sz="1200"/>
              <a:t>. </a:t>
            </a:r>
            <a:r>
              <a:rPr lang="cs-CZ" sz="1200" b="1" u="sng">
                <a:solidFill>
                  <a:srgbClr val="FF0000"/>
                </a:solidFill>
              </a:rPr>
              <a:t>M</a:t>
            </a:r>
            <a:r>
              <a:rPr lang="cs-CZ" sz="1200"/>
              <a:t>agno </a:t>
            </a:r>
            <a:r>
              <a:rPr lang="cs-CZ" sz="1200" b="1" u="sng" err="1">
                <a:solidFill>
                  <a:srgbClr val="FF0000"/>
                </a:solidFill>
              </a:rPr>
              <a:t>m</a:t>
            </a:r>
            <a:r>
              <a:rPr lang="cs-CZ" sz="1200" err="1"/>
              <a:t>e</a:t>
            </a:r>
            <a:r>
              <a:rPr lang="cs-CZ" sz="1200"/>
              <a:t> </a:t>
            </a:r>
            <a:r>
              <a:rPr lang="cs-CZ" sz="1200" b="1" u="sng">
                <a:solidFill>
                  <a:srgbClr val="FF0000"/>
                </a:solidFill>
              </a:rPr>
              <a:t>m</a:t>
            </a:r>
            <a:r>
              <a:rPr lang="cs-CZ" sz="1200"/>
              <a:t>etu </a:t>
            </a:r>
            <a:r>
              <a:rPr lang="cs-CZ" sz="1200" err="1"/>
              <a:t>liberabis</a:t>
            </a:r>
            <a:r>
              <a:rPr lang="cs-CZ" sz="1200"/>
              <a:t>, dum </a:t>
            </a:r>
            <a:r>
              <a:rPr lang="cs-CZ" sz="1200" b="1" u="sng" err="1">
                <a:solidFill>
                  <a:srgbClr val="FF0000"/>
                </a:solidFill>
              </a:rPr>
              <a:t>m</a:t>
            </a:r>
            <a:r>
              <a:rPr lang="cs-CZ" sz="1200" err="1"/>
              <a:t>odo</a:t>
            </a:r>
            <a:r>
              <a:rPr lang="cs-CZ" sz="1200"/>
              <a:t> inter </a:t>
            </a:r>
            <a:r>
              <a:rPr lang="cs-CZ" sz="1200" b="1" u="sng" err="1">
                <a:solidFill>
                  <a:srgbClr val="FF0000"/>
                </a:solidFill>
              </a:rPr>
              <a:t>m</a:t>
            </a:r>
            <a:r>
              <a:rPr lang="cs-CZ" sz="1200" err="1"/>
              <a:t>e</a:t>
            </a:r>
            <a:r>
              <a:rPr lang="cs-CZ" sz="1200"/>
              <a:t> </a:t>
            </a:r>
            <a:r>
              <a:rPr lang="cs-CZ" sz="1200" err="1"/>
              <a:t>atque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b="1" u="sng" err="1">
                <a:solidFill>
                  <a:srgbClr val="FF0000"/>
                </a:solidFill>
              </a:rPr>
              <a:t>m</a:t>
            </a:r>
            <a:r>
              <a:rPr lang="cs-CZ" sz="1200" err="1"/>
              <a:t>urus</a:t>
            </a:r>
            <a:r>
              <a:rPr lang="cs-CZ" sz="1200"/>
              <a:t> </a:t>
            </a:r>
            <a:r>
              <a:rPr lang="cs-CZ" sz="1200" err="1"/>
              <a:t>intersit</a:t>
            </a:r>
            <a:r>
              <a:rPr lang="cs-CZ" sz="1200"/>
              <a:t>. </a:t>
            </a:r>
            <a:r>
              <a:rPr lang="cs-CZ" sz="1200" err="1"/>
              <a:t>Nobiscum</a:t>
            </a:r>
            <a:r>
              <a:rPr lang="cs-CZ" sz="1200"/>
              <a:t> </a:t>
            </a:r>
            <a:r>
              <a:rPr lang="cs-CZ" sz="1200" err="1"/>
              <a:t>versari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diutius</a:t>
            </a:r>
            <a:r>
              <a:rPr lang="cs-CZ" sz="1200"/>
              <a:t> non </a:t>
            </a:r>
            <a:r>
              <a:rPr lang="cs-CZ" sz="1200" err="1"/>
              <a:t>potes</a:t>
            </a:r>
            <a:r>
              <a:rPr lang="cs-CZ" sz="1200"/>
              <a:t>; </a:t>
            </a:r>
            <a:r>
              <a:rPr lang="cs-CZ" sz="1200" b="1" u="sng"/>
              <a:t>non </a:t>
            </a:r>
            <a:r>
              <a:rPr lang="cs-CZ" sz="1200" b="1" u="sng" err="1"/>
              <a:t>feram</a:t>
            </a:r>
            <a:r>
              <a:rPr lang="cs-CZ" sz="1200" b="1" u="sng"/>
              <a:t>, non </a:t>
            </a:r>
            <a:r>
              <a:rPr lang="cs-CZ" sz="1200" b="1" u="sng" err="1"/>
              <a:t>patiar</a:t>
            </a:r>
            <a:r>
              <a:rPr lang="cs-CZ" sz="1200" b="1" u="sng"/>
              <a:t>, non </a:t>
            </a:r>
            <a:r>
              <a:rPr lang="cs-CZ" sz="1200" b="1" u="sng" err="1"/>
              <a:t>sinam</a:t>
            </a:r>
            <a:r>
              <a:rPr lang="cs-CZ" sz="1200"/>
              <a:t>. [11] Magna dis </a:t>
            </a:r>
            <a:r>
              <a:rPr lang="cs-CZ" sz="1200" err="1"/>
              <a:t>inmortalibus</a:t>
            </a:r>
            <a:r>
              <a:rPr lang="cs-CZ" sz="1200"/>
              <a:t> </a:t>
            </a:r>
            <a:r>
              <a:rPr lang="cs-CZ" sz="1200" err="1"/>
              <a:t>habenda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atque</a:t>
            </a:r>
            <a:r>
              <a:rPr lang="cs-CZ" sz="1200"/>
              <a:t> </a:t>
            </a:r>
            <a:r>
              <a:rPr lang="cs-CZ" sz="1200" err="1"/>
              <a:t>huic</a:t>
            </a:r>
            <a:r>
              <a:rPr lang="cs-CZ" sz="1200"/>
              <a:t> </a:t>
            </a:r>
            <a:r>
              <a:rPr lang="cs-CZ" sz="1200" err="1"/>
              <a:t>ipsi</a:t>
            </a:r>
            <a:r>
              <a:rPr lang="cs-CZ" sz="1200"/>
              <a:t> </a:t>
            </a:r>
            <a:r>
              <a:rPr lang="cs-CZ" sz="1200" err="1"/>
              <a:t>Iovi</a:t>
            </a:r>
            <a:r>
              <a:rPr lang="cs-CZ" sz="1200"/>
              <a:t> </a:t>
            </a:r>
            <a:r>
              <a:rPr lang="cs-CZ" sz="1200" err="1"/>
              <a:t>Statori</a:t>
            </a:r>
            <a:r>
              <a:rPr lang="cs-CZ" sz="1200"/>
              <a:t>, </a:t>
            </a:r>
            <a:r>
              <a:rPr lang="cs-CZ" sz="1200" err="1"/>
              <a:t>antiquissimo</a:t>
            </a:r>
            <a:r>
              <a:rPr lang="cs-CZ" sz="1200"/>
              <a:t> </a:t>
            </a:r>
            <a:r>
              <a:rPr lang="cs-CZ" sz="1200" err="1"/>
              <a:t>custodi</a:t>
            </a:r>
            <a:r>
              <a:rPr lang="cs-CZ" sz="1200"/>
              <a:t> </a:t>
            </a:r>
            <a:r>
              <a:rPr lang="cs-CZ" sz="1200" err="1"/>
              <a:t>huius</a:t>
            </a:r>
            <a:r>
              <a:rPr lang="cs-CZ" sz="1200"/>
              <a:t> </a:t>
            </a:r>
            <a:r>
              <a:rPr lang="cs-CZ" sz="1200" err="1"/>
              <a:t>urbis</a:t>
            </a:r>
            <a:r>
              <a:rPr lang="cs-CZ" sz="1200"/>
              <a:t>, </a:t>
            </a:r>
            <a:r>
              <a:rPr lang="cs-CZ" sz="1200" err="1"/>
              <a:t>gratia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hanc</a:t>
            </a:r>
            <a:r>
              <a:rPr lang="cs-CZ" sz="1200"/>
              <a:t> tam </a:t>
            </a:r>
            <a:r>
              <a:rPr lang="cs-CZ" sz="1200" err="1"/>
              <a:t>taetram</a:t>
            </a:r>
            <a:r>
              <a:rPr lang="cs-CZ" sz="1200"/>
              <a:t>, tam </a:t>
            </a:r>
            <a:r>
              <a:rPr lang="cs-CZ" sz="1200" err="1"/>
              <a:t>horribilem</a:t>
            </a:r>
            <a:r>
              <a:rPr lang="cs-CZ" sz="1200"/>
              <a:t> </a:t>
            </a:r>
            <a:r>
              <a:rPr lang="cs-CZ" sz="1200" err="1"/>
              <a:t>tamque</a:t>
            </a:r>
            <a:r>
              <a:rPr lang="cs-CZ" sz="1200"/>
              <a:t> </a:t>
            </a:r>
            <a:r>
              <a:rPr lang="cs-CZ" sz="1200" err="1"/>
              <a:t>infestam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 pestem </a:t>
            </a:r>
            <a:r>
              <a:rPr lang="cs-CZ" sz="1200" err="1"/>
              <a:t>totiens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effugimus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Non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saepius</a:t>
            </a:r>
            <a:r>
              <a:rPr lang="cs-CZ" sz="1200"/>
              <a:t> in </a:t>
            </a:r>
            <a:r>
              <a:rPr lang="cs-CZ" sz="1200" err="1"/>
              <a:t>uno</a:t>
            </a:r>
            <a:r>
              <a:rPr lang="cs-CZ" sz="1200"/>
              <a:t> </a:t>
            </a:r>
            <a:r>
              <a:rPr lang="cs-CZ" sz="1200" err="1"/>
              <a:t>homine</a:t>
            </a:r>
            <a:r>
              <a:rPr lang="cs-CZ" sz="1200"/>
              <a:t> </a:t>
            </a:r>
            <a:r>
              <a:rPr lang="cs-CZ" sz="1200" err="1"/>
              <a:t>summa</a:t>
            </a:r>
            <a:r>
              <a:rPr lang="cs-CZ" sz="1200"/>
              <a:t> </a:t>
            </a:r>
            <a:r>
              <a:rPr lang="cs-CZ" sz="1200" err="1"/>
              <a:t>salus</a:t>
            </a:r>
            <a:r>
              <a:rPr lang="cs-CZ" sz="1200"/>
              <a:t> </a:t>
            </a:r>
            <a:r>
              <a:rPr lang="cs-CZ" sz="1200" err="1"/>
              <a:t>periclitanda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. </a:t>
            </a:r>
            <a:r>
              <a:rPr lang="cs-CZ" sz="1200" err="1"/>
              <a:t>Quamdiu</a:t>
            </a:r>
            <a:r>
              <a:rPr lang="cs-CZ" sz="1200"/>
              <a:t> </a:t>
            </a:r>
            <a:r>
              <a:rPr lang="cs-CZ" sz="1200" err="1"/>
              <a:t>mihi</a:t>
            </a:r>
            <a:r>
              <a:rPr lang="cs-CZ" sz="1200"/>
              <a:t> </a:t>
            </a:r>
            <a:r>
              <a:rPr lang="cs-CZ" sz="1200" err="1"/>
              <a:t>consuli</a:t>
            </a:r>
            <a:r>
              <a:rPr lang="cs-CZ" sz="1200"/>
              <a:t> </a:t>
            </a:r>
            <a:r>
              <a:rPr lang="cs-CZ" sz="1200" err="1"/>
              <a:t>designato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insidiatus</a:t>
            </a:r>
            <a:r>
              <a:rPr lang="cs-CZ" sz="1200"/>
              <a:t> es, non </a:t>
            </a:r>
            <a:r>
              <a:rPr lang="cs-CZ" sz="1200" err="1"/>
              <a:t>publico</a:t>
            </a:r>
            <a:r>
              <a:rPr lang="cs-CZ" sz="1200"/>
              <a:t>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praesidio</a:t>
            </a:r>
            <a:r>
              <a:rPr lang="cs-CZ" sz="1200"/>
              <a:t>, sed privata </a:t>
            </a:r>
            <a:r>
              <a:rPr lang="cs-CZ" sz="1200" err="1"/>
              <a:t>diligentia</a:t>
            </a:r>
            <a:r>
              <a:rPr lang="cs-CZ" sz="1200"/>
              <a:t> </a:t>
            </a:r>
            <a:r>
              <a:rPr lang="cs-CZ" sz="1200" err="1"/>
              <a:t>defendi</a:t>
            </a:r>
            <a:r>
              <a:rPr lang="cs-CZ" sz="1200"/>
              <a:t>.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proximis</a:t>
            </a:r>
            <a:r>
              <a:rPr lang="cs-CZ" sz="1200"/>
              <a:t> </a:t>
            </a:r>
            <a:r>
              <a:rPr lang="cs-CZ" sz="1200" err="1"/>
              <a:t>comitiis</a:t>
            </a:r>
            <a:r>
              <a:rPr lang="cs-CZ" sz="1200"/>
              <a:t> </a:t>
            </a:r>
            <a:r>
              <a:rPr lang="cs-CZ" sz="1200" err="1"/>
              <a:t>consularibus</a:t>
            </a:r>
            <a:r>
              <a:rPr lang="cs-CZ" sz="1200"/>
              <a:t>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consulem</a:t>
            </a:r>
            <a:r>
              <a:rPr lang="cs-CZ" sz="1200"/>
              <a:t> in </a:t>
            </a:r>
            <a:r>
              <a:rPr lang="cs-CZ" sz="1200" err="1"/>
              <a:t>campo</a:t>
            </a:r>
            <a:r>
              <a:rPr lang="cs-CZ" sz="1200"/>
              <a:t> et </a:t>
            </a:r>
            <a:r>
              <a:rPr lang="cs-CZ" sz="1200" err="1"/>
              <a:t>competitores</a:t>
            </a:r>
            <a:r>
              <a:rPr lang="cs-CZ" sz="1200"/>
              <a:t> </a:t>
            </a:r>
            <a:r>
              <a:rPr lang="cs-CZ" sz="1200" err="1"/>
              <a:t>tuos</a:t>
            </a:r>
            <a:r>
              <a:rPr lang="cs-CZ" sz="1200"/>
              <a:t> </a:t>
            </a:r>
            <a:r>
              <a:rPr lang="cs-CZ" sz="1200" err="1"/>
              <a:t>interficere</a:t>
            </a:r>
            <a:r>
              <a:rPr lang="cs-CZ" sz="1200"/>
              <a:t> </a:t>
            </a:r>
            <a:r>
              <a:rPr lang="cs-CZ" sz="1200" err="1"/>
              <a:t>voluisti</a:t>
            </a:r>
            <a:r>
              <a:rPr lang="cs-CZ" sz="1200"/>
              <a:t>, </a:t>
            </a:r>
            <a:r>
              <a:rPr lang="cs-CZ" sz="1200" err="1"/>
              <a:t>compressi</a:t>
            </a:r>
            <a:r>
              <a:rPr lang="cs-CZ" sz="1200"/>
              <a:t> </a:t>
            </a:r>
            <a:r>
              <a:rPr lang="cs-CZ" sz="1200" err="1"/>
              <a:t>conatus</a:t>
            </a:r>
            <a:r>
              <a:rPr lang="cs-CZ" sz="1200"/>
              <a:t> </a:t>
            </a:r>
            <a:r>
              <a:rPr lang="cs-CZ" sz="1200" err="1"/>
              <a:t>tuos</a:t>
            </a:r>
            <a:r>
              <a:rPr lang="cs-CZ" sz="1200"/>
              <a:t> </a:t>
            </a:r>
            <a:r>
              <a:rPr lang="cs-CZ" sz="1200" err="1"/>
              <a:t>nefarios</a:t>
            </a:r>
            <a:r>
              <a:rPr lang="cs-CZ" sz="1200"/>
              <a:t> </a:t>
            </a:r>
            <a:r>
              <a:rPr lang="cs-CZ" sz="1200" err="1"/>
              <a:t>amicorum</a:t>
            </a:r>
            <a:r>
              <a:rPr lang="cs-CZ" sz="1200"/>
              <a:t> </a:t>
            </a:r>
            <a:r>
              <a:rPr lang="cs-CZ" sz="1200" err="1"/>
              <a:t>praesidio</a:t>
            </a:r>
            <a:r>
              <a:rPr lang="cs-CZ" sz="1200"/>
              <a:t> et </a:t>
            </a:r>
            <a:r>
              <a:rPr lang="cs-CZ" sz="1200" err="1"/>
              <a:t>copiis</a:t>
            </a:r>
            <a:r>
              <a:rPr lang="cs-CZ" sz="1200"/>
              <a:t> </a:t>
            </a:r>
            <a:r>
              <a:rPr lang="cs-CZ" sz="1200" err="1"/>
              <a:t>nullo</a:t>
            </a:r>
            <a:r>
              <a:rPr lang="cs-CZ" sz="1200"/>
              <a:t> tumultu </a:t>
            </a:r>
            <a:r>
              <a:rPr lang="cs-CZ" sz="1200" err="1"/>
              <a:t>publice</a:t>
            </a:r>
            <a:r>
              <a:rPr lang="cs-CZ" sz="1200"/>
              <a:t> </a:t>
            </a:r>
            <a:r>
              <a:rPr lang="cs-CZ" sz="1200" err="1"/>
              <a:t>concitato</a:t>
            </a:r>
            <a:r>
              <a:rPr lang="cs-CZ" sz="1200"/>
              <a:t>; </a:t>
            </a:r>
            <a:r>
              <a:rPr lang="cs-CZ" sz="1200" err="1"/>
              <a:t>denique</a:t>
            </a:r>
            <a:r>
              <a:rPr lang="cs-CZ" sz="1200"/>
              <a:t>, </a:t>
            </a:r>
            <a:r>
              <a:rPr lang="cs-CZ" sz="1200" err="1"/>
              <a:t>quotienscumque</a:t>
            </a:r>
            <a:r>
              <a:rPr lang="cs-CZ" sz="1200"/>
              <a:t>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petisti</a:t>
            </a:r>
            <a:r>
              <a:rPr lang="cs-CZ" sz="1200"/>
              <a:t>, per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obstiti</a:t>
            </a:r>
            <a:r>
              <a:rPr lang="cs-CZ" sz="1200"/>
              <a:t>, </a:t>
            </a:r>
            <a:r>
              <a:rPr lang="cs-CZ" sz="1200" err="1"/>
              <a:t>quamquam</a:t>
            </a:r>
            <a:r>
              <a:rPr lang="cs-CZ" sz="1200"/>
              <a:t> </a:t>
            </a:r>
            <a:r>
              <a:rPr lang="cs-CZ" sz="1200" err="1"/>
              <a:t>videbam</a:t>
            </a:r>
            <a:r>
              <a:rPr lang="cs-CZ" sz="1200"/>
              <a:t> </a:t>
            </a:r>
            <a:r>
              <a:rPr lang="cs-CZ" sz="1200" err="1"/>
              <a:t>perniciem</a:t>
            </a:r>
            <a:r>
              <a:rPr lang="cs-CZ" sz="1200"/>
              <a:t> </a:t>
            </a:r>
            <a:r>
              <a:rPr lang="cs-CZ" sz="1200" err="1"/>
              <a:t>meam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magna</a:t>
            </a:r>
            <a:r>
              <a:rPr lang="cs-CZ" sz="1200"/>
              <a:t> </a:t>
            </a:r>
            <a:r>
              <a:rPr lang="cs-CZ" sz="1200" err="1"/>
              <a:t>calamitate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coniunctam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[12] </a:t>
            </a:r>
            <a:r>
              <a:rPr lang="cs-CZ" sz="1200" err="1"/>
              <a:t>Nunc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aperte</a:t>
            </a:r>
            <a:r>
              <a:rPr lang="cs-CZ" sz="1200"/>
              <a:t> </a:t>
            </a:r>
            <a:r>
              <a:rPr lang="cs-CZ" sz="1200" err="1"/>
              <a:t>rem</a:t>
            </a:r>
            <a:r>
              <a:rPr lang="cs-CZ" sz="1200"/>
              <a:t> </a:t>
            </a:r>
            <a:r>
              <a:rPr lang="cs-CZ" sz="1200" err="1"/>
              <a:t>publicam</a:t>
            </a:r>
            <a:r>
              <a:rPr lang="cs-CZ" sz="1200"/>
              <a:t> </a:t>
            </a:r>
            <a:r>
              <a:rPr lang="cs-CZ" sz="1200" err="1"/>
              <a:t>universam</a:t>
            </a:r>
            <a:r>
              <a:rPr lang="cs-CZ" sz="1200"/>
              <a:t> </a:t>
            </a:r>
            <a:r>
              <a:rPr lang="cs-CZ" sz="1200" err="1"/>
              <a:t>petis</a:t>
            </a:r>
            <a:r>
              <a:rPr lang="cs-CZ" sz="1200"/>
              <a:t>, </a:t>
            </a:r>
            <a:r>
              <a:rPr lang="cs-CZ" sz="1200" err="1"/>
              <a:t>templa</a:t>
            </a:r>
            <a:r>
              <a:rPr lang="cs-CZ" sz="1200"/>
              <a:t> </a:t>
            </a:r>
            <a:r>
              <a:rPr lang="cs-CZ" sz="1200" err="1"/>
              <a:t>deorum</a:t>
            </a:r>
            <a:r>
              <a:rPr lang="cs-CZ" sz="1200"/>
              <a:t> </a:t>
            </a:r>
            <a:r>
              <a:rPr lang="cs-CZ" sz="1200" err="1"/>
              <a:t>inmortalium</a:t>
            </a:r>
            <a:r>
              <a:rPr lang="cs-CZ" sz="1200"/>
              <a:t>, </a:t>
            </a:r>
            <a:r>
              <a:rPr lang="cs-CZ" sz="1200" err="1"/>
              <a:t>tecta</a:t>
            </a:r>
            <a:r>
              <a:rPr lang="cs-CZ" sz="1200"/>
              <a:t> </a:t>
            </a:r>
            <a:r>
              <a:rPr lang="cs-CZ" sz="1200" err="1"/>
              <a:t>urbis</a:t>
            </a:r>
            <a:r>
              <a:rPr lang="cs-CZ" sz="1200"/>
              <a:t>, </a:t>
            </a:r>
            <a:r>
              <a:rPr lang="cs-CZ" sz="1200" err="1"/>
              <a:t>vitam</a:t>
            </a:r>
            <a:r>
              <a:rPr lang="cs-CZ" sz="1200"/>
              <a:t> omnium </a:t>
            </a:r>
            <a:r>
              <a:rPr lang="cs-CZ" sz="1200" err="1"/>
              <a:t>civium</a:t>
            </a:r>
            <a:r>
              <a:rPr lang="cs-CZ" sz="1200"/>
              <a:t>, </a:t>
            </a:r>
            <a:r>
              <a:rPr lang="cs-CZ" sz="1200" err="1"/>
              <a:t>Italiam</a:t>
            </a:r>
            <a:r>
              <a:rPr lang="cs-CZ" sz="1200"/>
              <a:t> [</a:t>
            </a:r>
            <a:r>
              <a:rPr lang="cs-CZ" sz="1200" err="1"/>
              <a:t>denique</a:t>
            </a:r>
            <a:r>
              <a:rPr lang="cs-CZ" sz="1200"/>
              <a:t>] </a:t>
            </a:r>
            <a:r>
              <a:rPr lang="cs-CZ" sz="1200" err="1"/>
              <a:t>totam</a:t>
            </a:r>
            <a:r>
              <a:rPr lang="cs-CZ" sz="1200"/>
              <a:t> ad </a:t>
            </a:r>
            <a:r>
              <a:rPr lang="cs-CZ" sz="1200" err="1"/>
              <a:t>exitium</a:t>
            </a:r>
            <a:r>
              <a:rPr lang="cs-CZ" sz="1200"/>
              <a:t> et </a:t>
            </a:r>
            <a:r>
              <a:rPr lang="cs-CZ" sz="1200" err="1"/>
              <a:t>vastitatem</a:t>
            </a:r>
            <a:r>
              <a:rPr lang="cs-CZ" sz="1200"/>
              <a:t> </a:t>
            </a:r>
            <a:r>
              <a:rPr lang="cs-CZ" sz="1200" err="1"/>
              <a:t>vocas</a:t>
            </a:r>
            <a:r>
              <a:rPr lang="cs-CZ" sz="1200"/>
              <a:t>. </a:t>
            </a:r>
            <a:r>
              <a:rPr lang="cs-CZ" sz="1200" err="1"/>
              <a:t>Quare</a:t>
            </a:r>
            <a:r>
              <a:rPr lang="cs-CZ" sz="1200"/>
              <a:t>, </a:t>
            </a:r>
            <a:r>
              <a:rPr lang="cs-CZ" sz="1200" err="1"/>
              <a:t>quoniam</a:t>
            </a:r>
            <a:r>
              <a:rPr lang="cs-CZ" sz="1200"/>
              <a:t> id,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primum, et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huius</a:t>
            </a:r>
            <a:r>
              <a:rPr lang="cs-CZ" sz="1200"/>
              <a:t> </a:t>
            </a:r>
            <a:r>
              <a:rPr lang="cs-CZ" sz="1200" err="1"/>
              <a:t>imperii</a:t>
            </a:r>
            <a:r>
              <a:rPr lang="cs-CZ" sz="1200"/>
              <a:t> </a:t>
            </a:r>
            <a:r>
              <a:rPr lang="cs-CZ" sz="1200" err="1"/>
              <a:t>disciplinaeque</a:t>
            </a:r>
            <a:r>
              <a:rPr lang="cs-CZ" sz="1200"/>
              <a:t> </a:t>
            </a:r>
            <a:r>
              <a:rPr lang="cs-CZ" sz="1200" err="1"/>
              <a:t>maiorum</a:t>
            </a:r>
            <a:r>
              <a:rPr lang="cs-CZ" sz="1200"/>
              <a:t> proprium </a:t>
            </a:r>
            <a:r>
              <a:rPr lang="cs-CZ" sz="1200" err="1"/>
              <a:t>est</a:t>
            </a:r>
            <a:r>
              <a:rPr lang="cs-CZ" sz="1200"/>
              <a:t>, </a:t>
            </a:r>
            <a:r>
              <a:rPr lang="cs-CZ" sz="1200" err="1"/>
              <a:t>facere</a:t>
            </a:r>
            <a:r>
              <a:rPr lang="cs-CZ" sz="1200"/>
              <a:t> </a:t>
            </a:r>
            <a:r>
              <a:rPr lang="cs-CZ" sz="1200" err="1"/>
              <a:t>nondum</a:t>
            </a:r>
            <a:r>
              <a:rPr lang="cs-CZ" sz="1200"/>
              <a:t> </a:t>
            </a:r>
            <a:r>
              <a:rPr lang="cs-CZ" sz="1200" err="1"/>
              <a:t>audeo</a:t>
            </a:r>
            <a:r>
              <a:rPr lang="cs-CZ" sz="1200"/>
              <a:t>, </a:t>
            </a:r>
            <a:r>
              <a:rPr lang="cs-CZ" sz="1200" err="1"/>
              <a:t>faciam</a:t>
            </a:r>
            <a:r>
              <a:rPr lang="cs-CZ" sz="1200"/>
              <a:t> id,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ad </a:t>
            </a:r>
            <a:r>
              <a:rPr lang="cs-CZ" sz="1200" err="1"/>
              <a:t>severitatem</a:t>
            </a:r>
            <a:r>
              <a:rPr lang="cs-CZ" sz="1200"/>
              <a:t> </a:t>
            </a:r>
            <a:r>
              <a:rPr lang="cs-CZ" sz="1200" err="1"/>
              <a:t>lenius</a:t>
            </a:r>
            <a:r>
              <a:rPr lang="cs-CZ" sz="1200"/>
              <a:t> et ad </a:t>
            </a:r>
            <a:r>
              <a:rPr lang="cs-CZ" sz="1200" err="1"/>
              <a:t>communem</a:t>
            </a:r>
            <a:r>
              <a:rPr lang="cs-CZ" sz="1200"/>
              <a:t> salutem </a:t>
            </a:r>
            <a:r>
              <a:rPr lang="cs-CZ" sz="1200" err="1"/>
              <a:t>utilius</a:t>
            </a:r>
            <a:r>
              <a:rPr lang="cs-CZ" sz="1200"/>
              <a:t>. </a:t>
            </a:r>
            <a:r>
              <a:rPr lang="cs-CZ" sz="1200" err="1"/>
              <a:t>Nam</a:t>
            </a:r>
            <a:r>
              <a:rPr lang="cs-CZ" sz="1200"/>
              <a:t> si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interfici</a:t>
            </a:r>
            <a:r>
              <a:rPr lang="cs-CZ" sz="1200"/>
              <a:t> </a:t>
            </a:r>
            <a:r>
              <a:rPr lang="cs-CZ" sz="1200" err="1"/>
              <a:t>iussero</a:t>
            </a:r>
            <a:r>
              <a:rPr lang="cs-CZ" sz="1200"/>
              <a:t>, </a:t>
            </a:r>
            <a:r>
              <a:rPr lang="cs-CZ" sz="1200" err="1"/>
              <a:t>residebit</a:t>
            </a:r>
            <a:r>
              <a:rPr lang="cs-CZ" sz="1200"/>
              <a:t> in re publica </a:t>
            </a:r>
            <a:r>
              <a:rPr lang="cs-CZ" sz="1200" err="1"/>
              <a:t>reliqua</a:t>
            </a:r>
            <a:r>
              <a:rPr lang="cs-CZ" sz="1200"/>
              <a:t> </a:t>
            </a:r>
            <a:r>
              <a:rPr lang="cs-CZ" sz="1200" err="1"/>
              <a:t>coniuratorum</a:t>
            </a:r>
            <a:r>
              <a:rPr lang="cs-CZ" sz="1200"/>
              <a:t> </a:t>
            </a:r>
            <a:r>
              <a:rPr lang="cs-CZ" sz="1200" err="1"/>
              <a:t>manus</a:t>
            </a:r>
            <a:r>
              <a:rPr lang="cs-CZ" sz="1200"/>
              <a:t>; sin tu,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dudum</a:t>
            </a:r>
            <a:r>
              <a:rPr lang="cs-CZ" sz="1200"/>
              <a:t> </a:t>
            </a:r>
            <a:r>
              <a:rPr lang="cs-CZ" sz="1200" err="1"/>
              <a:t>hortor</a:t>
            </a:r>
            <a:r>
              <a:rPr lang="cs-CZ" sz="1200"/>
              <a:t>, </a:t>
            </a:r>
            <a:r>
              <a:rPr lang="cs-CZ" sz="1200" err="1"/>
              <a:t>exieris</a:t>
            </a:r>
            <a:r>
              <a:rPr lang="cs-CZ" sz="1200"/>
              <a:t>, </a:t>
            </a:r>
            <a:r>
              <a:rPr lang="cs-CZ" sz="1200" err="1"/>
              <a:t>exhaurietur</a:t>
            </a:r>
            <a:r>
              <a:rPr lang="cs-CZ" sz="1200"/>
              <a:t> ex </a:t>
            </a:r>
            <a:r>
              <a:rPr lang="cs-CZ" sz="1200" err="1"/>
              <a:t>urbe</a:t>
            </a:r>
            <a:r>
              <a:rPr lang="cs-CZ" sz="1200"/>
              <a:t> </a:t>
            </a:r>
            <a:r>
              <a:rPr lang="cs-CZ" sz="1200" err="1"/>
              <a:t>tuorum</a:t>
            </a:r>
            <a:r>
              <a:rPr lang="cs-CZ" sz="1200"/>
              <a:t> </a:t>
            </a:r>
            <a:r>
              <a:rPr lang="cs-CZ" sz="1200" err="1"/>
              <a:t>comitum</a:t>
            </a:r>
            <a:r>
              <a:rPr lang="cs-CZ" sz="1200"/>
              <a:t> </a:t>
            </a:r>
            <a:r>
              <a:rPr lang="cs-CZ" sz="1200" err="1"/>
              <a:t>magna</a:t>
            </a:r>
            <a:r>
              <a:rPr lang="cs-CZ" sz="1200"/>
              <a:t> et </a:t>
            </a:r>
            <a:r>
              <a:rPr lang="cs-CZ" sz="1200" err="1"/>
              <a:t>perniciosa</a:t>
            </a:r>
            <a:r>
              <a:rPr lang="cs-CZ" sz="1200"/>
              <a:t> </a:t>
            </a:r>
            <a:r>
              <a:rPr lang="cs-CZ" sz="1200" err="1"/>
              <a:t>sentina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. [13] </a:t>
            </a:r>
            <a:r>
              <a:rPr lang="cs-CZ" sz="1200" err="1"/>
              <a:t>Quid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? </a:t>
            </a:r>
            <a:r>
              <a:rPr lang="cs-CZ" sz="1200" err="1"/>
              <a:t>num</a:t>
            </a:r>
            <a:r>
              <a:rPr lang="cs-CZ" sz="1200"/>
              <a:t> </a:t>
            </a:r>
            <a:r>
              <a:rPr lang="cs-CZ" sz="1200" err="1"/>
              <a:t>dubitas</a:t>
            </a:r>
            <a:r>
              <a:rPr lang="cs-CZ" sz="1200"/>
              <a:t> id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imperante</a:t>
            </a:r>
            <a:r>
              <a:rPr lang="cs-CZ" sz="1200"/>
              <a:t> </a:t>
            </a:r>
            <a:r>
              <a:rPr lang="cs-CZ" sz="1200" err="1"/>
              <a:t>facere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tua</a:t>
            </a:r>
            <a:r>
              <a:rPr lang="cs-CZ" sz="1200"/>
              <a:t> </a:t>
            </a:r>
            <a:r>
              <a:rPr lang="cs-CZ" sz="1200" err="1"/>
              <a:t>sponte</a:t>
            </a:r>
            <a:r>
              <a:rPr lang="cs-CZ" sz="1200"/>
              <a:t> </a:t>
            </a:r>
            <a:r>
              <a:rPr lang="cs-CZ" sz="1200" err="1"/>
              <a:t>faciebas</a:t>
            </a:r>
            <a:r>
              <a:rPr lang="cs-CZ" sz="1200"/>
              <a:t>? </a:t>
            </a:r>
            <a:r>
              <a:rPr lang="cs-CZ" sz="1200" err="1"/>
              <a:t>Exire</a:t>
            </a:r>
            <a:r>
              <a:rPr lang="cs-CZ" sz="1200"/>
              <a:t> ex </a:t>
            </a:r>
            <a:r>
              <a:rPr lang="cs-CZ" sz="1200" err="1"/>
              <a:t>urbe</a:t>
            </a:r>
            <a:r>
              <a:rPr lang="cs-CZ" sz="1200"/>
              <a:t> </a:t>
            </a:r>
            <a:r>
              <a:rPr lang="cs-CZ" sz="1200" err="1"/>
              <a:t>iubet</a:t>
            </a:r>
            <a:r>
              <a:rPr lang="cs-CZ" sz="1200"/>
              <a:t> </a:t>
            </a:r>
            <a:r>
              <a:rPr lang="cs-CZ" sz="1200" err="1"/>
              <a:t>consul</a:t>
            </a:r>
            <a:r>
              <a:rPr lang="cs-CZ" sz="1200"/>
              <a:t> hostem. </a:t>
            </a:r>
            <a:r>
              <a:rPr lang="cs-CZ" sz="1200" err="1"/>
              <a:t>Interrogas</a:t>
            </a:r>
            <a:r>
              <a:rPr lang="cs-CZ" sz="1200"/>
              <a:t> </a:t>
            </a:r>
            <a:r>
              <a:rPr lang="cs-CZ" sz="1200" err="1"/>
              <a:t>me</a:t>
            </a:r>
            <a:r>
              <a:rPr lang="cs-CZ" sz="1200"/>
              <a:t>, </a:t>
            </a:r>
            <a:r>
              <a:rPr lang="cs-CZ" sz="1200" err="1"/>
              <a:t>num</a:t>
            </a:r>
            <a:r>
              <a:rPr lang="cs-CZ" sz="1200"/>
              <a:t> in </a:t>
            </a:r>
            <a:r>
              <a:rPr lang="cs-CZ" sz="1200" err="1"/>
              <a:t>exilium</a:t>
            </a:r>
            <a:r>
              <a:rPr lang="cs-CZ" sz="1200"/>
              <a:t>; non </a:t>
            </a:r>
            <a:r>
              <a:rPr lang="cs-CZ" sz="1200" err="1"/>
              <a:t>iubeo</a:t>
            </a:r>
            <a:r>
              <a:rPr lang="cs-CZ" sz="1200"/>
              <a:t>, sed, si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consulis</a:t>
            </a:r>
            <a:r>
              <a:rPr lang="cs-CZ" sz="1200"/>
              <a:t>, </a:t>
            </a:r>
            <a:r>
              <a:rPr lang="cs-CZ" sz="1200" err="1"/>
              <a:t>suadeo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VI. </a:t>
            </a:r>
            <a:r>
              <a:rPr lang="cs-CZ" sz="1200" err="1"/>
              <a:t>Quid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enim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in </a:t>
            </a:r>
            <a:r>
              <a:rPr lang="cs-CZ" sz="1200" err="1"/>
              <a:t>hac</a:t>
            </a:r>
            <a:r>
              <a:rPr lang="cs-CZ" sz="1200"/>
              <a:t> </a:t>
            </a:r>
            <a:r>
              <a:rPr lang="cs-CZ" sz="1200" err="1"/>
              <a:t>urbe</a:t>
            </a:r>
            <a:r>
              <a:rPr lang="cs-CZ" sz="1200"/>
              <a:t> </a:t>
            </a:r>
            <a:r>
              <a:rPr lang="cs-CZ" sz="1200" err="1"/>
              <a:t>delectare</a:t>
            </a:r>
            <a:r>
              <a:rPr lang="cs-CZ" sz="1200"/>
              <a:t> </a:t>
            </a:r>
            <a:r>
              <a:rPr lang="cs-CZ" sz="1200" err="1"/>
              <a:t>possit</a:t>
            </a:r>
            <a:r>
              <a:rPr lang="cs-CZ" sz="1200"/>
              <a:t>? in </a:t>
            </a:r>
            <a:r>
              <a:rPr lang="cs-CZ" sz="1200" err="1"/>
              <a:t>qua</a:t>
            </a:r>
            <a:r>
              <a:rPr lang="cs-CZ" sz="1200"/>
              <a:t> </a:t>
            </a:r>
            <a:r>
              <a:rPr lang="cs-CZ" sz="1200" err="1"/>
              <a:t>nemo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extra </a:t>
            </a:r>
            <a:r>
              <a:rPr lang="cs-CZ" sz="1200" err="1"/>
              <a:t>istam</a:t>
            </a:r>
            <a:r>
              <a:rPr lang="cs-CZ" sz="1200"/>
              <a:t> </a:t>
            </a:r>
            <a:r>
              <a:rPr lang="cs-CZ" sz="1200" err="1"/>
              <a:t>coniurationem</a:t>
            </a:r>
            <a:r>
              <a:rPr lang="cs-CZ" sz="1200"/>
              <a:t> </a:t>
            </a:r>
            <a:r>
              <a:rPr lang="cs-CZ" sz="1200" err="1"/>
              <a:t>perditorum</a:t>
            </a:r>
            <a:r>
              <a:rPr lang="cs-CZ" sz="1200"/>
              <a:t> </a:t>
            </a:r>
            <a:r>
              <a:rPr lang="cs-CZ" sz="1200" err="1"/>
              <a:t>hominum</a:t>
            </a:r>
            <a:r>
              <a:rPr lang="cs-CZ" sz="1200"/>
              <a:t>, qui </a:t>
            </a:r>
            <a:r>
              <a:rPr lang="cs-CZ" sz="1200" err="1"/>
              <a:t>te</a:t>
            </a:r>
            <a:r>
              <a:rPr lang="cs-CZ" sz="1200"/>
              <a:t> non </a:t>
            </a:r>
            <a:r>
              <a:rPr lang="cs-CZ" sz="1200" err="1"/>
              <a:t>metuat</a:t>
            </a:r>
            <a:r>
              <a:rPr lang="cs-CZ" sz="1200"/>
              <a:t>, </a:t>
            </a:r>
            <a:r>
              <a:rPr lang="cs-CZ" sz="1200" err="1"/>
              <a:t>nemo</a:t>
            </a:r>
            <a:r>
              <a:rPr lang="cs-CZ" sz="1200"/>
              <a:t>, qui non </a:t>
            </a:r>
            <a:r>
              <a:rPr lang="cs-CZ" sz="1200" err="1"/>
              <a:t>oderit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 err="1"/>
              <a:t>Quae</a:t>
            </a:r>
            <a:r>
              <a:rPr lang="cs-CZ" sz="1200"/>
              <a:t> nota </a:t>
            </a:r>
            <a:r>
              <a:rPr lang="cs-CZ" sz="1200" err="1"/>
              <a:t>domesticae</a:t>
            </a:r>
            <a:r>
              <a:rPr lang="cs-CZ" sz="1200"/>
              <a:t> </a:t>
            </a:r>
            <a:r>
              <a:rPr lang="cs-CZ" sz="1200" err="1"/>
              <a:t>turpitudinis</a:t>
            </a:r>
            <a:r>
              <a:rPr lang="cs-CZ" sz="1200"/>
              <a:t> non </a:t>
            </a:r>
            <a:r>
              <a:rPr lang="cs-CZ" sz="1200" err="1"/>
              <a:t>inusta</a:t>
            </a:r>
            <a:r>
              <a:rPr lang="cs-CZ" sz="1200"/>
              <a:t> vitae </a:t>
            </a:r>
            <a:r>
              <a:rPr lang="cs-CZ" sz="1200" err="1"/>
              <a:t>tuae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?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privatarum</a:t>
            </a:r>
            <a:r>
              <a:rPr lang="cs-CZ" sz="1200"/>
              <a:t> </a:t>
            </a:r>
            <a:r>
              <a:rPr lang="cs-CZ" sz="1200" err="1"/>
              <a:t>rerum</a:t>
            </a:r>
            <a:r>
              <a:rPr lang="cs-CZ" sz="1200"/>
              <a:t> </a:t>
            </a:r>
            <a:r>
              <a:rPr lang="cs-CZ" sz="1200" err="1"/>
              <a:t>dedecus</a:t>
            </a:r>
            <a:r>
              <a:rPr lang="cs-CZ" sz="1200"/>
              <a:t> non </a:t>
            </a:r>
            <a:r>
              <a:rPr lang="cs-CZ" sz="1200" err="1"/>
              <a:t>haeret</a:t>
            </a:r>
            <a:r>
              <a:rPr lang="cs-CZ" sz="1200"/>
              <a:t> in </a:t>
            </a:r>
            <a:r>
              <a:rPr lang="cs-CZ" sz="1200" err="1"/>
              <a:t>fama</a:t>
            </a:r>
            <a:r>
              <a:rPr lang="cs-CZ" sz="1200"/>
              <a:t>? </a:t>
            </a:r>
            <a:r>
              <a:rPr lang="cs-CZ" sz="1200" err="1"/>
              <a:t>quae</a:t>
            </a:r>
            <a:r>
              <a:rPr lang="cs-CZ" sz="1200"/>
              <a:t> </a:t>
            </a:r>
            <a:r>
              <a:rPr lang="cs-CZ" sz="1200" err="1"/>
              <a:t>lubido</a:t>
            </a:r>
            <a:r>
              <a:rPr lang="cs-CZ" sz="1200"/>
              <a:t> ab </a:t>
            </a:r>
            <a:r>
              <a:rPr lang="cs-CZ" sz="1200" err="1"/>
              <a:t>oculis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facinus</a:t>
            </a:r>
            <a:r>
              <a:rPr lang="cs-CZ" sz="1200"/>
              <a:t> a </a:t>
            </a:r>
            <a:r>
              <a:rPr lang="cs-CZ" sz="1200" err="1"/>
              <a:t>manibus</a:t>
            </a:r>
            <a:r>
              <a:rPr lang="cs-CZ" sz="1200"/>
              <a:t> </a:t>
            </a:r>
            <a:r>
              <a:rPr lang="cs-CZ" sz="1200" err="1"/>
              <a:t>umquam</a:t>
            </a:r>
            <a:r>
              <a:rPr lang="cs-CZ" sz="1200"/>
              <a:t> </a:t>
            </a:r>
            <a:r>
              <a:rPr lang="cs-CZ" sz="1200" err="1"/>
              <a:t>tuis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flagitium</a:t>
            </a:r>
            <a:r>
              <a:rPr lang="cs-CZ" sz="1200"/>
              <a:t> a toto corpore </a:t>
            </a:r>
            <a:r>
              <a:rPr lang="cs-CZ" sz="1200" err="1"/>
              <a:t>afuit</a:t>
            </a:r>
            <a:r>
              <a:rPr lang="cs-CZ" sz="1200"/>
              <a:t>? cui tu </a:t>
            </a:r>
            <a:r>
              <a:rPr lang="cs-CZ" sz="1200" err="1"/>
              <a:t>adulescentulo</a:t>
            </a:r>
            <a:r>
              <a:rPr lang="cs-CZ" sz="1200"/>
              <a:t>, </a:t>
            </a:r>
            <a:r>
              <a:rPr lang="cs-CZ" sz="1200" err="1"/>
              <a:t>quem</a:t>
            </a:r>
            <a:r>
              <a:rPr lang="cs-CZ" sz="1200"/>
              <a:t> </a:t>
            </a:r>
            <a:r>
              <a:rPr lang="cs-CZ" sz="1200" err="1"/>
              <a:t>corruptelarum</a:t>
            </a:r>
            <a:r>
              <a:rPr lang="cs-CZ" sz="1200"/>
              <a:t> </a:t>
            </a:r>
            <a:r>
              <a:rPr lang="cs-CZ" sz="1200" err="1"/>
              <a:t>inlecebris</a:t>
            </a:r>
            <a:r>
              <a:rPr lang="cs-CZ" sz="1200"/>
              <a:t> </a:t>
            </a:r>
            <a:r>
              <a:rPr lang="cs-CZ" sz="1200" err="1"/>
              <a:t>inretisses</a:t>
            </a:r>
            <a:r>
              <a:rPr lang="cs-CZ" sz="1200"/>
              <a:t>, non aut ad </a:t>
            </a:r>
            <a:r>
              <a:rPr lang="cs-CZ" sz="1200" err="1"/>
              <a:t>audaciam</a:t>
            </a:r>
            <a:r>
              <a:rPr lang="cs-CZ" sz="1200"/>
              <a:t> </a:t>
            </a:r>
            <a:r>
              <a:rPr lang="cs-CZ" sz="1200" err="1"/>
              <a:t>ferrum</a:t>
            </a:r>
            <a:r>
              <a:rPr lang="cs-CZ" sz="1200"/>
              <a:t> aut ad </a:t>
            </a:r>
            <a:r>
              <a:rPr lang="cs-CZ" sz="1200" err="1"/>
              <a:t>lubidinem</a:t>
            </a:r>
            <a:r>
              <a:rPr lang="cs-CZ" sz="1200"/>
              <a:t> </a:t>
            </a:r>
            <a:r>
              <a:rPr lang="cs-CZ" sz="1200" err="1"/>
              <a:t>facem</a:t>
            </a:r>
            <a:r>
              <a:rPr lang="cs-CZ" sz="1200"/>
              <a:t> </a:t>
            </a:r>
            <a:r>
              <a:rPr lang="cs-CZ" sz="1200" err="1"/>
              <a:t>praetulisti</a:t>
            </a:r>
            <a:r>
              <a:rPr lang="cs-CZ" sz="1200"/>
              <a:t>? [14] </a:t>
            </a:r>
            <a:r>
              <a:rPr lang="cs-CZ" sz="1200" err="1"/>
              <a:t>Quid</a:t>
            </a:r>
            <a:r>
              <a:rPr lang="cs-CZ" sz="1200"/>
              <a:t> vero? </a:t>
            </a:r>
            <a:r>
              <a:rPr lang="cs-CZ" sz="1200" err="1"/>
              <a:t>nuper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morte</a:t>
            </a:r>
            <a:r>
              <a:rPr lang="cs-CZ" sz="1200"/>
              <a:t> </a:t>
            </a:r>
            <a:r>
              <a:rPr lang="cs-CZ" sz="1200" err="1"/>
              <a:t>superioris</a:t>
            </a:r>
            <a:r>
              <a:rPr lang="cs-CZ" sz="1200"/>
              <a:t> </a:t>
            </a:r>
            <a:r>
              <a:rPr lang="cs-CZ" sz="1200" err="1"/>
              <a:t>uxoris</a:t>
            </a:r>
            <a:r>
              <a:rPr lang="cs-CZ" sz="1200"/>
              <a:t> </a:t>
            </a:r>
            <a:r>
              <a:rPr lang="cs-CZ" sz="1200" err="1"/>
              <a:t>novis</a:t>
            </a:r>
            <a:r>
              <a:rPr lang="cs-CZ" sz="1200"/>
              <a:t> </a:t>
            </a:r>
            <a:r>
              <a:rPr lang="cs-CZ" sz="1200" err="1"/>
              <a:t>nuptiis</a:t>
            </a:r>
            <a:r>
              <a:rPr lang="cs-CZ" sz="1200"/>
              <a:t> </a:t>
            </a:r>
            <a:r>
              <a:rPr lang="cs-CZ" sz="1200" err="1"/>
              <a:t>domum</a:t>
            </a:r>
            <a:r>
              <a:rPr lang="cs-CZ" sz="1200"/>
              <a:t> </a:t>
            </a:r>
            <a:r>
              <a:rPr lang="cs-CZ" sz="1200" err="1"/>
              <a:t>vacuefecisses</a:t>
            </a:r>
            <a:r>
              <a:rPr lang="cs-CZ" sz="1200"/>
              <a:t>, </a:t>
            </a:r>
            <a:r>
              <a:rPr lang="cs-CZ" sz="1200" err="1"/>
              <a:t>nonne</a:t>
            </a:r>
            <a:r>
              <a:rPr lang="cs-CZ" sz="1200"/>
              <a:t> </a:t>
            </a:r>
            <a:r>
              <a:rPr lang="cs-CZ" sz="1200" err="1"/>
              <a:t>etiam</a:t>
            </a:r>
            <a:r>
              <a:rPr lang="cs-CZ" sz="1200"/>
              <a:t> </a:t>
            </a:r>
            <a:r>
              <a:rPr lang="cs-CZ" sz="1200" err="1"/>
              <a:t>alio</a:t>
            </a:r>
            <a:r>
              <a:rPr lang="cs-CZ" sz="1200"/>
              <a:t> </a:t>
            </a:r>
            <a:r>
              <a:rPr lang="cs-CZ" sz="1200" err="1"/>
              <a:t>incredibili</a:t>
            </a:r>
            <a:r>
              <a:rPr lang="cs-CZ" sz="1200"/>
              <a:t> </a:t>
            </a:r>
            <a:r>
              <a:rPr lang="cs-CZ" sz="1200" err="1"/>
              <a:t>scelere</a:t>
            </a:r>
            <a:r>
              <a:rPr lang="cs-CZ" sz="1200"/>
              <a:t> hoc </a:t>
            </a:r>
            <a:r>
              <a:rPr lang="cs-CZ" sz="1200" err="1"/>
              <a:t>scelus</a:t>
            </a:r>
            <a:r>
              <a:rPr lang="cs-CZ" sz="1200"/>
              <a:t> </a:t>
            </a:r>
            <a:r>
              <a:rPr lang="cs-CZ" sz="1200" err="1"/>
              <a:t>cumulasti</a:t>
            </a:r>
            <a:r>
              <a:rPr lang="cs-CZ" sz="1200"/>
              <a:t>? </a:t>
            </a:r>
            <a:r>
              <a:rPr lang="cs-CZ" sz="1200" err="1"/>
              <a:t>quod</a:t>
            </a:r>
            <a:r>
              <a:rPr lang="cs-CZ" sz="1200"/>
              <a:t> ego </a:t>
            </a:r>
            <a:r>
              <a:rPr lang="cs-CZ" sz="1200" err="1"/>
              <a:t>praetermitto</a:t>
            </a:r>
            <a:r>
              <a:rPr lang="cs-CZ" sz="1200"/>
              <a:t> et </a:t>
            </a:r>
            <a:r>
              <a:rPr lang="cs-CZ" sz="1200" err="1"/>
              <a:t>facile</a:t>
            </a:r>
            <a:r>
              <a:rPr lang="cs-CZ" sz="1200"/>
              <a:t> </a:t>
            </a:r>
            <a:r>
              <a:rPr lang="cs-CZ" sz="1200" err="1"/>
              <a:t>patior</a:t>
            </a:r>
            <a:r>
              <a:rPr lang="cs-CZ" sz="1200"/>
              <a:t> </a:t>
            </a:r>
            <a:r>
              <a:rPr lang="cs-CZ" sz="1200" err="1"/>
              <a:t>sileri</a:t>
            </a:r>
            <a:r>
              <a:rPr lang="cs-CZ" sz="1200"/>
              <a:t>, ne in </a:t>
            </a:r>
            <a:r>
              <a:rPr lang="cs-CZ" sz="1200" err="1"/>
              <a:t>hac</a:t>
            </a:r>
            <a:r>
              <a:rPr lang="cs-CZ" sz="1200"/>
              <a:t> </a:t>
            </a:r>
            <a:r>
              <a:rPr lang="cs-CZ" sz="1200" err="1"/>
              <a:t>civitate</a:t>
            </a:r>
            <a:r>
              <a:rPr lang="cs-CZ" sz="1200"/>
              <a:t> </a:t>
            </a:r>
            <a:r>
              <a:rPr lang="cs-CZ" sz="1200" err="1"/>
              <a:t>tanti</a:t>
            </a:r>
            <a:r>
              <a:rPr lang="cs-CZ" sz="1200"/>
              <a:t> </a:t>
            </a:r>
            <a:r>
              <a:rPr lang="cs-CZ" sz="1200" err="1"/>
              <a:t>facinoris</a:t>
            </a:r>
            <a:r>
              <a:rPr lang="cs-CZ" sz="1200"/>
              <a:t> </a:t>
            </a:r>
            <a:r>
              <a:rPr lang="cs-CZ" sz="1200" err="1"/>
              <a:t>inmanitas</a:t>
            </a:r>
            <a:r>
              <a:rPr lang="cs-CZ" sz="1200"/>
              <a:t> aut </a:t>
            </a:r>
            <a:r>
              <a:rPr lang="cs-CZ" sz="1200" err="1"/>
              <a:t>extitisse</a:t>
            </a:r>
            <a:r>
              <a:rPr lang="cs-CZ" sz="1200"/>
              <a:t> aut non </a:t>
            </a:r>
            <a:r>
              <a:rPr lang="cs-CZ" sz="1200" err="1"/>
              <a:t>vindicata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videatur</a:t>
            </a:r>
            <a:r>
              <a:rPr lang="cs-CZ" sz="1200"/>
              <a:t>. </a:t>
            </a:r>
            <a:r>
              <a:rPr lang="cs-CZ" sz="1200" err="1"/>
              <a:t>Praetermitto</a:t>
            </a:r>
            <a:r>
              <a:rPr lang="cs-CZ" sz="1200"/>
              <a:t> </a:t>
            </a:r>
            <a:r>
              <a:rPr lang="cs-CZ" sz="1200" err="1"/>
              <a:t>ruinas</a:t>
            </a:r>
            <a:r>
              <a:rPr lang="cs-CZ" sz="1200"/>
              <a:t> </a:t>
            </a:r>
            <a:r>
              <a:rPr lang="cs-CZ" sz="1200" err="1"/>
              <a:t>fortunarum</a:t>
            </a:r>
            <a:r>
              <a:rPr lang="cs-CZ" sz="1200"/>
              <a:t> </a:t>
            </a:r>
            <a:r>
              <a:rPr lang="cs-CZ" sz="1200" err="1"/>
              <a:t>tuarum</a:t>
            </a:r>
            <a:r>
              <a:rPr lang="cs-CZ" sz="1200"/>
              <a:t>, </a:t>
            </a:r>
            <a:r>
              <a:rPr lang="cs-CZ" sz="1200" err="1"/>
              <a:t>quas</a:t>
            </a:r>
            <a:r>
              <a:rPr lang="cs-CZ" sz="1200"/>
              <a:t> </a:t>
            </a:r>
            <a:r>
              <a:rPr lang="cs-CZ" sz="1200" err="1"/>
              <a:t>omnis</a:t>
            </a:r>
            <a:r>
              <a:rPr lang="cs-CZ" sz="1200"/>
              <a:t> </a:t>
            </a:r>
            <a:r>
              <a:rPr lang="cs-CZ" sz="1200" err="1"/>
              <a:t>inpendere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proxumis</a:t>
            </a:r>
            <a:r>
              <a:rPr lang="cs-CZ" sz="1200"/>
              <a:t> </a:t>
            </a:r>
            <a:r>
              <a:rPr lang="cs-CZ" sz="1200" err="1"/>
              <a:t>Idibus</a:t>
            </a:r>
            <a:r>
              <a:rPr lang="cs-CZ" sz="1200"/>
              <a:t> </a:t>
            </a:r>
            <a:r>
              <a:rPr lang="cs-CZ" sz="1200" err="1"/>
              <a:t>senties</a:t>
            </a:r>
            <a:r>
              <a:rPr lang="cs-CZ" sz="1200"/>
              <a:t>; ad </a:t>
            </a:r>
            <a:r>
              <a:rPr lang="cs-CZ" sz="1200" err="1"/>
              <a:t>illa</a:t>
            </a:r>
            <a:r>
              <a:rPr lang="cs-CZ" sz="1200"/>
              <a:t> </a:t>
            </a:r>
            <a:r>
              <a:rPr lang="cs-CZ" sz="1200" err="1"/>
              <a:t>venio</a:t>
            </a:r>
            <a:r>
              <a:rPr lang="cs-CZ" sz="1200"/>
              <a:t>, </a:t>
            </a:r>
            <a:r>
              <a:rPr lang="cs-CZ" sz="1200" err="1"/>
              <a:t>quae</a:t>
            </a:r>
            <a:r>
              <a:rPr lang="cs-CZ" sz="1200"/>
              <a:t> non ad </a:t>
            </a:r>
            <a:r>
              <a:rPr lang="cs-CZ" sz="1200" err="1"/>
              <a:t>privatam</a:t>
            </a:r>
            <a:r>
              <a:rPr lang="cs-CZ" sz="1200"/>
              <a:t> </a:t>
            </a:r>
            <a:r>
              <a:rPr lang="cs-CZ" sz="1200" err="1"/>
              <a:t>ignominiam</a:t>
            </a:r>
            <a:r>
              <a:rPr lang="cs-CZ" sz="1200"/>
              <a:t> </a:t>
            </a:r>
            <a:r>
              <a:rPr lang="cs-CZ" sz="1200" err="1"/>
              <a:t>vitiorum</a:t>
            </a:r>
            <a:r>
              <a:rPr lang="cs-CZ" sz="1200"/>
              <a:t> </a:t>
            </a:r>
            <a:r>
              <a:rPr lang="cs-CZ" sz="1200" err="1"/>
              <a:t>tuorum</a:t>
            </a:r>
            <a:r>
              <a:rPr lang="cs-CZ" sz="1200"/>
              <a:t>, non ad </a:t>
            </a:r>
            <a:r>
              <a:rPr lang="cs-CZ" sz="1200" err="1"/>
              <a:t>domesticam</a:t>
            </a:r>
            <a:r>
              <a:rPr lang="cs-CZ" sz="1200"/>
              <a:t> </a:t>
            </a:r>
            <a:r>
              <a:rPr lang="cs-CZ" sz="1200" err="1"/>
              <a:t>tuam</a:t>
            </a:r>
            <a:r>
              <a:rPr lang="cs-CZ" sz="1200"/>
              <a:t> </a:t>
            </a:r>
            <a:r>
              <a:rPr lang="cs-CZ" sz="1200" err="1"/>
              <a:t>difficultatem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 </a:t>
            </a:r>
            <a:r>
              <a:rPr lang="cs-CZ" sz="1200" err="1"/>
              <a:t>turpitudinem</a:t>
            </a:r>
            <a:r>
              <a:rPr lang="cs-CZ" sz="1200"/>
              <a:t> sed ad </a:t>
            </a:r>
            <a:r>
              <a:rPr lang="cs-CZ" sz="1200" err="1"/>
              <a:t>summam</a:t>
            </a:r>
            <a:r>
              <a:rPr lang="cs-CZ" sz="1200"/>
              <a:t> </a:t>
            </a:r>
            <a:r>
              <a:rPr lang="cs-CZ" sz="1200" err="1"/>
              <a:t>rem</a:t>
            </a:r>
            <a:r>
              <a:rPr lang="cs-CZ" sz="1200"/>
              <a:t> </a:t>
            </a:r>
            <a:r>
              <a:rPr lang="cs-CZ" sz="1200" err="1"/>
              <a:t>publicam</a:t>
            </a:r>
            <a:r>
              <a:rPr lang="cs-CZ" sz="1200"/>
              <a:t> </a:t>
            </a:r>
            <a:r>
              <a:rPr lang="cs-CZ" sz="1200" err="1"/>
              <a:t>atque</a:t>
            </a:r>
            <a:r>
              <a:rPr lang="cs-CZ" sz="1200"/>
              <a:t> ad omnium </a:t>
            </a:r>
            <a:r>
              <a:rPr lang="cs-CZ" sz="1200" err="1"/>
              <a:t>nostrum</a:t>
            </a:r>
            <a:r>
              <a:rPr lang="cs-CZ" sz="1200"/>
              <a:t> </a:t>
            </a:r>
            <a:r>
              <a:rPr lang="cs-CZ" sz="1200" err="1"/>
              <a:t>vitam</a:t>
            </a:r>
            <a:r>
              <a:rPr lang="cs-CZ" sz="1200"/>
              <a:t> </a:t>
            </a:r>
            <a:r>
              <a:rPr lang="cs-CZ" sz="1200" err="1"/>
              <a:t>salutemque</a:t>
            </a:r>
            <a:r>
              <a:rPr lang="cs-CZ" sz="1200"/>
              <a:t> </a:t>
            </a:r>
            <a:r>
              <a:rPr lang="cs-CZ" sz="1200" err="1"/>
              <a:t>pertinent</a:t>
            </a:r>
            <a:r>
              <a:rPr lang="cs-CZ" sz="1200"/>
              <a:t>. [15] </a:t>
            </a:r>
            <a:r>
              <a:rPr lang="cs-CZ" sz="1200" err="1"/>
              <a:t>Potestne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haec</a:t>
            </a:r>
            <a:r>
              <a:rPr lang="cs-CZ" sz="1200"/>
              <a:t> lux, </a:t>
            </a:r>
            <a:r>
              <a:rPr lang="cs-CZ" sz="1200" err="1"/>
              <a:t>Catilina</a:t>
            </a:r>
            <a:r>
              <a:rPr lang="cs-CZ" sz="1200"/>
              <a:t>, aut </a:t>
            </a:r>
            <a:r>
              <a:rPr lang="cs-CZ" sz="1200" err="1"/>
              <a:t>huius</a:t>
            </a:r>
            <a:r>
              <a:rPr lang="cs-CZ" sz="1200"/>
              <a:t> </a:t>
            </a:r>
            <a:r>
              <a:rPr lang="cs-CZ" sz="1200" err="1"/>
              <a:t>caeli</a:t>
            </a:r>
            <a:r>
              <a:rPr lang="cs-CZ" sz="1200"/>
              <a:t> spiritus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iucundus</a:t>
            </a:r>
            <a:r>
              <a:rPr lang="cs-CZ" sz="1200"/>
              <a:t>,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scias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horum</a:t>
            </a:r>
            <a:r>
              <a:rPr lang="cs-CZ" sz="1200"/>
              <a:t> </a:t>
            </a:r>
            <a:r>
              <a:rPr lang="cs-CZ" sz="1200" err="1"/>
              <a:t>neminem</a:t>
            </a:r>
            <a:r>
              <a:rPr lang="cs-CZ" sz="1200"/>
              <a:t>, qui </a:t>
            </a:r>
            <a:r>
              <a:rPr lang="cs-CZ" sz="1200" err="1"/>
              <a:t>nesciat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pridie</a:t>
            </a:r>
            <a:r>
              <a:rPr lang="cs-CZ" sz="1200"/>
              <a:t> </a:t>
            </a:r>
            <a:r>
              <a:rPr lang="cs-CZ" sz="1200" err="1"/>
              <a:t>Kalendas</a:t>
            </a:r>
            <a:r>
              <a:rPr lang="cs-CZ" sz="1200"/>
              <a:t> </a:t>
            </a:r>
            <a:r>
              <a:rPr lang="cs-CZ" sz="1200" err="1"/>
              <a:t>Ianuarias</a:t>
            </a:r>
            <a:r>
              <a:rPr lang="cs-CZ" sz="1200"/>
              <a:t> </a:t>
            </a:r>
            <a:r>
              <a:rPr lang="cs-CZ" sz="1200" err="1"/>
              <a:t>Lepido</a:t>
            </a:r>
            <a:r>
              <a:rPr lang="cs-CZ" sz="1200"/>
              <a:t> et </a:t>
            </a:r>
            <a:r>
              <a:rPr lang="cs-CZ" sz="1200" err="1"/>
              <a:t>Tullo</a:t>
            </a:r>
            <a:r>
              <a:rPr lang="cs-CZ" sz="1200"/>
              <a:t> </a:t>
            </a:r>
            <a:r>
              <a:rPr lang="cs-CZ" sz="1200" err="1"/>
              <a:t>consulibus</a:t>
            </a:r>
            <a:r>
              <a:rPr lang="cs-CZ" sz="1200"/>
              <a:t> </a:t>
            </a:r>
            <a:r>
              <a:rPr lang="cs-CZ" sz="1200" err="1"/>
              <a:t>stetisse</a:t>
            </a:r>
            <a:r>
              <a:rPr lang="cs-CZ" sz="1200"/>
              <a:t> in </a:t>
            </a:r>
            <a:r>
              <a:rPr lang="cs-CZ" sz="1200" err="1"/>
              <a:t>comitio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telo</a:t>
            </a:r>
            <a:r>
              <a:rPr lang="cs-CZ" sz="1200"/>
              <a:t>, </a:t>
            </a:r>
            <a:r>
              <a:rPr lang="cs-CZ" sz="1200" err="1"/>
              <a:t>manum</a:t>
            </a:r>
            <a:r>
              <a:rPr lang="cs-CZ" sz="1200"/>
              <a:t> </a:t>
            </a:r>
            <a:r>
              <a:rPr lang="cs-CZ" sz="1200" err="1"/>
              <a:t>consulum</a:t>
            </a:r>
            <a:r>
              <a:rPr lang="cs-CZ" sz="1200"/>
              <a:t> et </a:t>
            </a:r>
            <a:r>
              <a:rPr lang="cs-CZ" sz="1200" err="1"/>
              <a:t>principum</a:t>
            </a:r>
            <a:r>
              <a:rPr lang="cs-CZ" sz="1200"/>
              <a:t> </a:t>
            </a:r>
            <a:r>
              <a:rPr lang="cs-CZ" sz="1200" err="1"/>
              <a:t>civitatis</a:t>
            </a:r>
            <a:r>
              <a:rPr lang="cs-CZ" sz="1200"/>
              <a:t> </a:t>
            </a:r>
            <a:r>
              <a:rPr lang="cs-CZ" sz="1200" err="1"/>
              <a:t>interficiendorum</a:t>
            </a:r>
            <a:r>
              <a:rPr lang="cs-CZ" sz="1200"/>
              <a:t> causa </a:t>
            </a:r>
            <a:r>
              <a:rPr lang="cs-CZ" sz="1200" err="1"/>
              <a:t>paravisse</a:t>
            </a:r>
            <a:r>
              <a:rPr lang="cs-CZ" sz="1200"/>
              <a:t>, </a:t>
            </a:r>
            <a:r>
              <a:rPr lang="cs-CZ" sz="1200" err="1"/>
              <a:t>sceleri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 </a:t>
            </a:r>
            <a:r>
              <a:rPr lang="cs-CZ" sz="1200" err="1"/>
              <a:t>furori</a:t>
            </a:r>
            <a:r>
              <a:rPr lang="cs-CZ" sz="1200"/>
              <a:t> </a:t>
            </a:r>
            <a:r>
              <a:rPr lang="cs-CZ" sz="1200" err="1"/>
              <a:t>tuo</a:t>
            </a:r>
            <a:r>
              <a:rPr lang="cs-CZ" sz="1200"/>
              <a:t> non </a:t>
            </a:r>
            <a:r>
              <a:rPr lang="cs-CZ" sz="1200" err="1"/>
              <a:t>mentem</a:t>
            </a:r>
            <a:r>
              <a:rPr lang="cs-CZ" sz="1200"/>
              <a:t> </a:t>
            </a:r>
            <a:r>
              <a:rPr lang="cs-CZ" sz="1200" err="1"/>
              <a:t>aliquam</a:t>
            </a:r>
            <a:r>
              <a:rPr lang="cs-CZ" sz="1200"/>
              <a:t> aut </a:t>
            </a:r>
            <a:r>
              <a:rPr lang="cs-CZ" sz="1200" err="1"/>
              <a:t>timorem</a:t>
            </a:r>
            <a:r>
              <a:rPr lang="cs-CZ" sz="1200"/>
              <a:t> </a:t>
            </a:r>
            <a:r>
              <a:rPr lang="cs-CZ" sz="1200" err="1"/>
              <a:t>tuum</a:t>
            </a:r>
            <a:r>
              <a:rPr lang="cs-CZ" sz="1200"/>
              <a:t> sed </a:t>
            </a:r>
            <a:r>
              <a:rPr lang="cs-CZ" sz="1200" err="1"/>
              <a:t>fortunam</a:t>
            </a:r>
            <a:r>
              <a:rPr lang="cs-CZ" sz="1200"/>
              <a:t> </a:t>
            </a:r>
            <a:r>
              <a:rPr lang="cs-CZ" sz="1200" err="1"/>
              <a:t>populi</a:t>
            </a:r>
            <a:r>
              <a:rPr lang="cs-CZ" sz="1200"/>
              <a:t> Romani </a:t>
            </a:r>
            <a:r>
              <a:rPr lang="cs-CZ" sz="1200" err="1"/>
              <a:t>obstitisse</a:t>
            </a:r>
            <a:r>
              <a:rPr lang="cs-CZ" sz="1200" smtClean="0"/>
              <a:t>?</a:t>
            </a:r>
            <a:endParaRPr lang="cs-CZ" sz="1200"/>
          </a:p>
        </p:txBody>
      </p:sp>
      <p:sp>
        <p:nvSpPr>
          <p:cNvPr id="4" name="TextovéPole 3"/>
          <p:cNvSpPr txBox="1"/>
          <p:nvPr/>
        </p:nvSpPr>
        <p:spPr>
          <a:xfrm>
            <a:off x="4831977" y="313765"/>
            <a:ext cx="550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err="1"/>
              <a:t>Quae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ita</a:t>
            </a:r>
            <a:r>
              <a:rPr lang="cs-CZ"/>
              <a:t> </a:t>
            </a:r>
            <a:r>
              <a:rPr lang="cs-CZ" err="1"/>
              <a:t>sint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perge</a:t>
            </a:r>
            <a:r>
              <a:rPr lang="cs-CZ"/>
              <a:t>, quo </a:t>
            </a:r>
            <a:r>
              <a:rPr lang="cs-CZ" err="1"/>
              <a:t>coepisti</a:t>
            </a:r>
            <a:r>
              <a:rPr lang="cs-CZ"/>
              <a:t>, </a:t>
            </a:r>
            <a:r>
              <a:rPr lang="cs-CZ" err="1"/>
              <a:t>egredere</a:t>
            </a:r>
            <a:r>
              <a:rPr lang="cs-CZ"/>
              <a:t> </a:t>
            </a:r>
            <a:r>
              <a:rPr lang="cs-CZ" err="1"/>
              <a:t>aliquando</a:t>
            </a:r>
            <a:r>
              <a:rPr lang="cs-CZ"/>
              <a:t> ex </a:t>
            </a:r>
            <a:r>
              <a:rPr lang="cs-CZ" err="1"/>
              <a:t>urbe</a:t>
            </a:r>
            <a:r>
              <a:rPr lang="cs-CZ"/>
              <a:t>; </a:t>
            </a:r>
            <a:r>
              <a:rPr lang="cs-CZ" b="1" u="sng">
                <a:solidFill>
                  <a:srgbClr val="FF0000"/>
                </a:solidFill>
              </a:rPr>
              <a:t>p</a:t>
            </a:r>
            <a:r>
              <a:rPr lang="cs-CZ"/>
              <a:t>atent </a:t>
            </a:r>
            <a:r>
              <a:rPr lang="cs-CZ" b="1" u="sng" err="1">
                <a:solidFill>
                  <a:srgbClr val="FF0000"/>
                </a:solidFill>
              </a:rPr>
              <a:t>p</a:t>
            </a:r>
            <a:r>
              <a:rPr lang="cs-CZ" err="1"/>
              <a:t>ortae</a:t>
            </a:r>
            <a:r>
              <a:rPr lang="cs-CZ"/>
              <a:t>; </a:t>
            </a:r>
            <a:r>
              <a:rPr lang="cs-CZ" b="1" u="sng" err="1" smtClean="0">
                <a:solidFill>
                  <a:srgbClr val="FF0000"/>
                </a:solidFill>
              </a:rPr>
              <a:t>p</a:t>
            </a:r>
            <a:r>
              <a:rPr lang="cs-CZ" err="1" smtClean="0"/>
              <a:t>roficiscere</a:t>
            </a:r>
            <a:r>
              <a:rPr lang="cs-CZ" smtClean="0"/>
              <a:t>!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990165" y="564778"/>
            <a:ext cx="2841812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i="1" err="1" smtClean="0"/>
              <a:t>perge</a:t>
            </a:r>
            <a:endParaRPr lang="cs-CZ" i="1" smtClean="0"/>
          </a:p>
          <a:p>
            <a:r>
              <a:rPr lang="cs-CZ" i="1" err="1" smtClean="0"/>
              <a:t>ergedere</a:t>
            </a:r>
            <a:r>
              <a:rPr lang="cs-CZ" i="1" smtClean="0"/>
              <a:t>            </a:t>
            </a:r>
            <a:r>
              <a:rPr lang="cs-CZ" smtClean="0"/>
              <a:t>asyndeta</a:t>
            </a:r>
            <a:r>
              <a:rPr lang="cs-CZ" i="1" smtClean="0"/>
              <a:t> </a:t>
            </a:r>
            <a:r>
              <a:rPr lang="cs-CZ" i="1" err="1" smtClean="0"/>
              <a:t>proficiscere</a:t>
            </a:r>
            <a:r>
              <a:rPr lang="cs-CZ" i="1" smtClean="0"/>
              <a:t> </a:t>
            </a:r>
            <a:r>
              <a:rPr lang="cs-CZ" smtClean="0"/>
              <a:t>      </a:t>
            </a:r>
            <a:r>
              <a:rPr lang="cs-CZ"/>
              <a:t> </a:t>
            </a:r>
            <a:r>
              <a:rPr lang="cs-CZ" err="1" smtClean="0"/>
              <a:t>synonyms</a:t>
            </a:r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20448268" flipV="1">
            <a:off x="4171019" y="718921"/>
            <a:ext cx="788894" cy="143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844095" y="1172726"/>
            <a:ext cx="120122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err="1" smtClean="0"/>
              <a:t>alliteration</a:t>
            </a:r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2087355" flipV="1">
            <a:off x="7220049" y="1061260"/>
            <a:ext cx="788894" cy="143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ravá složená závorka 8"/>
          <p:cNvSpPr/>
          <p:nvPr/>
        </p:nvSpPr>
        <p:spPr>
          <a:xfrm>
            <a:off x="3290048" y="680030"/>
            <a:ext cx="155448" cy="717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18022817" flipV="1">
            <a:off x="5148259" y="1176772"/>
            <a:ext cx="788894" cy="146223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866909" y="2281771"/>
            <a:ext cx="5178412" cy="861774"/>
          </a:xfrm>
          <a:prstGeom prst="rect">
            <a:avLst/>
          </a:prstGeom>
          <a:solidFill>
            <a:schemeClr val="accent2"/>
          </a:solidFill>
        </p:spPr>
        <p:txBody>
          <a:bodyPr wrap="square" numCol="2" rtlCol="0">
            <a:spAutoFit/>
          </a:bodyPr>
          <a:lstStyle/>
          <a:p>
            <a:r>
              <a:rPr lang="cs-CZ" i="1" err="1"/>
              <a:t>p</a:t>
            </a:r>
            <a:r>
              <a:rPr lang="cs-CZ" i="1" err="1" smtClean="0"/>
              <a:t>urga</a:t>
            </a:r>
            <a:r>
              <a:rPr lang="cs-CZ" i="1" smtClean="0"/>
              <a:t> </a:t>
            </a:r>
            <a:r>
              <a:rPr lang="cs-CZ" i="1" err="1" smtClean="0"/>
              <a:t>urbem</a:t>
            </a:r>
            <a:endParaRPr lang="cs-CZ" i="1" smtClean="0"/>
          </a:p>
          <a:p>
            <a:endParaRPr lang="cs-CZ" smtClean="0"/>
          </a:p>
          <a:p>
            <a:r>
              <a:rPr lang="cs-CZ" sz="1400" err="1"/>
              <a:t>religious</a:t>
            </a:r>
            <a:r>
              <a:rPr lang="cs-CZ" sz="1400"/>
              <a:t>, </a:t>
            </a:r>
            <a:r>
              <a:rPr lang="cs-CZ" sz="1400" err="1"/>
              <a:t>medical</a:t>
            </a:r>
            <a:r>
              <a:rPr lang="cs-CZ" sz="1400"/>
              <a:t> </a:t>
            </a:r>
            <a:r>
              <a:rPr lang="cs-CZ" sz="1400" err="1" smtClean="0"/>
              <a:t>connotation</a:t>
            </a:r>
            <a:endParaRPr lang="cs-CZ" sz="1400" smtClean="0"/>
          </a:p>
          <a:p>
            <a:r>
              <a:rPr lang="cs-CZ" sz="1400" err="1"/>
              <a:t>c</a:t>
            </a:r>
            <a:r>
              <a:rPr lang="cs-CZ" sz="1400" err="1" smtClean="0"/>
              <a:t>onfirmed</a:t>
            </a:r>
            <a:r>
              <a:rPr lang="cs-CZ" sz="1400" smtClean="0"/>
              <a:t> by: </a:t>
            </a:r>
          </a:p>
          <a:p>
            <a:r>
              <a:rPr lang="cs-CZ" i="1" err="1" smtClean="0"/>
              <a:t>taetra</a:t>
            </a:r>
            <a:r>
              <a:rPr lang="cs-CZ" i="1" smtClean="0"/>
              <a:t>, </a:t>
            </a:r>
            <a:r>
              <a:rPr lang="cs-CZ" i="1" err="1" smtClean="0"/>
              <a:t>horribilis</a:t>
            </a:r>
            <a:r>
              <a:rPr lang="cs-CZ" i="1" smtClean="0"/>
              <a:t>, </a:t>
            </a:r>
            <a:r>
              <a:rPr lang="cs-CZ" i="1" err="1" smtClean="0"/>
              <a:t>infesta</a:t>
            </a:r>
            <a:r>
              <a:rPr lang="cs-CZ" i="1" smtClean="0"/>
              <a:t> </a:t>
            </a:r>
            <a:r>
              <a:rPr lang="cs-CZ" i="1" err="1" smtClean="0"/>
              <a:t>pestis</a:t>
            </a:r>
            <a:r>
              <a:rPr lang="cs-CZ" i="1" smtClean="0"/>
              <a:t>             </a:t>
            </a:r>
          </a:p>
        </p:txBody>
      </p:sp>
      <p:sp>
        <p:nvSpPr>
          <p:cNvPr id="12" name="Šipka doprava 11"/>
          <p:cNvSpPr/>
          <p:nvPr/>
        </p:nvSpPr>
        <p:spPr>
          <a:xfrm rot="7222301" flipV="1">
            <a:off x="4905587" y="2083210"/>
            <a:ext cx="552089" cy="13357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564137" flipV="1">
            <a:off x="7452382" y="1487337"/>
            <a:ext cx="499228" cy="2076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94447" y="2149997"/>
            <a:ext cx="1162498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i="1"/>
              <a:t>n</a:t>
            </a:r>
            <a:r>
              <a:rPr lang="cs-CZ" i="1" smtClean="0"/>
              <a:t>on </a:t>
            </a:r>
            <a:r>
              <a:rPr lang="cs-CZ" i="1" err="1" smtClean="0"/>
              <a:t>feram</a:t>
            </a:r>
            <a:endParaRPr lang="cs-CZ" i="1" smtClean="0"/>
          </a:p>
          <a:p>
            <a:r>
              <a:rPr lang="cs-CZ" i="1" smtClean="0"/>
              <a:t>non </a:t>
            </a:r>
            <a:r>
              <a:rPr lang="cs-CZ" i="1" err="1"/>
              <a:t>patiar</a:t>
            </a:r>
            <a:endParaRPr lang="cs-CZ" i="1" smtClean="0"/>
          </a:p>
          <a:p>
            <a:r>
              <a:rPr lang="cs-CZ" i="1"/>
              <a:t>n</a:t>
            </a:r>
            <a:r>
              <a:rPr lang="cs-CZ" i="1" smtClean="0"/>
              <a:t>on </a:t>
            </a:r>
            <a:r>
              <a:rPr lang="cs-CZ" i="1" err="1" smtClean="0"/>
              <a:t>sinam</a:t>
            </a:r>
            <a:endParaRPr lang="cs-CZ" i="1"/>
          </a:p>
        </p:txBody>
      </p:sp>
      <p:sp>
        <p:nvSpPr>
          <p:cNvPr id="15" name="Šipka doprava 14"/>
          <p:cNvSpPr/>
          <p:nvPr/>
        </p:nvSpPr>
        <p:spPr>
          <a:xfrm rot="20448268" flipV="1">
            <a:off x="1417052" y="1809844"/>
            <a:ext cx="2746243" cy="1577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9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03412"/>
            <a:ext cx="10515600" cy="6095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err="1" smtClean="0"/>
              <a:t>Ac</a:t>
            </a:r>
            <a:r>
              <a:rPr lang="cs-CZ" sz="1400" smtClean="0"/>
              <a:t> </a:t>
            </a:r>
            <a:r>
              <a:rPr lang="cs-CZ" sz="1400" err="1"/>
              <a:t>iam</a:t>
            </a:r>
            <a:r>
              <a:rPr lang="cs-CZ" sz="1400"/>
              <a:t> </a:t>
            </a:r>
            <a:r>
              <a:rPr lang="cs-CZ" sz="1400" err="1"/>
              <a:t>illa</a:t>
            </a:r>
            <a:r>
              <a:rPr lang="cs-CZ" sz="1400"/>
              <a:t> </a:t>
            </a:r>
            <a:r>
              <a:rPr lang="cs-CZ" sz="1400" err="1"/>
              <a:t>omitto</a:t>
            </a:r>
            <a:r>
              <a:rPr lang="cs-CZ" sz="1400"/>
              <a:t>--</a:t>
            </a:r>
            <a:r>
              <a:rPr lang="cs-CZ" sz="1400" err="1"/>
              <a:t>neque</a:t>
            </a:r>
            <a:r>
              <a:rPr lang="cs-CZ" sz="1400"/>
              <a:t> </a:t>
            </a:r>
            <a:r>
              <a:rPr lang="cs-CZ" sz="1400" err="1"/>
              <a:t>enim</a:t>
            </a:r>
            <a:r>
              <a:rPr lang="cs-CZ" sz="1400"/>
              <a:t> </a:t>
            </a:r>
            <a:r>
              <a:rPr lang="cs-CZ" sz="1400" err="1"/>
              <a:t>sunt</a:t>
            </a:r>
            <a:r>
              <a:rPr lang="cs-CZ" sz="1400"/>
              <a:t> aut </a:t>
            </a:r>
            <a:r>
              <a:rPr lang="cs-CZ" sz="1400" err="1"/>
              <a:t>obscura</a:t>
            </a:r>
            <a:r>
              <a:rPr lang="cs-CZ" sz="1400"/>
              <a:t> aut non </a:t>
            </a:r>
            <a:r>
              <a:rPr lang="cs-CZ" sz="1400" err="1"/>
              <a:t>multa</a:t>
            </a:r>
            <a:r>
              <a:rPr lang="cs-CZ" sz="1400"/>
              <a:t> </a:t>
            </a:r>
            <a:r>
              <a:rPr lang="cs-CZ" sz="1400" err="1"/>
              <a:t>commissa</a:t>
            </a:r>
            <a:r>
              <a:rPr lang="cs-CZ" sz="1400"/>
              <a:t> </a:t>
            </a:r>
            <a:r>
              <a:rPr lang="cs-CZ" sz="1400" err="1"/>
              <a:t>postea</a:t>
            </a:r>
            <a:r>
              <a:rPr lang="cs-CZ" sz="1400"/>
              <a:t>--</a:t>
            </a:r>
            <a:r>
              <a:rPr lang="cs-CZ" sz="1400" err="1"/>
              <a:t>quotiens</a:t>
            </a:r>
            <a:r>
              <a:rPr lang="cs-CZ" sz="1400"/>
              <a:t> tu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designatum</a:t>
            </a:r>
            <a:r>
              <a:rPr lang="cs-CZ" sz="1400"/>
              <a:t>, </a:t>
            </a:r>
            <a:r>
              <a:rPr lang="cs-CZ" sz="1400" err="1"/>
              <a:t>quotiens</a:t>
            </a:r>
            <a:r>
              <a:rPr lang="cs-CZ" sz="1400"/>
              <a:t> </a:t>
            </a:r>
            <a:r>
              <a:rPr lang="cs-CZ" sz="1400" err="1"/>
              <a:t>consulem</a:t>
            </a:r>
            <a:r>
              <a:rPr lang="cs-CZ" sz="1400"/>
              <a:t> </a:t>
            </a:r>
            <a:r>
              <a:rPr lang="cs-CZ" sz="1400" err="1"/>
              <a:t>interficere</a:t>
            </a:r>
            <a:r>
              <a:rPr lang="cs-CZ" sz="1400"/>
              <a:t> </a:t>
            </a:r>
            <a:r>
              <a:rPr lang="cs-CZ" sz="1400" err="1"/>
              <a:t>conatus</a:t>
            </a:r>
            <a:r>
              <a:rPr lang="cs-CZ" sz="1400"/>
              <a:t> es! </a:t>
            </a:r>
            <a:r>
              <a:rPr lang="cs-CZ" sz="1400" err="1"/>
              <a:t>quot</a:t>
            </a:r>
            <a:r>
              <a:rPr lang="cs-CZ" sz="1400"/>
              <a:t> ego </a:t>
            </a:r>
            <a:r>
              <a:rPr lang="cs-CZ" sz="1400" err="1"/>
              <a:t>tuas</a:t>
            </a:r>
            <a:r>
              <a:rPr lang="cs-CZ" sz="1400"/>
              <a:t> </a:t>
            </a:r>
            <a:r>
              <a:rPr lang="cs-CZ" sz="1400" err="1"/>
              <a:t>petitiones</a:t>
            </a:r>
            <a:r>
              <a:rPr lang="cs-CZ" sz="1400"/>
              <a:t> </a:t>
            </a:r>
            <a:r>
              <a:rPr lang="cs-CZ" sz="1400" err="1"/>
              <a:t>ita</a:t>
            </a:r>
            <a:r>
              <a:rPr lang="cs-CZ" sz="1400"/>
              <a:t> </a:t>
            </a:r>
            <a:r>
              <a:rPr lang="cs-CZ" sz="1400" err="1"/>
              <a:t>coniectas</a:t>
            </a:r>
            <a:r>
              <a:rPr lang="cs-CZ" sz="1400"/>
              <a:t>, </a:t>
            </a:r>
            <a:r>
              <a:rPr lang="cs-CZ" sz="1400" err="1"/>
              <a:t>ut</a:t>
            </a:r>
            <a:r>
              <a:rPr lang="cs-CZ" sz="1400"/>
              <a:t> </a:t>
            </a:r>
            <a:r>
              <a:rPr lang="cs-CZ" sz="1400" err="1"/>
              <a:t>vitari</a:t>
            </a:r>
            <a:r>
              <a:rPr lang="cs-CZ" sz="1400"/>
              <a:t> </a:t>
            </a:r>
            <a:r>
              <a:rPr lang="cs-CZ" sz="1400" err="1"/>
              <a:t>posse</a:t>
            </a:r>
            <a:r>
              <a:rPr lang="cs-CZ" sz="1400"/>
              <a:t> non </a:t>
            </a:r>
            <a:r>
              <a:rPr lang="cs-CZ" sz="1400" err="1"/>
              <a:t>viderentur</a:t>
            </a:r>
            <a:r>
              <a:rPr lang="cs-CZ" sz="1400"/>
              <a:t>, </a:t>
            </a:r>
            <a:r>
              <a:rPr lang="cs-CZ" sz="1400" err="1"/>
              <a:t>parva</a:t>
            </a:r>
            <a:r>
              <a:rPr lang="cs-CZ" sz="1400"/>
              <a:t> </a:t>
            </a:r>
            <a:r>
              <a:rPr lang="cs-CZ" sz="1400" err="1"/>
              <a:t>quadam</a:t>
            </a:r>
            <a:r>
              <a:rPr lang="cs-CZ" sz="1400"/>
              <a:t> </a:t>
            </a:r>
            <a:r>
              <a:rPr lang="cs-CZ" sz="1400" err="1"/>
              <a:t>declinatione</a:t>
            </a:r>
            <a:r>
              <a:rPr lang="cs-CZ" sz="1400"/>
              <a:t> et, </a:t>
            </a:r>
            <a:r>
              <a:rPr lang="cs-CZ" sz="1400" err="1"/>
              <a:t>ut</a:t>
            </a:r>
            <a:r>
              <a:rPr lang="cs-CZ" sz="1400"/>
              <a:t> </a:t>
            </a:r>
            <a:r>
              <a:rPr lang="cs-CZ" sz="1400" err="1"/>
              <a:t>aiunt</a:t>
            </a:r>
            <a:r>
              <a:rPr lang="cs-CZ" sz="1400"/>
              <a:t>, corpore </a:t>
            </a:r>
            <a:r>
              <a:rPr lang="cs-CZ" sz="1400" err="1"/>
              <a:t>effugi</a:t>
            </a:r>
            <a:r>
              <a:rPr lang="cs-CZ" sz="1400"/>
              <a:t>! </a:t>
            </a:r>
            <a:r>
              <a:rPr lang="cs-CZ" sz="1400" err="1"/>
              <a:t>nihil</a:t>
            </a:r>
            <a:r>
              <a:rPr lang="cs-CZ" sz="1400"/>
              <a:t> [</a:t>
            </a:r>
            <a:r>
              <a:rPr lang="cs-CZ" sz="1400" err="1"/>
              <a:t>agis</a:t>
            </a:r>
            <a:r>
              <a:rPr lang="cs-CZ" sz="1400"/>
              <a:t>, </a:t>
            </a:r>
            <a:r>
              <a:rPr lang="cs-CZ" sz="1400" err="1"/>
              <a:t>nihil</a:t>
            </a:r>
            <a:r>
              <a:rPr lang="cs-CZ" sz="1400"/>
              <a:t>] </a:t>
            </a:r>
            <a:r>
              <a:rPr lang="cs-CZ" sz="1400" err="1"/>
              <a:t>adsequeris</a:t>
            </a:r>
            <a:r>
              <a:rPr lang="cs-CZ" sz="1400"/>
              <a:t> [, </a:t>
            </a:r>
            <a:r>
              <a:rPr lang="cs-CZ" sz="1400" err="1"/>
              <a:t>nihil</a:t>
            </a:r>
            <a:r>
              <a:rPr lang="cs-CZ" sz="1400"/>
              <a:t> </a:t>
            </a:r>
            <a:r>
              <a:rPr lang="cs-CZ" sz="1400" err="1"/>
              <a:t>moliris</a:t>
            </a:r>
            <a:r>
              <a:rPr lang="cs-CZ" sz="1400"/>
              <a:t>] </a:t>
            </a:r>
            <a:r>
              <a:rPr lang="cs-CZ" sz="1400" err="1"/>
              <a:t>neque</a:t>
            </a:r>
            <a:r>
              <a:rPr lang="cs-CZ" sz="1400"/>
              <a:t> </a:t>
            </a:r>
            <a:r>
              <a:rPr lang="cs-CZ" sz="1400" err="1"/>
              <a:t>tamen</a:t>
            </a:r>
            <a:r>
              <a:rPr lang="cs-CZ" sz="1400"/>
              <a:t> </a:t>
            </a:r>
            <a:r>
              <a:rPr lang="cs-CZ" sz="1400" err="1"/>
              <a:t>conari</a:t>
            </a:r>
            <a:r>
              <a:rPr lang="cs-CZ" sz="1400"/>
              <a:t> </a:t>
            </a:r>
            <a:r>
              <a:rPr lang="cs-CZ" sz="1400" err="1"/>
              <a:t>ac</a:t>
            </a:r>
            <a:r>
              <a:rPr lang="cs-CZ" sz="1400"/>
              <a:t> </a:t>
            </a:r>
            <a:r>
              <a:rPr lang="cs-CZ" sz="1400" err="1"/>
              <a:t>velle</a:t>
            </a:r>
            <a:r>
              <a:rPr lang="cs-CZ" sz="1400"/>
              <a:t> </a:t>
            </a:r>
            <a:r>
              <a:rPr lang="cs-CZ" sz="1400" err="1"/>
              <a:t>desistis</a:t>
            </a:r>
            <a:r>
              <a:rPr lang="cs-CZ" sz="1400"/>
              <a:t>. [16] </a:t>
            </a:r>
            <a:r>
              <a:rPr lang="cs-CZ" sz="1400" err="1"/>
              <a:t>Quotiens</a:t>
            </a:r>
            <a:r>
              <a:rPr lang="cs-CZ" sz="1400"/>
              <a:t> </a:t>
            </a:r>
            <a:r>
              <a:rPr lang="cs-CZ" sz="1400" err="1"/>
              <a:t>tibi</a:t>
            </a:r>
            <a:r>
              <a:rPr lang="cs-CZ" sz="1400"/>
              <a:t> </a:t>
            </a:r>
            <a:r>
              <a:rPr lang="cs-CZ" sz="1400" err="1"/>
              <a:t>iam</a:t>
            </a:r>
            <a:r>
              <a:rPr lang="cs-CZ" sz="1400"/>
              <a:t> </a:t>
            </a:r>
            <a:r>
              <a:rPr lang="cs-CZ" sz="1400" err="1"/>
              <a:t>extorta</a:t>
            </a:r>
            <a:r>
              <a:rPr lang="cs-CZ" sz="1400"/>
              <a:t> </a:t>
            </a:r>
            <a:r>
              <a:rPr lang="cs-CZ" sz="1400" err="1"/>
              <a:t>est</a:t>
            </a:r>
            <a:r>
              <a:rPr lang="cs-CZ" sz="1400"/>
              <a:t> </a:t>
            </a:r>
            <a:r>
              <a:rPr lang="cs-CZ" sz="1400" err="1"/>
              <a:t>ista</a:t>
            </a:r>
            <a:r>
              <a:rPr lang="cs-CZ" sz="1400"/>
              <a:t> </a:t>
            </a:r>
            <a:r>
              <a:rPr lang="cs-CZ" sz="1400" err="1"/>
              <a:t>sica</a:t>
            </a:r>
            <a:r>
              <a:rPr lang="cs-CZ" sz="1400"/>
              <a:t> de </a:t>
            </a:r>
            <a:r>
              <a:rPr lang="cs-CZ" sz="1400" err="1"/>
              <a:t>manibus</a:t>
            </a:r>
            <a:r>
              <a:rPr lang="cs-CZ" sz="1400"/>
              <a:t>, </a:t>
            </a:r>
            <a:r>
              <a:rPr lang="cs-CZ" sz="1400" err="1"/>
              <a:t>quotiens</a:t>
            </a:r>
            <a:r>
              <a:rPr lang="cs-CZ" sz="1400"/>
              <a:t> [vero] </a:t>
            </a:r>
            <a:r>
              <a:rPr lang="cs-CZ" sz="1400" err="1"/>
              <a:t>excidit</a:t>
            </a:r>
            <a:r>
              <a:rPr lang="cs-CZ" sz="1400"/>
              <a:t> casu </a:t>
            </a:r>
            <a:r>
              <a:rPr lang="cs-CZ" sz="1400" err="1"/>
              <a:t>aliquo</a:t>
            </a:r>
            <a:r>
              <a:rPr lang="cs-CZ" sz="1400"/>
              <a:t> et </a:t>
            </a:r>
            <a:r>
              <a:rPr lang="cs-CZ" sz="1400" err="1"/>
              <a:t>elapsa</a:t>
            </a:r>
            <a:r>
              <a:rPr lang="cs-CZ" sz="1400"/>
              <a:t> </a:t>
            </a:r>
            <a:r>
              <a:rPr lang="cs-CZ" sz="1400" err="1"/>
              <a:t>est</a:t>
            </a:r>
            <a:r>
              <a:rPr lang="cs-CZ" sz="1400"/>
              <a:t>! [</a:t>
            </a:r>
            <a:r>
              <a:rPr lang="cs-CZ" sz="1400" err="1"/>
              <a:t>tamen</a:t>
            </a:r>
            <a:r>
              <a:rPr lang="cs-CZ" sz="1400"/>
              <a:t> </a:t>
            </a:r>
            <a:r>
              <a:rPr lang="cs-CZ" sz="1400" err="1"/>
              <a:t>ea</a:t>
            </a:r>
            <a:r>
              <a:rPr lang="cs-CZ" sz="1400"/>
              <a:t> </a:t>
            </a:r>
            <a:r>
              <a:rPr lang="cs-CZ" sz="1400" err="1"/>
              <a:t>carere</a:t>
            </a:r>
            <a:r>
              <a:rPr lang="cs-CZ" sz="1400"/>
              <a:t> </a:t>
            </a:r>
            <a:r>
              <a:rPr lang="cs-CZ" sz="1400" err="1"/>
              <a:t>diutius</a:t>
            </a:r>
            <a:r>
              <a:rPr lang="cs-CZ" sz="1400"/>
              <a:t> non </a:t>
            </a:r>
            <a:r>
              <a:rPr lang="cs-CZ" sz="1400" err="1"/>
              <a:t>potes</a:t>
            </a:r>
            <a:r>
              <a:rPr lang="cs-CZ" sz="1400"/>
              <a:t>] </a:t>
            </a:r>
            <a:r>
              <a:rPr lang="cs-CZ" sz="1400" err="1"/>
              <a:t>quae</a:t>
            </a:r>
            <a:r>
              <a:rPr lang="cs-CZ" sz="1400"/>
              <a:t> </a:t>
            </a:r>
            <a:r>
              <a:rPr lang="cs-CZ" sz="1400" err="1"/>
              <a:t>quidem</a:t>
            </a:r>
            <a:r>
              <a:rPr lang="cs-CZ" sz="1400"/>
              <a:t> </a:t>
            </a:r>
            <a:r>
              <a:rPr lang="cs-CZ" sz="1400" err="1"/>
              <a:t>quibus</a:t>
            </a:r>
            <a:r>
              <a:rPr lang="cs-CZ" sz="1400"/>
              <a:t> </a:t>
            </a:r>
            <a:r>
              <a:rPr lang="cs-CZ" sz="1400" err="1"/>
              <a:t>abs</a:t>
            </a:r>
            <a:r>
              <a:rPr lang="cs-CZ" sz="1400"/>
              <a:t> </a:t>
            </a:r>
            <a:r>
              <a:rPr lang="cs-CZ" sz="1400" err="1"/>
              <a:t>te</a:t>
            </a:r>
            <a:r>
              <a:rPr lang="cs-CZ" sz="1400"/>
              <a:t> </a:t>
            </a:r>
            <a:r>
              <a:rPr lang="cs-CZ" sz="1400" err="1"/>
              <a:t>initiata</a:t>
            </a:r>
            <a:r>
              <a:rPr lang="cs-CZ" sz="1400"/>
              <a:t> </a:t>
            </a:r>
            <a:r>
              <a:rPr lang="cs-CZ" sz="1400" err="1"/>
              <a:t>sacris</a:t>
            </a:r>
            <a:r>
              <a:rPr lang="cs-CZ" sz="1400"/>
              <a:t> </a:t>
            </a:r>
            <a:r>
              <a:rPr lang="cs-CZ" sz="1400" err="1"/>
              <a:t>ac</a:t>
            </a:r>
            <a:r>
              <a:rPr lang="cs-CZ" sz="1400"/>
              <a:t> </a:t>
            </a:r>
            <a:r>
              <a:rPr lang="cs-CZ" sz="1400" err="1"/>
              <a:t>devota</a:t>
            </a:r>
            <a:r>
              <a:rPr lang="cs-CZ" sz="1400"/>
              <a:t> </a:t>
            </a:r>
            <a:r>
              <a:rPr lang="cs-CZ" sz="1400" err="1"/>
              <a:t>sit</a:t>
            </a:r>
            <a:r>
              <a:rPr lang="cs-CZ" sz="1400"/>
              <a:t>, </a:t>
            </a:r>
            <a:r>
              <a:rPr lang="cs-CZ" sz="1400" err="1"/>
              <a:t>nescio</a:t>
            </a:r>
            <a:r>
              <a:rPr lang="cs-CZ" sz="1400"/>
              <a:t>, </a:t>
            </a:r>
            <a:r>
              <a:rPr lang="cs-CZ" sz="1400" err="1"/>
              <a:t>quod</a:t>
            </a:r>
            <a:r>
              <a:rPr lang="cs-CZ" sz="1400"/>
              <a:t> </a:t>
            </a:r>
            <a:r>
              <a:rPr lang="cs-CZ" sz="1400" err="1"/>
              <a:t>eam</a:t>
            </a:r>
            <a:r>
              <a:rPr lang="cs-CZ" sz="1400"/>
              <a:t> </a:t>
            </a:r>
            <a:r>
              <a:rPr lang="cs-CZ" sz="1400" err="1"/>
              <a:t>necesse</a:t>
            </a:r>
            <a:r>
              <a:rPr lang="cs-CZ" sz="1400"/>
              <a:t> </a:t>
            </a:r>
            <a:r>
              <a:rPr lang="cs-CZ" sz="1400" err="1"/>
              <a:t>putas</a:t>
            </a:r>
            <a:r>
              <a:rPr lang="cs-CZ" sz="1400"/>
              <a:t> </a:t>
            </a:r>
            <a:r>
              <a:rPr lang="cs-CZ" sz="1400" err="1"/>
              <a:t>esse</a:t>
            </a:r>
            <a:r>
              <a:rPr lang="cs-CZ" sz="1400"/>
              <a:t> in </a:t>
            </a:r>
            <a:r>
              <a:rPr lang="cs-CZ" sz="1400" err="1"/>
              <a:t>consulis</a:t>
            </a:r>
            <a:r>
              <a:rPr lang="cs-CZ" sz="1400"/>
              <a:t> corpore </a:t>
            </a:r>
            <a:r>
              <a:rPr lang="cs-CZ" sz="1400" err="1"/>
              <a:t>defigere</a:t>
            </a:r>
            <a:r>
              <a:rPr lang="cs-CZ" sz="1400"/>
              <a:t>. </a:t>
            </a:r>
            <a:endParaRPr lang="cs-CZ" sz="1400" smtClean="0"/>
          </a:p>
          <a:p>
            <a:pPr marL="0" indent="0">
              <a:buNone/>
            </a:pPr>
            <a:r>
              <a:rPr lang="cs-CZ" sz="1400" smtClean="0"/>
              <a:t>VII</a:t>
            </a:r>
            <a:r>
              <a:rPr lang="cs-CZ" sz="1400"/>
              <a:t>. </a:t>
            </a:r>
            <a:r>
              <a:rPr lang="cs-CZ" sz="1400" err="1"/>
              <a:t>Nunc</a:t>
            </a:r>
            <a:r>
              <a:rPr lang="cs-CZ" sz="1400"/>
              <a:t> vero </a:t>
            </a:r>
            <a:r>
              <a:rPr lang="cs-CZ" sz="1400" err="1"/>
              <a:t>quae</a:t>
            </a:r>
            <a:r>
              <a:rPr lang="cs-CZ" sz="1400"/>
              <a:t> </a:t>
            </a:r>
            <a:r>
              <a:rPr lang="cs-CZ" sz="1400" err="1"/>
              <a:t>tua</a:t>
            </a:r>
            <a:r>
              <a:rPr lang="cs-CZ" sz="1400"/>
              <a:t> </a:t>
            </a:r>
            <a:r>
              <a:rPr lang="cs-CZ" sz="1400" err="1"/>
              <a:t>est</a:t>
            </a:r>
            <a:r>
              <a:rPr lang="cs-CZ" sz="1400"/>
              <a:t> </a:t>
            </a:r>
            <a:r>
              <a:rPr lang="cs-CZ" sz="1400" err="1"/>
              <a:t>ista</a:t>
            </a:r>
            <a:r>
              <a:rPr lang="cs-CZ" sz="1400"/>
              <a:t> vita? Sic </a:t>
            </a:r>
            <a:r>
              <a:rPr lang="cs-CZ" sz="1400" err="1"/>
              <a:t>enim</a:t>
            </a:r>
            <a:r>
              <a:rPr lang="cs-CZ" sz="1400"/>
              <a:t> </a:t>
            </a:r>
            <a:r>
              <a:rPr lang="cs-CZ" sz="1400" err="1"/>
              <a:t>iam</a:t>
            </a:r>
            <a:r>
              <a:rPr lang="cs-CZ" sz="1400"/>
              <a:t> tecum </a:t>
            </a:r>
            <a:r>
              <a:rPr lang="cs-CZ" sz="1400" err="1"/>
              <a:t>loquar</a:t>
            </a:r>
            <a:r>
              <a:rPr lang="cs-CZ" sz="1400"/>
              <a:t>, non </a:t>
            </a:r>
            <a:r>
              <a:rPr lang="cs-CZ" sz="1400" err="1"/>
              <a:t>ut</a:t>
            </a:r>
            <a:r>
              <a:rPr lang="cs-CZ" sz="1400"/>
              <a:t> </a:t>
            </a:r>
            <a:r>
              <a:rPr lang="cs-CZ" sz="1400" err="1"/>
              <a:t>odio</a:t>
            </a:r>
            <a:r>
              <a:rPr lang="cs-CZ" sz="1400"/>
              <a:t> </a:t>
            </a:r>
            <a:r>
              <a:rPr lang="cs-CZ" sz="1400" err="1"/>
              <a:t>permotus</a:t>
            </a:r>
            <a:r>
              <a:rPr lang="cs-CZ" sz="1400"/>
              <a:t> </a:t>
            </a:r>
            <a:r>
              <a:rPr lang="cs-CZ" sz="1400" err="1"/>
              <a:t>esse</a:t>
            </a:r>
            <a:r>
              <a:rPr lang="cs-CZ" sz="1400"/>
              <a:t> </a:t>
            </a:r>
            <a:r>
              <a:rPr lang="cs-CZ" sz="1400" err="1"/>
              <a:t>videar</a:t>
            </a:r>
            <a:r>
              <a:rPr lang="cs-CZ" sz="1400"/>
              <a:t>, quo </a:t>
            </a:r>
            <a:r>
              <a:rPr lang="cs-CZ" sz="1400" err="1"/>
              <a:t>debeo</a:t>
            </a:r>
            <a:r>
              <a:rPr lang="cs-CZ" sz="1400"/>
              <a:t>, sed </a:t>
            </a:r>
            <a:r>
              <a:rPr lang="cs-CZ" sz="1400" err="1"/>
              <a:t>ut</a:t>
            </a:r>
            <a:r>
              <a:rPr lang="cs-CZ" sz="1400"/>
              <a:t> misericordia, </a:t>
            </a:r>
            <a:r>
              <a:rPr lang="cs-CZ" sz="1400" err="1"/>
              <a:t>quae</a:t>
            </a:r>
            <a:r>
              <a:rPr lang="cs-CZ" sz="1400"/>
              <a:t> </a:t>
            </a:r>
            <a:r>
              <a:rPr lang="cs-CZ" sz="1400" err="1"/>
              <a:t>tibi</a:t>
            </a:r>
            <a:r>
              <a:rPr lang="cs-CZ" sz="1400"/>
              <a:t> </a:t>
            </a:r>
            <a:r>
              <a:rPr lang="cs-CZ" sz="1400" err="1"/>
              <a:t>nulla</a:t>
            </a:r>
            <a:r>
              <a:rPr lang="cs-CZ" sz="1400"/>
              <a:t> </a:t>
            </a:r>
            <a:r>
              <a:rPr lang="cs-CZ" sz="1400" err="1"/>
              <a:t>debetur</a:t>
            </a:r>
            <a:r>
              <a:rPr lang="cs-CZ" sz="1400"/>
              <a:t>. </a:t>
            </a:r>
            <a:r>
              <a:rPr lang="cs-CZ" sz="1400" err="1"/>
              <a:t>Venisti</a:t>
            </a:r>
            <a:r>
              <a:rPr lang="cs-CZ" sz="1400"/>
              <a:t> </a:t>
            </a:r>
            <a:r>
              <a:rPr lang="cs-CZ" sz="1400" err="1"/>
              <a:t>paulo</a:t>
            </a:r>
            <a:r>
              <a:rPr lang="cs-CZ" sz="1400"/>
              <a:t> ante in </a:t>
            </a:r>
            <a:r>
              <a:rPr lang="cs-CZ" sz="1400" err="1"/>
              <a:t>senatum</a:t>
            </a:r>
            <a:r>
              <a:rPr lang="cs-CZ" sz="1400"/>
              <a:t>. </a:t>
            </a:r>
            <a:r>
              <a:rPr lang="cs-CZ" sz="1400" err="1"/>
              <a:t>Quis</a:t>
            </a:r>
            <a:r>
              <a:rPr lang="cs-CZ" sz="1400"/>
              <a:t> </a:t>
            </a:r>
            <a:r>
              <a:rPr lang="cs-CZ" sz="1400" err="1"/>
              <a:t>te</a:t>
            </a:r>
            <a:r>
              <a:rPr lang="cs-CZ" sz="1400"/>
              <a:t> ex </a:t>
            </a:r>
            <a:r>
              <a:rPr lang="cs-CZ" sz="1400" err="1"/>
              <a:t>hac</a:t>
            </a:r>
            <a:r>
              <a:rPr lang="cs-CZ" sz="1400"/>
              <a:t> </a:t>
            </a:r>
            <a:r>
              <a:rPr lang="cs-CZ" sz="1400" err="1"/>
              <a:t>tanta</a:t>
            </a:r>
            <a:r>
              <a:rPr lang="cs-CZ" sz="1400"/>
              <a:t> </a:t>
            </a:r>
            <a:r>
              <a:rPr lang="cs-CZ" sz="1400" err="1"/>
              <a:t>frequentia</a:t>
            </a:r>
            <a:r>
              <a:rPr lang="cs-CZ" sz="1400"/>
              <a:t> </a:t>
            </a:r>
            <a:r>
              <a:rPr lang="cs-CZ" sz="1400" err="1"/>
              <a:t>totque</a:t>
            </a:r>
            <a:r>
              <a:rPr lang="cs-CZ" sz="1400"/>
              <a:t> </a:t>
            </a:r>
            <a:r>
              <a:rPr lang="cs-CZ" sz="1400" err="1"/>
              <a:t>tuis</a:t>
            </a:r>
            <a:r>
              <a:rPr lang="cs-CZ" sz="1400"/>
              <a:t> </a:t>
            </a:r>
            <a:r>
              <a:rPr lang="cs-CZ" sz="1400" err="1"/>
              <a:t>amicis</a:t>
            </a:r>
            <a:r>
              <a:rPr lang="cs-CZ" sz="1400"/>
              <a:t> </a:t>
            </a:r>
            <a:r>
              <a:rPr lang="cs-CZ" sz="1400" err="1"/>
              <a:t>ac</a:t>
            </a:r>
            <a:r>
              <a:rPr lang="cs-CZ" sz="1400"/>
              <a:t> </a:t>
            </a:r>
            <a:r>
              <a:rPr lang="cs-CZ" sz="1400" err="1"/>
              <a:t>necessariis</a:t>
            </a:r>
            <a:r>
              <a:rPr lang="cs-CZ" sz="1400"/>
              <a:t> </a:t>
            </a:r>
            <a:r>
              <a:rPr lang="cs-CZ" sz="1400" err="1"/>
              <a:t>salutavit</a:t>
            </a:r>
            <a:r>
              <a:rPr lang="cs-CZ" sz="1400"/>
              <a:t>? Si hoc post </a:t>
            </a:r>
            <a:r>
              <a:rPr lang="cs-CZ" sz="1400" err="1"/>
              <a:t>hominum</a:t>
            </a:r>
            <a:r>
              <a:rPr lang="cs-CZ" sz="1400"/>
              <a:t> memoriam </a:t>
            </a:r>
            <a:r>
              <a:rPr lang="cs-CZ" sz="1400" err="1"/>
              <a:t>contigit</a:t>
            </a:r>
            <a:r>
              <a:rPr lang="cs-CZ" sz="1400"/>
              <a:t> </a:t>
            </a:r>
            <a:r>
              <a:rPr lang="cs-CZ" sz="1400" err="1"/>
              <a:t>nemini</a:t>
            </a:r>
            <a:r>
              <a:rPr lang="cs-CZ" sz="1400"/>
              <a:t>, </a:t>
            </a:r>
            <a:r>
              <a:rPr lang="cs-CZ" sz="1400" err="1"/>
              <a:t>vocis</a:t>
            </a:r>
            <a:r>
              <a:rPr lang="cs-CZ" sz="1400"/>
              <a:t> </a:t>
            </a:r>
            <a:r>
              <a:rPr lang="cs-CZ" sz="1400" err="1"/>
              <a:t>expectas</a:t>
            </a:r>
            <a:r>
              <a:rPr lang="cs-CZ" sz="1400"/>
              <a:t> </a:t>
            </a:r>
            <a:r>
              <a:rPr lang="cs-CZ" sz="1400" err="1"/>
              <a:t>contumeliam</a:t>
            </a:r>
            <a:r>
              <a:rPr lang="cs-CZ" sz="1400"/>
              <a:t>, </a:t>
            </a:r>
            <a:r>
              <a:rPr lang="cs-CZ" sz="1400" err="1"/>
              <a:t>cum</a:t>
            </a:r>
            <a:r>
              <a:rPr lang="cs-CZ" sz="1400"/>
              <a:t> sis </a:t>
            </a:r>
            <a:r>
              <a:rPr lang="cs-CZ" sz="1400" err="1"/>
              <a:t>gravissimo</a:t>
            </a:r>
            <a:r>
              <a:rPr lang="cs-CZ" sz="1400"/>
              <a:t> </a:t>
            </a:r>
            <a:r>
              <a:rPr lang="cs-CZ" sz="1400" err="1"/>
              <a:t>iudicio</a:t>
            </a:r>
            <a:r>
              <a:rPr lang="cs-CZ" sz="1400"/>
              <a:t> </a:t>
            </a:r>
            <a:r>
              <a:rPr lang="cs-CZ" sz="1400" err="1"/>
              <a:t>taciturnitatis</a:t>
            </a:r>
            <a:r>
              <a:rPr lang="cs-CZ" sz="1400"/>
              <a:t> </a:t>
            </a:r>
            <a:r>
              <a:rPr lang="cs-CZ" sz="1400" err="1"/>
              <a:t>oppressus</a:t>
            </a:r>
            <a:r>
              <a:rPr lang="cs-CZ" sz="1400"/>
              <a:t>? </a:t>
            </a:r>
            <a:r>
              <a:rPr lang="cs-CZ" sz="1400" err="1"/>
              <a:t>Quid</a:t>
            </a:r>
            <a:r>
              <a:rPr lang="cs-CZ" sz="1400"/>
              <a:t>, </a:t>
            </a:r>
            <a:r>
              <a:rPr lang="cs-CZ" sz="1400" err="1"/>
              <a:t>quod</a:t>
            </a:r>
            <a:r>
              <a:rPr lang="cs-CZ" sz="1400"/>
              <a:t> adventu </a:t>
            </a:r>
            <a:r>
              <a:rPr lang="cs-CZ" sz="1400" err="1"/>
              <a:t>tuo</a:t>
            </a:r>
            <a:r>
              <a:rPr lang="cs-CZ" sz="1400"/>
              <a:t> </a:t>
            </a:r>
            <a:r>
              <a:rPr lang="cs-CZ" sz="1400" err="1"/>
              <a:t>ista</a:t>
            </a:r>
            <a:r>
              <a:rPr lang="cs-CZ" sz="1400"/>
              <a:t> </a:t>
            </a:r>
            <a:r>
              <a:rPr lang="cs-CZ" sz="1400" err="1"/>
              <a:t>subsellia</a:t>
            </a:r>
            <a:r>
              <a:rPr lang="cs-CZ" sz="1400"/>
              <a:t> </a:t>
            </a:r>
            <a:r>
              <a:rPr lang="cs-CZ" sz="1400" err="1"/>
              <a:t>vacuefacta</a:t>
            </a:r>
            <a:r>
              <a:rPr lang="cs-CZ" sz="1400"/>
              <a:t> </a:t>
            </a:r>
            <a:r>
              <a:rPr lang="cs-CZ" sz="1400" err="1"/>
              <a:t>sunt</a:t>
            </a:r>
            <a:r>
              <a:rPr lang="cs-CZ" sz="1400"/>
              <a:t>, </a:t>
            </a:r>
            <a:r>
              <a:rPr lang="cs-CZ" sz="1400" err="1"/>
              <a:t>quod</a:t>
            </a:r>
            <a:r>
              <a:rPr lang="cs-CZ" sz="1400"/>
              <a:t> </a:t>
            </a:r>
            <a:r>
              <a:rPr lang="cs-CZ" sz="1400" err="1"/>
              <a:t>omnes</a:t>
            </a:r>
            <a:r>
              <a:rPr lang="cs-CZ" sz="1400"/>
              <a:t> </a:t>
            </a:r>
            <a:r>
              <a:rPr lang="cs-CZ" sz="1400" err="1"/>
              <a:t>consulares</a:t>
            </a:r>
            <a:r>
              <a:rPr lang="cs-CZ" sz="1400"/>
              <a:t>, qui </a:t>
            </a:r>
            <a:r>
              <a:rPr lang="cs-CZ" sz="1400" err="1"/>
              <a:t>tibi</a:t>
            </a:r>
            <a:r>
              <a:rPr lang="cs-CZ" sz="1400"/>
              <a:t> </a:t>
            </a:r>
            <a:r>
              <a:rPr lang="cs-CZ" sz="1400" err="1"/>
              <a:t>persaepe</a:t>
            </a:r>
            <a:r>
              <a:rPr lang="cs-CZ" sz="1400"/>
              <a:t> ad </a:t>
            </a:r>
            <a:r>
              <a:rPr lang="cs-CZ" sz="1400" err="1"/>
              <a:t>caedem</a:t>
            </a:r>
            <a:r>
              <a:rPr lang="cs-CZ" sz="1400"/>
              <a:t> </a:t>
            </a:r>
            <a:r>
              <a:rPr lang="cs-CZ" sz="1400" err="1"/>
              <a:t>constituti</a:t>
            </a:r>
            <a:r>
              <a:rPr lang="cs-CZ" sz="1400"/>
              <a:t> </a:t>
            </a:r>
            <a:r>
              <a:rPr lang="cs-CZ" sz="1400" err="1"/>
              <a:t>fuerunt</a:t>
            </a:r>
            <a:r>
              <a:rPr lang="cs-CZ" sz="1400"/>
              <a:t>, </a:t>
            </a:r>
            <a:r>
              <a:rPr lang="cs-CZ" sz="1400" err="1"/>
              <a:t>simul</a:t>
            </a:r>
            <a:r>
              <a:rPr lang="cs-CZ" sz="1400"/>
              <a:t> </a:t>
            </a:r>
            <a:r>
              <a:rPr lang="cs-CZ" sz="1400" err="1"/>
              <a:t>atque</a:t>
            </a:r>
            <a:r>
              <a:rPr lang="cs-CZ" sz="1400"/>
              <a:t> </a:t>
            </a:r>
            <a:r>
              <a:rPr lang="cs-CZ" sz="1400" err="1"/>
              <a:t>adsedisti</a:t>
            </a:r>
            <a:r>
              <a:rPr lang="cs-CZ" sz="1400"/>
              <a:t>, partem </a:t>
            </a:r>
            <a:r>
              <a:rPr lang="cs-CZ" sz="1400" err="1"/>
              <a:t>istam</a:t>
            </a:r>
            <a:r>
              <a:rPr lang="cs-CZ" sz="1400"/>
              <a:t> </a:t>
            </a:r>
            <a:r>
              <a:rPr lang="cs-CZ" sz="1400" err="1"/>
              <a:t>subselliorum</a:t>
            </a:r>
            <a:r>
              <a:rPr lang="cs-CZ" sz="1400"/>
              <a:t> </a:t>
            </a:r>
            <a:r>
              <a:rPr lang="cs-CZ" sz="1400" err="1"/>
              <a:t>nudam</a:t>
            </a:r>
            <a:r>
              <a:rPr lang="cs-CZ" sz="1400"/>
              <a:t> </a:t>
            </a:r>
            <a:r>
              <a:rPr lang="cs-CZ" sz="1400" err="1"/>
              <a:t>atque</a:t>
            </a:r>
            <a:r>
              <a:rPr lang="cs-CZ" sz="1400"/>
              <a:t> </a:t>
            </a:r>
            <a:r>
              <a:rPr lang="cs-CZ" sz="1400" err="1"/>
              <a:t>inanem</a:t>
            </a:r>
            <a:r>
              <a:rPr lang="cs-CZ" sz="1400"/>
              <a:t> </a:t>
            </a:r>
            <a:r>
              <a:rPr lang="cs-CZ" sz="1400" err="1"/>
              <a:t>reliquerunt</a:t>
            </a:r>
            <a:r>
              <a:rPr lang="cs-CZ" sz="1400"/>
              <a:t>, quo tandem animo [hoc] </a:t>
            </a:r>
            <a:r>
              <a:rPr lang="cs-CZ" sz="1400" err="1"/>
              <a:t>tibi</a:t>
            </a:r>
            <a:r>
              <a:rPr lang="cs-CZ" sz="1400"/>
              <a:t> </a:t>
            </a:r>
            <a:r>
              <a:rPr lang="cs-CZ" sz="1400" err="1"/>
              <a:t>ferundum</a:t>
            </a:r>
            <a:r>
              <a:rPr lang="cs-CZ" sz="1400"/>
              <a:t> </a:t>
            </a:r>
            <a:r>
              <a:rPr lang="cs-CZ" sz="1400" err="1"/>
              <a:t>putas</a:t>
            </a:r>
            <a:r>
              <a:rPr lang="cs-CZ" sz="1400"/>
              <a:t>? </a:t>
            </a:r>
          </a:p>
          <a:p>
            <a:pPr marL="0" indent="0">
              <a:buNone/>
            </a:pPr>
            <a:r>
              <a:rPr lang="cs-CZ" sz="1400"/>
              <a:t>[17] Servi </a:t>
            </a:r>
            <a:r>
              <a:rPr lang="cs-CZ" sz="1400" err="1"/>
              <a:t>mehercule</a:t>
            </a:r>
            <a:r>
              <a:rPr lang="cs-CZ" sz="1400"/>
              <a:t> </a:t>
            </a:r>
            <a:r>
              <a:rPr lang="cs-CZ" sz="1400" err="1"/>
              <a:t>mei</a:t>
            </a:r>
            <a:r>
              <a:rPr lang="cs-CZ" sz="1400"/>
              <a:t> si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isto</a:t>
            </a:r>
            <a:r>
              <a:rPr lang="cs-CZ" sz="1400"/>
              <a:t> </a:t>
            </a:r>
            <a:r>
              <a:rPr lang="cs-CZ" sz="1400" err="1"/>
              <a:t>pacto</a:t>
            </a:r>
            <a:r>
              <a:rPr lang="cs-CZ" sz="1400"/>
              <a:t> </a:t>
            </a:r>
            <a:r>
              <a:rPr lang="cs-CZ" sz="1400" err="1"/>
              <a:t>metuerent</a:t>
            </a:r>
            <a:r>
              <a:rPr lang="cs-CZ" sz="1400"/>
              <a:t>, </a:t>
            </a:r>
            <a:r>
              <a:rPr lang="cs-CZ" sz="1400" err="1"/>
              <a:t>ut</a:t>
            </a:r>
            <a:r>
              <a:rPr lang="cs-CZ" sz="1400"/>
              <a:t> </a:t>
            </a:r>
            <a:r>
              <a:rPr lang="cs-CZ" sz="1400" err="1"/>
              <a:t>te</a:t>
            </a:r>
            <a:r>
              <a:rPr lang="cs-CZ" sz="1400"/>
              <a:t> </a:t>
            </a:r>
            <a:r>
              <a:rPr lang="cs-CZ" sz="1400" err="1"/>
              <a:t>metuunt</a:t>
            </a:r>
            <a:r>
              <a:rPr lang="cs-CZ" sz="1400"/>
              <a:t> </a:t>
            </a:r>
            <a:r>
              <a:rPr lang="cs-CZ" sz="1400" err="1"/>
              <a:t>omnes</a:t>
            </a:r>
            <a:r>
              <a:rPr lang="cs-CZ" sz="1400"/>
              <a:t> </a:t>
            </a:r>
            <a:r>
              <a:rPr lang="cs-CZ" sz="1400" err="1"/>
              <a:t>cives</a:t>
            </a:r>
            <a:r>
              <a:rPr lang="cs-CZ" sz="1400"/>
              <a:t> </a:t>
            </a:r>
            <a:r>
              <a:rPr lang="cs-CZ" sz="1400" err="1"/>
              <a:t>tui</a:t>
            </a:r>
            <a:r>
              <a:rPr lang="cs-CZ" sz="1400"/>
              <a:t>, </a:t>
            </a:r>
            <a:r>
              <a:rPr lang="cs-CZ" sz="1400" err="1"/>
              <a:t>domum</a:t>
            </a:r>
            <a:r>
              <a:rPr lang="cs-CZ" sz="1400"/>
              <a:t> </a:t>
            </a:r>
            <a:r>
              <a:rPr lang="cs-CZ" sz="1400" err="1"/>
              <a:t>meam</a:t>
            </a:r>
            <a:r>
              <a:rPr lang="cs-CZ" sz="1400"/>
              <a:t> </a:t>
            </a:r>
            <a:r>
              <a:rPr lang="cs-CZ" sz="1400" err="1"/>
              <a:t>relinquendam</a:t>
            </a:r>
            <a:r>
              <a:rPr lang="cs-CZ" sz="1400"/>
              <a:t> </a:t>
            </a:r>
            <a:r>
              <a:rPr lang="cs-CZ" sz="1400" err="1"/>
              <a:t>putarem</a:t>
            </a:r>
            <a:r>
              <a:rPr lang="cs-CZ" sz="1400"/>
              <a:t>; tu </a:t>
            </a:r>
            <a:r>
              <a:rPr lang="cs-CZ" sz="1400" err="1"/>
              <a:t>tibi</a:t>
            </a:r>
            <a:r>
              <a:rPr lang="cs-CZ" sz="1400"/>
              <a:t> </a:t>
            </a:r>
            <a:r>
              <a:rPr lang="cs-CZ" sz="1400" err="1"/>
              <a:t>urbem</a:t>
            </a:r>
            <a:r>
              <a:rPr lang="cs-CZ" sz="1400"/>
              <a:t> non </a:t>
            </a:r>
            <a:r>
              <a:rPr lang="cs-CZ" sz="1400" err="1"/>
              <a:t>arbitraris</a:t>
            </a:r>
            <a:r>
              <a:rPr lang="cs-CZ" sz="1400"/>
              <a:t>? et, si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meis</a:t>
            </a:r>
            <a:r>
              <a:rPr lang="cs-CZ" sz="1400"/>
              <a:t> </a:t>
            </a:r>
            <a:r>
              <a:rPr lang="cs-CZ" sz="1400" err="1"/>
              <a:t>civibus</a:t>
            </a:r>
            <a:r>
              <a:rPr lang="cs-CZ" sz="1400"/>
              <a:t> </a:t>
            </a:r>
            <a:r>
              <a:rPr lang="cs-CZ" sz="1400" err="1"/>
              <a:t>iniuria</a:t>
            </a:r>
            <a:r>
              <a:rPr lang="cs-CZ" sz="1400"/>
              <a:t> </a:t>
            </a:r>
            <a:r>
              <a:rPr lang="cs-CZ" sz="1400" err="1"/>
              <a:t>suspectum</a:t>
            </a:r>
            <a:r>
              <a:rPr lang="cs-CZ" sz="1400"/>
              <a:t> tam </a:t>
            </a:r>
            <a:r>
              <a:rPr lang="cs-CZ" sz="1400" err="1"/>
              <a:t>graviter</a:t>
            </a:r>
            <a:r>
              <a:rPr lang="cs-CZ" sz="1400"/>
              <a:t> </a:t>
            </a:r>
            <a:r>
              <a:rPr lang="cs-CZ" sz="1400" err="1"/>
              <a:t>atque</a:t>
            </a:r>
            <a:r>
              <a:rPr lang="cs-CZ" sz="1400"/>
              <a:t> </a:t>
            </a:r>
            <a:r>
              <a:rPr lang="cs-CZ" sz="1400" err="1"/>
              <a:t>offensum</a:t>
            </a:r>
            <a:r>
              <a:rPr lang="cs-CZ" sz="1400"/>
              <a:t> </a:t>
            </a:r>
            <a:r>
              <a:rPr lang="cs-CZ" sz="1400" err="1"/>
              <a:t>viderem</a:t>
            </a:r>
            <a:r>
              <a:rPr lang="cs-CZ" sz="1400"/>
              <a:t>, </a:t>
            </a:r>
            <a:r>
              <a:rPr lang="cs-CZ" sz="1400" err="1"/>
              <a:t>carere</a:t>
            </a:r>
            <a:r>
              <a:rPr lang="cs-CZ" sz="1400"/>
              <a:t>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aspectu</a:t>
            </a:r>
            <a:r>
              <a:rPr lang="cs-CZ" sz="1400"/>
              <a:t> </a:t>
            </a:r>
            <a:r>
              <a:rPr lang="cs-CZ" sz="1400" err="1"/>
              <a:t>civium</a:t>
            </a:r>
            <a:r>
              <a:rPr lang="cs-CZ" sz="1400"/>
              <a:t> </a:t>
            </a:r>
            <a:r>
              <a:rPr lang="cs-CZ" sz="1400" err="1"/>
              <a:t>quam</a:t>
            </a:r>
            <a:r>
              <a:rPr lang="cs-CZ" sz="1400"/>
              <a:t> </a:t>
            </a:r>
            <a:r>
              <a:rPr lang="cs-CZ" sz="1400" err="1"/>
              <a:t>infestis</a:t>
            </a:r>
            <a:r>
              <a:rPr lang="cs-CZ" sz="1400"/>
              <a:t> omnium </a:t>
            </a:r>
            <a:r>
              <a:rPr lang="cs-CZ" sz="1400" err="1"/>
              <a:t>oculis</a:t>
            </a:r>
            <a:r>
              <a:rPr lang="cs-CZ" sz="1400"/>
              <a:t> </a:t>
            </a:r>
            <a:r>
              <a:rPr lang="cs-CZ" sz="1400" err="1"/>
              <a:t>conspici</a:t>
            </a:r>
            <a:r>
              <a:rPr lang="cs-CZ" sz="1400"/>
              <a:t> </a:t>
            </a:r>
            <a:r>
              <a:rPr lang="cs-CZ" sz="1400" err="1"/>
              <a:t>mallem</a:t>
            </a:r>
            <a:r>
              <a:rPr lang="cs-CZ" sz="1400"/>
              <a:t>; tu </a:t>
            </a:r>
            <a:r>
              <a:rPr lang="cs-CZ" sz="1400" err="1"/>
              <a:t>cum</a:t>
            </a:r>
            <a:r>
              <a:rPr lang="cs-CZ" sz="1400"/>
              <a:t> </a:t>
            </a:r>
            <a:r>
              <a:rPr lang="cs-CZ" sz="1400" err="1"/>
              <a:t>conscientia</a:t>
            </a:r>
            <a:r>
              <a:rPr lang="cs-CZ" sz="1400"/>
              <a:t> </a:t>
            </a:r>
            <a:r>
              <a:rPr lang="cs-CZ" sz="1400" err="1"/>
              <a:t>scelerum</a:t>
            </a:r>
            <a:r>
              <a:rPr lang="cs-CZ" sz="1400"/>
              <a:t> </a:t>
            </a:r>
            <a:r>
              <a:rPr lang="cs-CZ" sz="1400" err="1"/>
              <a:t>tuorum</a:t>
            </a:r>
            <a:r>
              <a:rPr lang="cs-CZ" sz="1400"/>
              <a:t> </a:t>
            </a:r>
            <a:r>
              <a:rPr lang="cs-CZ" sz="1400" err="1"/>
              <a:t>agnoscas</a:t>
            </a:r>
            <a:r>
              <a:rPr lang="cs-CZ" sz="1400"/>
              <a:t> </a:t>
            </a:r>
            <a:r>
              <a:rPr lang="cs-CZ" sz="1400" err="1"/>
              <a:t>odium</a:t>
            </a:r>
            <a:r>
              <a:rPr lang="cs-CZ" sz="1400"/>
              <a:t> omnium </a:t>
            </a:r>
            <a:r>
              <a:rPr lang="cs-CZ" sz="1400" err="1"/>
              <a:t>iustum</a:t>
            </a:r>
            <a:r>
              <a:rPr lang="cs-CZ" sz="1400"/>
              <a:t> et </a:t>
            </a:r>
            <a:r>
              <a:rPr lang="cs-CZ" sz="1400" err="1"/>
              <a:t>iam</a:t>
            </a:r>
            <a:r>
              <a:rPr lang="cs-CZ" sz="1400"/>
              <a:t> </a:t>
            </a:r>
            <a:r>
              <a:rPr lang="cs-CZ" sz="1400" err="1"/>
              <a:t>diu</a:t>
            </a:r>
            <a:r>
              <a:rPr lang="cs-CZ" sz="1400"/>
              <a:t> </a:t>
            </a:r>
            <a:r>
              <a:rPr lang="cs-CZ" sz="1400" err="1"/>
              <a:t>tibi</a:t>
            </a:r>
            <a:r>
              <a:rPr lang="cs-CZ" sz="1400"/>
              <a:t> </a:t>
            </a:r>
            <a:r>
              <a:rPr lang="cs-CZ" sz="1400" err="1"/>
              <a:t>debitum</a:t>
            </a:r>
            <a:r>
              <a:rPr lang="cs-CZ" sz="1400"/>
              <a:t>, </a:t>
            </a:r>
            <a:r>
              <a:rPr lang="cs-CZ" sz="1400" err="1"/>
              <a:t>dubitas</a:t>
            </a:r>
            <a:r>
              <a:rPr lang="cs-CZ" sz="1400"/>
              <a:t>, </a:t>
            </a:r>
            <a:r>
              <a:rPr lang="cs-CZ" sz="1400" err="1"/>
              <a:t>quorum</a:t>
            </a:r>
            <a:r>
              <a:rPr lang="cs-CZ" sz="1400"/>
              <a:t> </a:t>
            </a:r>
            <a:r>
              <a:rPr lang="cs-CZ" sz="1400" err="1"/>
              <a:t>mentes</a:t>
            </a:r>
            <a:r>
              <a:rPr lang="cs-CZ" sz="1400"/>
              <a:t> </a:t>
            </a:r>
            <a:r>
              <a:rPr lang="cs-CZ" sz="1400" err="1"/>
              <a:t>sensusque</a:t>
            </a:r>
            <a:r>
              <a:rPr lang="cs-CZ" sz="1400"/>
              <a:t> </a:t>
            </a:r>
            <a:r>
              <a:rPr lang="cs-CZ" sz="1400" err="1"/>
              <a:t>volneras</a:t>
            </a:r>
            <a:r>
              <a:rPr lang="cs-CZ" sz="1400"/>
              <a:t>, </a:t>
            </a:r>
            <a:r>
              <a:rPr lang="cs-CZ" sz="1400" err="1"/>
              <a:t>eorum</a:t>
            </a:r>
            <a:r>
              <a:rPr lang="cs-CZ" sz="1400"/>
              <a:t> </a:t>
            </a:r>
            <a:r>
              <a:rPr lang="cs-CZ" sz="1400" err="1"/>
              <a:t>aspectum</a:t>
            </a:r>
            <a:r>
              <a:rPr lang="cs-CZ" sz="1400"/>
              <a:t> </a:t>
            </a:r>
            <a:r>
              <a:rPr lang="cs-CZ" sz="1400" err="1"/>
              <a:t>praesentiamque</a:t>
            </a:r>
            <a:r>
              <a:rPr lang="cs-CZ" sz="1400"/>
              <a:t> </a:t>
            </a:r>
            <a:r>
              <a:rPr lang="cs-CZ" sz="1400" err="1"/>
              <a:t>vitare</a:t>
            </a:r>
            <a:r>
              <a:rPr lang="cs-CZ" sz="1400"/>
              <a:t>? Si </a:t>
            </a:r>
            <a:r>
              <a:rPr lang="cs-CZ" sz="1400" err="1"/>
              <a:t>te</a:t>
            </a:r>
            <a:r>
              <a:rPr lang="cs-CZ" sz="1400"/>
              <a:t> </a:t>
            </a:r>
            <a:r>
              <a:rPr lang="cs-CZ" sz="1400" err="1"/>
              <a:t>parentes</a:t>
            </a:r>
            <a:r>
              <a:rPr lang="cs-CZ" sz="1400"/>
              <a:t> </a:t>
            </a:r>
            <a:r>
              <a:rPr lang="cs-CZ" sz="1400" err="1"/>
              <a:t>timerent</a:t>
            </a:r>
            <a:r>
              <a:rPr lang="cs-CZ" sz="1400"/>
              <a:t> </a:t>
            </a:r>
            <a:r>
              <a:rPr lang="cs-CZ" sz="1400" err="1"/>
              <a:t>atque</a:t>
            </a:r>
            <a:r>
              <a:rPr lang="cs-CZ" sz="1400"/>
              <a:t> </a:t>
            </a:r>
            <a:r>
              <a:rPr lang="cs-CZ" sz="1400" err="1"/>
              <a:t>odissent</a:t>
            </a:r>
            <a:r>
              <a:rPr lang="cs-CZ" sz="1400"/>
              <a:t> </a:t>
            </a:r>
            <a:r>
              <a:rPr lang="cs-CZ" sz="1400" err="1"/>
              <a:t>tui</a:t>
            </a:r>
            <a:r>
              <a:rPr lang="cs-CZ" sz="1400"/>
              <a:t> </a:t>
            </a:r>
            <a:r>
              <a:rPr lang="cs-CZ" sz="1400" err="1"/>
              <a:t>neque</a:t>
            </a:r>
            <a:r>
              <a:rPr lang="cs-CZ" sz="1400"/>
              <a:t> </a:t>
            </a:r>
            <a:r>
              <a:rPr lang="cs-CZ" sz="1400" err="1"/>
              <a:t>eos</a:t>
            </a:r>
            <a:r>
              <a:rPr lang="cs-CZ" sz="1400"/>
              <a:t> </a:t>
            </a:r>
            <a:r>
              <a:rPr lang="cs-CZ" sz="1400" err="1"/>
              <a:t>ulla</a:t>
            </a:r>
            <a:r>
              <a:rPr lang="cs-CZ" sz="1400"/>
              <a:t> </a:t>
            </a:r>
            <a:r>
              <a:rPr lang="cs-CZ" sz="1400" err="1"/>
              <a:t>ratione</a:t>
            </a:r>
            <a:r>
              <a:rPr lang="cs-CZ" sz="1400"/>
              <a:t> </a:t>
            </a:r>
            <a:r>
              <a:rPr lang="cs-CZ" sz="1400" err="1"/>
              <a:t>placare</a:t>
            </a:r>
            <a:r>
              <a:rPr lang="cs-CZ" sz="1400"/>
              <a:t> </a:t>
            </a:r>
            <a:r>
              <a:rPr lang="cs-CZ" sz="1400" err="1"/>
              <a:t>posses</a:t>
            </a:r>
            <a:r>
              <a:rPr lang="cs-CZ" sz="1400"/>
              <a:t>, </a:t>
            </a:r>
            <a:r>
              <a:rPr lang="cs-CZ" sz="1400" err="1"/>
              <a:t>ut</a:t>
            </a:r>
            <a:r>
              <a:rPr lang="cs-CZ" sz="1400"/>
              <a:t> </a:t>
            </a:r>
            <a:r>
              <a:rPr lang="cs-CZ" sz="1400" err="1"/>
              <a:t>opinor</a:t>
            </a:r>
            <a:r>
              <a:rPr lang="cs-CZ" sz="1400"/>
              <a:t>, ab </a:t>
            </a:r>
            <a:r>
              <a:rPr lang="cs-CZ" sz="1400" err="1"/>
              <a:t>eorum</a:t>
            </a:r>
            <a:r>
              <a:rPr lang="cs-CZ" sz="1400"/>
              <a:t> </a:t>
            </a:r>
            <a:r>
              <a:rPr lang="cs-CZ" sz="1400" err="1"/>
              <a:t>oculis</a:t>
            </a:r>
            <a:r>
              <a:rPr lang="cs-CZ" sz="1400"/>
              <a:t> </a:t>
            </a:r>
            <a:r>
              <a:rPr lang="cs-CZ" sz="1400" err="1"/>
              <a:t>aliquo</a:t>
            </a:r>
            <a:r>
              <a:rPr lang="cs-CZ" sz="1400"/>
              <a:t> </a:t>
            </a:r>
            <a:r>
              <a:rPr lang="cs-CZ" sz="1400" err="1"/>
              <a:t>concederes</a:t>
            </a:r>
            <a:r>
              <a:rPr lang="cs-CZ" sz="1400"/>
              <a:t>. </a:t>
            </a:r>
            <a:r>
              <a:rPr lang="cs-CZ" sz="1400" err="1"/>
              <a:t>Nunc</a:t>
            </a:r>
            <a:r>
              <a:rPr lang="cs-CZ" sz="1400"/>
              <a:t> </a:t>
            </a:r>
            <a:r>
              <a:rPr lang="cs-CZ" sz="1400" err="1"/>
              <a:t>te</a:t>
            </a:r>
            <a:r>
              <a:rPr lang="cs-CZ" sz="1400"/>
              <a:t> </a:t>
            </a:r>
            <a:r>
              <a:rPr lang="cs-CZ" sz="1400" err="1"/>
              <a:t>patria</a:t>
            </a:r>
            <a:r>
              <a:rPr lang="cs-CZ" sz="1400"/>
              <a:t>, </a:t>
            </a:r>
            <a:r>
              <a:rPr lang="cs-CZ" sz="1400" err="1"/>
              <a:t>quae</a:t>
            </a:r>
            <a:r>
              <a:rPr lang="cs-CZ" sz="1400"/>
              <a:t> </a:t>
            </a:r>
            <a:r>
              <a:rPr lang="cs-CZ" sz="1400" err="1"/>
              <a:t>communis</a:t>
            </a:r>
            <a:r>
              <a:rPr lang="cs-CZ" sz="1400"/>
              <a:t> </a:t>
            </a:r>
            <a:r>
              <a:rPr lang="cs-CZ" sz="1400" err="1"/>
              <a:t>est</a:t>
            </a:r>
            <a:r>
              <a:rPr lang="cs-CZ" sz="1400"/>
              <a:t> </a:t>
            </a:r>
            <a:r>
              <a:rPr lang="cs-CZ" sz="1400" err="1"/>
              <a:t>parens</a:t>
            </a:r>
            <a:r>
              <a:rPr lang="cs-CZ" sz="1400"/>
              <a:t> omnium </a:t>
            </a:r>
            <a:r>
              <a:rPr lang="cs-CZ" sz="1400" err="1"/>
              <a:t>nostrum</a:t>
            </a:r>
            <a:r>
              <a:rPr lang="cs-CZ" sz="1400"/>
              <a:t>, </a:t>
            </a:r>
            <a:r>
              <a:rPr lang="cs-CZ" sz="1400" err="1"/>
              <a:t>odit</a:t>
            </a:r>
            <a:r>
              <a:rPr lang="cs-CZ" sz="1400"/>
              <a:t> </a:t>
            </a:r>
            <a:r>
              <a:rPr lang="cs-CZ" sz="1400" err="1"/>
              <a:t>ac</a:t>
            </a:r>
            <a:r>
              <a:rPr lang="cs-CZ" sz="1400"/>
              <a:t> </a:t>
            </a:r>
            <a:r>
              <a:rPr lang="cs-CZ" sz="1400" err="1"/>
              <a:t>metuit</a:t>
            </a:r>
            <a:r>
              <a:rPr lang="cs-CZ" sz="1400"/>
              <a:t> et </a:t>
            </a:r>
            <a:r>
              <a:rPr lang="cs-CZ" sz="1400" err="1"/>
              <a:t>iam</a:t>
            </a:r>
            <a:r>
              <a:rPr lang="cs-CZ" sz="1400"/>
              <a:t> </a:t>
            </a:r>
            <a:r>
              <a:rPr lang="cs-CZ" sz="1400" err="1"/>
              <a:t>diu</a:t>
            </a:r>
            <a:r>
              <a:rPr lang="cs-CZ" sz="1400"/>
              <a:t> </a:t>
            </a:r>
            <a:r>
              <a:rPr lang="cs-CZ" sz="1400" err="1"/>
              <a:t>nihil</a:t>
            </a:r>
            <a:r>
              <a:rPr lang="cs-CZ" sz="1400"/>
              <a:t> </a:t>
            </a:r>
            <a:r>
              <a:rPr lang="cs-CZ" sz="1400" err="1"/>
              <a:t>te</a:t>
            </a:r>
            <a:r>
              <a:rPr lang="cs-CZ" sz="1400"/>
              <a:t> </a:t>
            </a:r>
            <a:r>
              <a:rPr lang="cs-CZ" sz="1400" err="1"/>
              <a:t>iudicat</a:t>
            </a:r>
            <a:r>
              <a:rPr lang="cs-CZ" sz="1400"/>
              <a:t> </a:t>
            </a:r>
            <a:r>
              <a:rPr lang="cs-CZ" sz="1400" err="1"/>
              <a:t>nisi</a:t>
            </a:r>
            <a:r>
              <a:rPr lang="cs-CZ" sz="1400"/>
              <a:t> de </a:t>
            </a:r>
            <a:r>
              <a:rPr lang="cs-CZ" sz="1400" err="1"/>
              <a:t>parricidio</a:t>
            </a:r>
            <a:r>
              <a:rPr lang="cs-CZ" sz="1400"/>
              <a:t> </a:t>
            </a:r>
            <a:r>
              <a:rPr lang="cs-CZ" sz="1400" err="1"/>
              <a:t>suo</a:t>
            </a:r>
            <a:r>
              <a:rPr lang="cs-CZ" sz="1400"/>
              <a:t> </a:t>
            </a:r>
            <a:r>
              <a:rPr lang="cs-CZ" sz="1400" err="1"/>
              <a:t>cogitare</a:t>
            </a:r>
            <a:r>
              <a:rPr lang="cs-CZ" sz="1400"/>
              <a:t>; </a:t>
            </a:r>
            <a:r>
              <a:rPr lang="cs-CZ" sz="1400" err="1"/>
              <a:t>huius</a:t>
            </a:r>
            <a:r>
              <a:rPr lang="cs-CZ" sz="1400"/>
              <a:t> tu </a:t>
            </a:r>
            <a:r>
              <a:rPr lang="cs-CZ" sz="1400" err="1"/>
              <a:t>neque</a:t>
            </a:r>
            <a:r>
              <a:rPr lang="cs-CZ" sz="1400"/>
              <a:t> </a:t>
            </a:r>
            <a:r>
              <a:rPr lang="cs-CZ" sz="1400" err="1"/>
              <a:t>auctoritatem</a:t>
            </a:r>
            <a:r>
              <a:rPr lang="cs-CZ" sz="1400"/>
              <a:t> </a:t>
            </a:r>
            <a:r>
              <a:rPr lang="cs-CZ" sz="1400" err="1"/>
              <a:t>verebere</a:t>
            </a:r>
            <a:r>
              <a:rPr lang="cs-CZ" sz="1400"/>
              <a:t> </a:t>
            </a:r>
            <a:r>
              <a:rPr lang="cs-CZ" sz="1400" err="1"/>
              <a:t>nec</a:t>
            </a:r>
            <a:r>
              <a:rPr lang="cs-CZ" sz="1400"/>
              <a:t> </a:t>
            </a:r>
            <a:r>
              <a:rPr lang="cs-CZ" sz="1400" err="1"/>
              <a:t>iudicium</a:t>
            </a:r>
            <a:r>
              <a:rPr lang="cs-CZ" sz="1400"/>
              <a:t> </a:t>
            </a:r>
            <a:r>
              <a:rPr lang="cs-CZ" sz="1400" err="1"/>
              <a:t>sequere</a:t>
            </a:r>
            <a:r>
              <a:rPr lang="cs-CZ" sz="1400"/>
              <a:t> </a:t>
            </a:r>
            <a:r>
              <a:rPr lang="cs-CZ" sz="1400" err="1"/>
              <a:t>nec</a:t>
            </a:r>
            <a:r>
              <a:rPr lang="cs-CZ" sz="1400"/>
              <a:t> </a:t>
            </a:r>
            <a:r>
              <a:rPr lang="cs-CZ" sz="1400" err="1"/>
              <a:t>vim</a:t>
            </a:r>
            <a:r>
              <a:rPr lang="cs-CZ" sz="1400"/>
              <a:t> </a:t>
            </a:r>
            <a:r>
              <a:rPr lang="cs-CZ" sz="1400" err="1"/>
              <a:t>pertimesces</a:t>
            </a:r>
            <a:r>
              <a:rPr lang="cs-CZ" sz="1400"/>
              <a:t>? </a:t>
            </a:r>
          </a:p>
          <a:p>
            <a:pPr marL="0" indent="0">
              <a:buNone/>
            </a:pPr>
            <a:r>
              <a:rPr lang="cs-CZ" sz="1400"/>
              <a:t>[18] </a:t>
            </a:r>
            <a:r>
              <a:rPr lang="cs-CZ" sz="1400" err="1"/>
              <a:t>Quae</a:t>
            </a:r>
            <a:r>
              <a:rPr lang="cs-CZ" sz="1400"/>
              <a:t> tecum, </a:t>
            </a:r>
            <a:r>
              <a:rPr lang="cs-CZ" sz="1400" err="1"/>
              <a:t>Catilina</a:t>
            </a:r>
            <a:r>
              <a:rPr lang="cs-CZ" sz="1400"/>
              <a:t>, sic </a:t>
            </a:r>
            <a:r>
              <a:rPr lang="cs-CZ" sz="1400" err="1"/>
              <a:t>agit</a:t>
            </a:r>
            <a:r>
              <a:rPr lang="cs-CZ" sz="1400"/>
              <a:t> et </a:t>
            </a:r>
            <a:r>
              <a:rPr lang="cs-CZ" sz="1400" err="1"/>
              <a:t>quodam</a:t>
            </a:r>
            <a:r>
              <a:rPr lang="cs-CZ" sz="1400"/>
              <a:t> </a:t>
            </a:r>
            <a:r>
              <a:rPr lang="cs-CZ" sz="1400" err="1"/>
              <a:t>modo</a:t>
            </a:r>
            <a:r>
              <a:rPr lang="cs-CZ" sz="1400"/>
              <a:t> </a:t>
            </a:r>
            <a:r>
              <a:rPr lang="cs-CZ" sz="1400" err="1"/>
              <a:t>tacita</a:t>
            </a:r>
            <a:r>
              <a:rPr lang="cs-CZ" sz="1400"/>
              <a:t> </a:t>
            </a:r>
            <a:r>
              <a:rPr lang="cs-CZ" sz="1400" err="1"/>
              <a:t>loquitur</a:t>
            </a:r>
            <a:r>
              <a:rPr lang="cs-CZ" sz="1400"/>
              <a:t>: "</a:t>
            </a:r>
            <a:r>
              <a:rPr lang="cs-CZ" sz="1400" err="1"/>
              <a:t>Nullum</a:t>
            </a:r>
            <a:r>
              <a:rPr lang="cs-CZ" sz="1400"/>
              <a:t> </a:t>
            </a:r>
            <a:r>
              <a:rPr lang="cs-CZ" sz="1400" err="1"/>
              <a:t>iam</a:t>
            </a:r>
            <a:r>
              <a:rPr lang="cs-CZ" sz="1400"/>
              <a:t> </a:t>
            </a:r>
            <a:r>
              <a:rPr lang="cs-CZ" sz="1400" err="1"/>
              <a:t>aliquot</a:t>
            </a:r>
            <a:r>
              <a:rPr lang="cs-CZ" sz="1400"/>
              <a:t> </a:t>
            </a:r>
            <a:r>
              <a:rPr lang="cs-CZ" sz="1400" err="1"/>
              <a:t>annis</a:t>
            </a:r>
            <a:r>
              <a:rPr lang="cs-CZ" sz="1400"/>
              <a:t> </a:t>
            </a:r>
            <a:r>
              <a:rPr lang="cs-CZ" sz="1400" err="1"/>
              <a:t>facinus</a:t>
            </a:r>
            <a:r>
              <a:rPr lang="cs-CZ" sz="1400"/>
              <a:t> </a:t>
            </a:r>
            <a:r>
              <a:rPr lang="cs-CZ" sz="1400" err="1"/>
              <a:t>exstitit</a:t>
            </a:r>
            <a:r>
              <a:rPr lang="cs-CZ" sz="1400"/>
              <a:t> </a:t>
            </a:r>
            <a:r>
              <a:rPr lang="cs-CZ" sz="1400" err="1"/>
              <a:t>nisi</a:t>
            </a:r>
            <a:r>
              <a:rPr lang="cs-CZ" sz="1400"/>
              <a:t> per </a:t>
            </a:r>
            <a:r>
              <a:rPr lang="cs-CZ" sz="1400" err="1"/>
              <a:t>te</a:t>
            </a:r>
            <a:r>
              <a:rPr lang="cs-CZ" sz="1400"/>
              <a:t>, </a:t>
            </a:r>
            <a:r>
              <a:rPr lang="cs-CZ" sz="1400" err="1"/>
              <a:t>nullum</a:t>
            </a:r>
            <a:r>
              <a:rPr lang="cs-CZ" sz="1400"/>
              <a:t> </a:t>
            </a:r>
            <a:r>
              <a:rPr lang="cs-CZ" sz="1400" err="1"/>
              <a:t>flagitium</a:t>
            </a:r>
            <a:r>
              <a:rPr lang="cs-CZ" sz="1400"/>
              <a:t> sine </a:t>
            </a:r>
            <a:r>
              <a:rPr lang="cs-CZ" sz="1400" err="1"/>
              <a:t>te</a:t>
            </a:r>
            <a:r>
              <a:rPr lang="cs-CZ" sz="1400"/>
              <a:t>; </a:t>
            </a:r>
            <a:r>
              <a:rPr lang="cs-CZ" sz="1400" err="1"/>
              <a:t>tibi</a:t>
            </a:r>
            <a:r>
              <a:rPr lang="cs-CZ" sz="1400"/>
              <a:t> </a:t>
            </a:r>
            <a:r>
              <a:rPr lang="cs-CZ" sz="1400" err="1"/>
              <a:t>uni</a:t>
            </a:r>
            <a:r>
              <a:rPr lang="cs-CZ" sz="1400"/>
              <a:t> </a:t>
            </a:r>
            <a:r>
              <a:rPr lang="cs-CZ" sz="1400" err="1"/>
              <a:t>multorum</a:t>
            </a:r>
            <a:r>
              <a:rPr lang="cs-CZ" sz="1400"/>
              <a:t> </a:t>
            </a:r>
            <a:r>
              <a:rPr lang="cs-CZ" sz="1400" err="1"/>
              <a:t>civium</a:t>
            </a:r>
            <a:r>
              <a:rPr lang="cs-CZ" sz="1400"/>
              <a:t> </a:t>
            </a:r>
            <a:r>
              <a:rPr lang="cs-CZ" sz="1400" err="1"/>
              <a:t>neces</a:t>
            </a:r>
            <a:r>
              <a:rPr lang="cs-CZ" sz="1400"/>
              <a:t>, </a:t>
            </a:r>
            <a:r>
              <a:rPr lang="cs-CZ" sz="1400" err="1"/>
              <a:t>tibi</a:t>
            </a:r>
            <a:r>
              <a:rPr lang="cs-CZ" sz="1400"/>
              <a:t> </a:t>
            </a:r>
            <a:r>
              <a:rPr lang="cs-CZ" sz="1400" err="1"/>
              <a:t>vexatio</a:t>
            </a:r>
            <a:r>
              <a:rPr lang="cs-CZ" sz="1400"/>
              <a:t> </a:t>
            </a:r>
            <a:r>
              <a:rPr lang="cs-CZ" sz="1400" err="1"/>
              <a:t>direptioque</a:t>
            </a:r>
            <a:r>
              <a:rPr lang="cs-CZ" sz="1400"/>
              <a:t> </a:t>
            </a:r>
            <a:r>
              <a:rPr lang="cs-CZ" sz="1400" err="1"/>
              <a:t>sociorum</a:t>
            </a:r>
            <a:r>
              <a:rPr lang="cs-CZ" sz="1400"/>
              <a:t> </a:t>
            </a:r>
            <a:r>
              <a:rPr lang="cs-CZ" sz="1400" err="1"/>
              <a:t>inpunita</a:t>
            </a:r>
            <a:r>
              <a:rPr lang="cs-CZ" sz="1400"/>
              <a:t> </a:t>
            </a:r>
            <a:r>
              <a:rPr lang="cs-CZ" sz="1400" err="1"/>
              <a:t>fuit</a:t>
            </a:r>
            <a:r>
              <a:rPr lang="cs-CZ" sz="1400"/>
              <a:t> </a:t>
            </a:r>
            <a:r>
              <a:rPr lang="cs-CZ" sz="1400" err="1"/>
              <a:t>ac</a:t>
            </a:r>
            <a:r>
              <a:rPr lang="cs-CZ" sz="1400"/>
              <a:t> libera; tu non </a:t>
            </a:r>
            <a:r>
              <a:rPr lang="cs-CZ" sz="1400" err="1"/>
              <a:t>solum</a:t>
            </a:r>
            <a:r>
              <a:rPr lang="cs-CZ" sz="1400"/>
              <a:t> ad </a:t>
            </a:r>
            <a:r>
              <a:rPr lang="cs-CZ" sz="1400" err="1"/>
              <a:t>neglegendas</a:t>
            </a:r>
            <a:r>
              <a:rPr lang="cs-CZ" sz="1400"/>
              <a:t> </a:t>
            </a:r>
            <a:r>
              <a:rPr lang="cs-CZ" sz="1400" err="1"/>
              <a:t>leges</a:t>
            </a:r>
            <a:r>
              <a:rPr lang="cs-CZ" sz="1400"/>
              <a:t> et </a:t>
            </a:r>
            <a:r>
              <a:rPr lang="cs-CZ" sz="1400" err="1"/>
              <a:t>quaestiones</a:t>
            </a:r>
            <a:r>
              <a:rPr lang="cs-CZ" sz="1400"/>
              <a:t>, </a:t>
            </a:r>
            <a:r>
              <a:rPr lang="cs-CZ" sz="1400" err="1"/>
              <a:t>verum</a:t>
            </a:r>
            <a:r>
              <a:rPr lang="cs-CZ" sz="1400"/>
              <a:t> </a:t>
            </a:r>
            <a:r>
              <a:rPr lang="cs-CZ" sz="1400" err="1"/>
              <a:t>etiam</a:t>
            </a:r>
            <a:r>
              <a:rPr lang="cs-CZ" sz="1400"/>
              <a:t> ad </a:t>
            </a:r>
            <a:r>
              <a:rPr lang="cs-CZ" sz="1400" err="1"/>
              <a:t>evertendas</a:t>
            </a:r>
            <a:r>
              <a:rPr lang="cs-CZ" sz="1400"/>
              <a:t> </a:t>
            </a:r>
            <a:r>
              <a:rPr lang="cs-CZ" sz="1400" err="1"/>
              <a:t>perfringendasque</a:t>
            </a:r>
            <a:r>
              <a:rPr lang="cs-CZ" sz="1400"/>
              <a:t> </a:t>
            </a:r>
            <a:r>
              <a:rPr lang="cs-CZ" sz="1400" err="1"/>
              <a:t>valuisti</a:t>
            </a:r>
            <a:r>
              <a:rPr lang="cs-CZ" sz="1400"/>
              <a:t>. Superiora </a:t>
            </a:r>
            <a:r>
              <a:rPr lang="cs-CZ" sz="1400" err="1"/>
              <a:t>illa</a:t>
            </a:r>
            <a:r>
              <a:rPr lang="cs-CZ" sz="1400"/>
              <a:t>, </a:t>
            </a:r>
            <a:r>
              <a:rPr lang="cs-CZ" sz="1400" err="1"/>
              <a:t>quamquam</a:t>
            </a:r>
            <a:r>
              <a:rPr lang="cs-CZ" sz="1400"/>
              <a:t> </a:t>
            </a:r>
            <a:r>
              <a:rPr lang="cs-CZ" sz="1400" err="1"/>
              <a:t>ferenda</a:t>
            </a:r>
            <a:r>
              <a:rPr lang="cs-CZ" sz="1400"/>
              <a:t> non </a:t>
            </a:r>
            <a:r>
              <a:rPr lang="cs-CZ" sz="1400" err="1"/>
              <a:t>fuerunt</a:t>
            </a:r>
            <a:r>
              <a:rPr lang="cs-CZ" sz="1400"/>
              <a:t>, </a:t>
            </a:r>
            <a:r>
              <a:rPr lang="cs-CZ" sz="1400" err="1"/>
              <a:t>tamen</a:t>
            </a:r>
            <a:r>
              <a:rPr lang="cs-CZ" sz="1400"/>
              <a:t>, </a:t>
            </a:r>
            <a:r>
              <a:rPr lang="cs-CZ" sz="1400" err="1"/>
              <a:t>ut</a:t>
            </a:r>
            <a:r>
              <a:rPr lang="cs-CZ" sz="1400"/>
              <a:t> </a:t>
            </a:r>
            <a:r>
              <a:rPr lang="cs-CZ" sz="1400" err="1"/>
              <a:t>potui</a:t>
            </a:r>
            <a:r>
              <a:rPr lang="cs-CZ" sz="1400"/>
              <a:t>, </a:t>
            </a:r>
            <a:r>
              <a:rPr lang="cs-CZ" sz="1400" err="1"/>
              <a:t>tuli</a:t>
            </a:r>
            <a:r>
              <a:rPr lang="cs-CZ" sz="1400"/>
              <a:t>; </a:t>
            </a:r>
            <a:r>
              <a:rPr lang="cs-CZ" sz="1400" err="1"/>
              <a:t>nunc</a:t>
            </a:r>
            <a:r>
              <a:rPr lang="cs-CZ" sz="1400"/>
              <a:t> vero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totam</a:t>
            </a:r>
            <a:r>
              <a:rPr lang="cs-CZ" sz="1400"/>
              <a:t> </a:t>
            </a:r>
            <a:r>
              <a:rPr lang="cs-CZ" sz="1400" err="1"/>
              <a:t>esse</a:t>
            </a:r>
            <a:r>
              <a:rPr lang="cs-CZ" sz="1400"/>
              <a:t> in metu </a:t>
            </a:r>
            <a:r>
              <a:rPr lang="cs-CZ" sz="1400" err="1"/>
              <a:t>propter</a:t>
            </a:r>
            <a:r>
              <a:rPr lang="cs-CZ" sz="1400"/>
              <a:t> </a:t>
            </a:r>
            <a:r>
              <a:rPr lang="cs-CZ" sz="1400" err="1"/>
              <a:t>unum</a:t>
            </a:r>
            <a:r>
              <a:rPr lang="cs-CZ" sz="1400"/>
              <a:t> </a:t>
            </a:r>
            <a:r>
              <a:rPr lang="cs-CZ" sz="1400" err="1"/>
              <a:t>te</a:t>
            </a:r>
            <a:r>
              <a:rPr lang="cs-CZ" sz="1400"/>
              <a:t>, </a:t>
            </a:r>
            <a:r>
              <a:rPr lang="cs-CZ" sz="1400" err="1"/>
              <a:t>quicquid</a:t>
            </a:r>
            <a:r>
              <a:rPr lang="cs-CZ" sz="1400"/>
              <a:t> </a:t>
            </a:r>
            <a:r>
              <a:rPr lang="cs-CZ" sz="1400" err="1"/>
              <a:t>increpuerit</a:t>
            </a:r>
            <a:r>
              <a:rPr lang="cs-CZ" sz="1400"/>
              <a:t>, </a:t>
            </a:r>
            <a:r>
              <a:rPr lang="cs-CZ" sz="1400" err="1"/>
              <a:t>Catilinam</a:t>
            </a:r>
            <a:r>
              <a:rPr lang="cs-CZ" sz="1400"/>
              <a:t> </a:t>
            </a:r>
            <a:r>
              <a:rPr lang="cs-CZ" sz="1400" err="1"/>
              <a:t>timeri</a:t>
            </a:r>
            <a:r>
              <a:rPr lang="cs-CZ" sz="1400"/>
              <a:t>, </a:t>
            </a:r>
            <a:r>
              <a:rPr lang="cs-CZ" sz="1400" err="1"/>
              <a:t>nullum</a:t>
            </a:r>
            <a:r>
              <a:rPr lang="cs-CZ" sz="1400"/>
              <a:t> </a:t>
            </a:r>
            <a:r>
              <a:rPr lang="cs-CZ" sz="1400" err="1"/>
              <a:t>videri</a:t>
            </a:r>
            <a:r>
              <a:rPr lang="cs-CZ" sz="1400"/>
              <a:t> </a:t>
            </a:r>
            <a:r>
              <a:rPr lang="cs-CZ" sz="1400" err="1"/>
              <a:t>contra</a:t>
            </a:r>
            <a:r>
              <a:rPr lang="cs-CZ" sz="1400"/>
              <a:t>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consilium</a:t>
            </a:r>
            <a:r>
              <a:rPr lang="cs-CZ" sz="1400"/>
              <a:t> </a:t>
            </a:r>
            <a:r>
              <a:rPr lang="cs-CZ" sz="1400" err="1"/>
              <a:t>iniri</a:t>
            </a:r>
            <a:r>
              <a:rPr lang="cs-CZ" sz="1400"/>
              <a:t> </a:t>
            </a:r>
            <a:r>
              <a:rPr lang="cs-CZ" sz="1400" err="1"/>
              <a:t>posse</a:t>
            </a:r>
            <a:r>
              <a:rPr lang="cs-CZ" sz="1400"/>
              <a:t>, </a:t>
            </a:r>
            <a:r>
              <a:rPr lang="cs-CZ" sz="1400" err="1"/>
              <a:t>quod</a:t>
            </a:r>
            <a:r>
              <a:rPr lang="cs-CZ" sz="1400"/>
              <a:t> a </a:t>
            </a:r>
            <a:r>
              <a:rPr lang="cs-CZ" sz="1400" err="1"/>
              <a:t>tuo</a:t>
            </a:r>
            <a:r>
              <a:rPr lang="cs-CZ" sz="1400"/>
              <a:t> </a:t>
            </a:r>
            <a:r>
              <a:rPr lang="cs-CZ" sz="1400" err="1"/>
              <a:t>scelere</a:t>
            </a:r>
            <a:r>
              <a:rPr lang="cs-CZ" sz="1400"/>
              <a:t> </a:t>
            </a:r>
            <a:r>
              <a:rPr lang="cs-CZ" sz="1400" err="1"/>
              <a:t>abhorreat</a:t>
            </a:r>
            <a:r>
              <a:rPr lang="cs-CZ" sz="1400"/>
              <a:t>, non </a:t>
            </a:r>
            <a:r>
              <a:rPr lang="cs-CZ" sz="1400" err="1"/>
              <a:t>est</a:t>
            </a:r>
            <a:r>
              <a:rPr lang="cs-CZ" sz="1400"/>
              <a:t> </a:t>
            </a:r>
            <a:r>
              <a:rPr lang="cs-CZ" sz="1400" err="1"/>
              <a:t>ferendum</a:t>
            </a:r>
            <a:r>
              <a:rPr lang="cs-CZ" sz="1400"/>
              <a:t>. </a:t>
            </a:r>
            <a:r>
              <a:rPr lang="cs-CZ" sz="1400" err="1"/>
              <a:t>Quam</a:t>
            </a:r>
            <a:r>
              <a:rPr lang="cs-CZ" sz="1400"/>
              <a:t> ob </a:t>
            </a:r>
            <a:r>
              <a:rPr lang="cs-CZ" sz="1400" err="1"/>
              <a:t>rem</a:t>
            </a:r>
            <a:r>
              <a:rPr lang="cs-CZ" sz="1400"/>
              <a:t> </a:t>
            </a:r>
            <a:r>
              <a:rPr lang="cs-CZ" sz="1400" err="1"/>
              <a:t>discede</a:t>
            </a:r>
            <a:r>
              <a:rPr lang="cs-CZ" sz="1400"/>
              <a:t> </a:t>
            </a:r>
            <a:r>
              <a:rPr lang="cs-CZ" sz="1400" err="1"/>
              <a:t>atque</a:t>
            </a:r>
            <a:r>
              <a:rPr lang="cs-CZ" sz="1400"/>
              <a:t> </a:t>
            </a:r>
            <a:r>
              <a:rPr lang="cs-CZ" sz="1400" err="1"/>
              <a:t>hunc</a:t>
            </a:r>
            <a:r>
              <a:rPr lang="cs-CZ" sz="1400"/>
              <a:t> </a:t>
            </a:r>
            <a:r>
              <a:rPr lang="cs-CZ" sz="1400" err="1"/>
              <a:t>mihi</a:t>
            </a:r>
            <a:r>
              <a:rPr lang="cs-CZ" sz="1400"/>
              <a:t> </a:t>
            </a:r>
            <a:r>
              <a:rPr lang="cs-CZ" sz="1400" err="1"/>
              <a:t>timorem</a:t>
            </a:r>
            <a:r>
              <a:rPr lang="cs-CZ" sz="1400"/>
              <a:t> </a:t>
            </a:r>
            <a:r>
              <a:rPr lang="cs-CZ" sz="1400" err="1"/>
              <a:t>eripe</a:t>
            </a:r>
            <a:r>
              <a:rPr lang="cs-CZ" sz="1400"/>
              <a:t>; si </a:t>
            </a:r>
            <a:r>
              <a:rPr lang="cs-CZ" sz="1400" err="1"/>
              <a:t>est</a:t>
            </a:r>
            <a:r>
              <a:rPr lang="cs-CZ" sz="1400"/>
              <a:t> </a:t>
            </a:r>
            <a:r>
              <a:rPr lang="cs-CZ" sz="1400" err="1"/>
              <a:t>verus</a:t>
            </a:r>
            <a:r>
              <a:rPr lang="cs-CZ" sz="1400"/>
              <a:t>, ne </a:t>
            </a:r>
            <a:r>
              <a:rPr lang="cs-CZ" sz="1400" err="1"/>
              <a:t>opprimar</a:t>
            </a:r>
            <a:r>
              <a:rPr lang="cs-CZ" sz="1400"/>
              <a:t>, sin </a:t>
            </a:r>
            <a:r>
              <a:rPr lang="cs-CZ" sz="1400" err="1"/>
              <a:t>falsus</a:t>
            </a:r>
            <a:r>
              <a:rPr lang="cs-CZ" sz="1400"/>
              <a:t>, </a:t>
            </a:r>
            <a:r>
              <a:rPr lang="cs-CZ" sz="1400" err="1"/>
              <a:t>ut</a:t>
            </a:r>
            <a:r>
              <a:rPr lang="cs-CZ" sz="1400"/>
              <a:t> tandem </a:t>
            </a:r>
            <a:r>
              <a:rPr lang="cs-CZ" sz="1400" err="1"/>
              <a:t>aliquando</a:t>
            </a:r>
            <a:r>
              <a:rPr lang="cs-CZ" sz="1400"/>
              <a:t> </a:t>
            </a:r>
            <a:r>
              <a:rPr lang="cs-CZ" sz="1400" err="1"/>
              <a:t>timere</a:t>
            </a:r>
            <a:r>
              <a:rPr lang="cs-CZ" sz="1400"/>
              <a:t> </a:t>
            </a:r>
            <a:r>
              <a:rPr lang="cs-CZ" sz="1400" err="1"/>
              <a:t>desinam</a:t>
            </a:r>
            <a:r>
              <a:rPr lang="cs-CZ" sz="1400"/>
              <a:t>." </a:t>
            </a:r>
          </a:p>
          <a:p>
            <a:pPr marL="0" indent="0">
              <a:buNone/>
            </a:pPr>
            <a:r>
              <a:rPr lang="cs-CZ" sz="1400"/>
              <a:t>[19] VIII. </a:t>
            </a:r>
            <a:r>
              <a:rPr lang="cs-CZ" sz="1400" err="1"/>
              <a:t>Haec</a:t>
            </a:r>
            <a:r>
              <a:rPr lang="cs-CZ" sz="1400"/>
              <a:t> si tecum, </a:t>
            </a:r>
            <a:r>
              <a:rPr lang="cs-CZ" sz="1400" err="1"/>
              <a:t>ita</a:t>
            </a:r>
            <a:r>
              <a:rPr lang="cs-CZ" sz="1400"/>
              <a:t> </a:t>
            </a:r>
            <a:r>
              <a:rPr lang="cs-CZ" sz="1400" err="1"/>
              <a:t>ut</a:t>
            </a:r>
            <a:r>
              <a:rPr lang="cs-CZ" sz="1400"/>
              <a:t> </a:t>
            </a:r>
            <a:r>
              <a:rPr lang="cs-CZ" sz="1400" err="1"/>
              <a:t>dixi</a:t>
            </a:r>
            <a:r>
              <a:rPr lang="cs-CZ" sz="1400"/>
              <a:t>, </a:t>
            </a:r>
            <a:r>
              <a:rPr lang="cs-CZ" sz="1400" err="1"/>
              <a:t>patria</a:t>
            </a:r>
            <a:r>
              <a:rPr lang="cs-CZ" sz="1400"/>
              <a:t> </a:t>
            </a:r>
            <a:r>
              <a:rPr lang="cs-CZ" sz="1400" err="1"/>
              <a:t>loquatur</a:t>
            </a:r>
            <a:r>
              <a:rPr lang="cs-CZ" sz="1400"/>
              <a:t>, </a:t>
            </a:r>
            <a:r>
              <a:rPr lang="cs-CZ" sz="1400" err="1"/>
              <a:t>nonne</a:t>
            </a:r>
            <a:r>
              <a:rPr lang="cs-CZ" sz="1400"/>
              <a:t> </a:t>
            </a:r>
            <a:r>
              <a:rPr lang="cs-CZ" sz="1400" err="1"/>
              <a:t>impetrare</a:t>
            </a:r>
            <a:r>
              <a:rPr lang="cs-CZ" sz="1400"/>
              <a:t> </a:t>
            </a:r>
            <a:r>
              <a:rPr lang="cs-CZ" sz="1400" err="1"/>
              <a:t>debeat</a:t>
            </a:r>
            <a:r>
              <a:rPr lang="cs-CZ" sz="1400"/>
              <a:t>, </a:t>
            </a:r>
            <a:r>
              <a:rPr lang="cs-CZ" sz="1400" err="1"/>
              <a:t>etiamsi</a:t>
            </a:r>
            <a:r>
              <a:rPr lang="cs-CZ" sz="1400"/>
              <a:t> </a:t>
            </a:r>
            <a:r>
              <a:rPr lang="cs-CZ" sz="1400" err="1"/>
              <a:t>vim</a:t>
            </a:r>
            <a:r>
              <a:rPr lang="cs-CZ" sz="1400"/>
              <a:t> </a:t>
            </a:r>
            <a:r>
              <a:rPr lang="cs-CZ" sz="1400" err="1"/>
              <a:t>adhibere</a:t>
            </a:r>
            <a:r>
              <a:rPr lang="cs-CZ" sz="1400"/>
              <a:t> non </a:t>
            </a:r>
            <a:r>
              <a:rPr lang="cs-CZ" sz="1400" err="1"/>
              <a:t>possit</a:t>
            </a:r>
            <a:r>
              <a:rPr lang="cs-CZ" sz="1400"/>
              <a:t>? </a:t>
            </a:r>
            <a:r>
              <a:rPr lang="cs-CZ" sz="1400" err="1"/>
              <a:t>Quid</a:t>
            </a:r>
            <a:r>
              <a:rPr lang="cs-CZ" sz="1400"/>
              <a:t>, </a:t>
            </a:r>
            <a:r>
              <a:rPr lang="cs-CZ" sz="1400" err="1"/>
              <a:t>quod</a:t>
            </a:r>
            <a:r>
              <a:rPr lang="cs-CZ" sz="1400"/>
              <a:t> tu </a:t>
            </a:r>
            <a:r>
              <a:rPr lang="cs-CZ" sz="1400" err="1"/>
              <a:t>te</a:t>
            </a:r>
            <a:r>
              <a:rPr lang="cs-CZ" sz="1400"/>
              <a:t> </a:t>
            </a:r>
            <a:r>
              <a:rPr lang="cs-CZ" sz="1400" err="1"/>
              <a:t>ipse</a:t>
            </a:r>
            <a:r>
              <a:rPr lang="cs-CZ" sz="1400"/>
              <a:t> in </a:t>
            </a:r>
            <a:r>
              <a:rPr lang="cs-CZ" sz="1400" err="1"/>
              <a:t>custodiam</a:t>
            </a:r>
            <a:r>
              <a:rPr lang="cs-CZ" sz="1400"/>
              <a:t> </a:t>
            </a:r>
            <a:r>
              <a:rPr lang="cs-CZ" sz="1400" err="1"/>
              <a:t>dedisti</a:t>
            </a:r>
            <a:r>
              <a:rPr lang="cs-CZ" sz="1400"/>
              <a:t>, </a:t>
            </a:r>
            <a:r>
              <a:rPr lang="cs-CZ" sz="1400" err="1"/>
              <a:t>quod</a:t>
            </a:r>
            <a:r>
              <a:rPr lang="cs-CZ" sz="1400"/>
              <a:t> </a:t>
            </a:r>
            <a:r>
              <a:rPr lang="cs-CZ" sz="1400" err="1"/>
              <a:t>vitandae</a:t>
            </a:r>
            <a:r>
              <a:rPr lang="cs-CZ" sz="1400"/>
              <a:t> </a:t>
            </a:r>
            <a:r>
              <a:rPr lang="cs-CZ" sz="1400" err="1"/>
              <a:t>suspicionis</a:t>
            </a:r>
            <a:r>
              <a:rPr lang="cs-CZ" sz="1400"/>
              <a:t> causa ad M'. </a:t>
            </a:r>
            <a:r>
              <a:rPr lang="cs-CZ" sz="1400" err="1"/>
              <a:t>Lepidum</a:t>
            </a:r>
            <a:r>
              <a:rPr lang="cs-CZ" sz="1400"/>
              <a:t> </a:t>
            </a:r>
            <a:r>
              <a:rPr lang="cs-CZ" sz="1400" err="1"/>
              <a:t>te</a:t>
            </a:r>
            <a:r>
              <a:rPr lang="cs-CZ" sz="1400"/>
              <a:t> </a:t>
            </a:r>
            <a:r>
              <a:rPr lang="cs-CZ" sz="1400" err="1"/>
              <a:t>habitare</a:t>
            </a:r>
            <a:r>
              <a:rPr lang="cs-CZ" sz="1400"/>
              <a:t> </a:t>
            </a:r>
            <a:r>
              <a:rPr lang="cs-CZ" sz="1400" err="1"/>
              <a:t>velle</a:t>
            </a:r>
            <a:r>
              <a:rPr lang="cs-CZ" sz="1400"/>
              <a:t> </a:t>
            </a:r>
            <a:r>
              <a:rPr lang="cs-CZ" sz="1400" err="1"/>
              <a:t>dixisti</a:t>
            </a:r>
            <a:r>
              <a:rPr lang="cs-CZ" sz="1400"/>
              <a:t>? A quo non </a:t>
            </a:r>
            <a:r>
              <a:rPr lang="cs-CZ" sz="1400" err="1"/>
              <a:t>receptus</a:t>
            </a:r>
            <a:r>
              <a:rPr lang="cs-CZ" sz="1400"/>
              <a:t> </a:t>
            </a:r>
            <a:r>
              <a:rPr lang="cs-CZ" sz="1400" err="1"/>
              <a:t>etiam</a:t>
            </a:r>
            <a:r>
              <a:rPr lang="cs-CZ" sz="1400"/>
              <a:t> ad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venire</a:t>
            </a:r>
            <a:r>
              <a:rPr lang="cs-CZ" sz="1400"/>
              <a:t> </a:t>
            </a:r>
            <a:r>
              <a:rPr lang="cs-CZ" sz="1400" err="1"/>
              <a:t>ausus</a:t>
            </a:r>
            <a:r>
              <a:rPr lang="cs-CZ" sz="1400"/>
              <a:t> es </a:t>
            </a:r>
            <a:r>
              <a:rPr lang="cs-CZ" sz="1400" err="1"/>
              <a:t>atque</a:t>
            </a:r>
            <a:r>
              <a:rPr lang="cs-CZ" sz="1400"/>
              <a:t>, </a:t>
            </a:r>
            <a:r>
              <a:rPr lang="cs-CZ" sz="1400" err="1"/>
              <a:t>ut</a:t>
            </a:r>
            <a:r>
              <a:rPr lang="cs-CZ" sz="1400"/>
              <a:t> </a:t>
            </a:r>
            <a:r>
              <a:rPr lang="cs-CZ" sz="1400" err="1"/>
              <a:t>domi</a:t>
            </a:r>
            <a:r>
              <a:rPr lang="cs-CZ" sz="1400"/>
              <a:t> </a:t>
            </a:r>
            <a:r>
              <a:rPr lang="cs-CZ" sz="1400" err="1"/>
              <a:t>meae</a:t>
            </a:r>
            <a:r>
              <a:rPr lang="cs-CZ" sz="1400"/>
              <a:t> </a:t>
            </a:r>
            <a:r>
              <a:rPr lang="cs-CZ" sz="1400" err="1"/>
              <a:t>te</a:t>
            </a:r>
            <a:r>
              <a:rPr lang="cs-CZ" sz="1400"/>
              <a:t> </a:t>
            </a:r>
            <a:r>
              <a:rPr lang="cs-CZ" sz="1400" err="1"/>
              <a:t>adservarem</a:t>
            </a:r>
            <a:r>
              <a:rPr lang="cs-CZ" sz="1400"/>
              <a:t>, </a:t>
            </a:r>
            <a:r>
              <a:rPr lang="cs-CZ" sz="1400" err="1"/>
              <a:t>rogasti</a:t>
            </a:r>
            <a:r>
              <a:rPr lang="cs-CZ" sz="1400"/>
              <a:t>. </a:t>
            </a:r>
            <a:r>
              <a:rPr lang="cs-CZ" sz="1400" err="1"/>
              <a:t>Cum</a:t>
            </a:r>
            <a:r>
              <a:rPr lang="cs-CZ" sz="1400"/>
              <a:t> a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quoque</a:t>
            </a:r>
            <a:r>
              <a:rPr lang="cs-CZ" sz="1400"/>
              <a:t> id </a:t>
            </a:r>
            <a:r>
              <a:rPr lang="cs-CZ" sz="1400" err="1"/>
              <a:t>responsum</a:t>
            </a:r>
            <a:r>
              <a:rPr lang="cs-CZ" sz="1400"/>
              <a:t> </a:t>
            </a:r>
            <a:r>
              <a:rPr lang="cs-CZ" sz="1400" err="1"/>
              <a:t>tulisses</a:t>
            </a:r>
            <a:r>
              <a:rPr lang="cs-CZ" sz="1400"/>
              <a:t>,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nullo</a:t>
            </a:r>
            <a:r>
              <a:rPr lang="cs-CZ" sz="1400"/>
              <a:t> </a:t>
            </a:r>
            <a:r>
              <a:rPr lang="cs-CZ" sz="1400" err="1"/>
              <a:t>modo</a:t>
            </a:r>
            <a:r>
              <a:rPr lang="cs-CZ" sz="1400"/>
              <a:t> </a:t>
            </a:r>
            <a:r>
              <a:rPr lang="cs-CZ" sz="1400" err="1"/>
              <a:t>posse</a:t>
            </a:r>
            <a:r>
              <a:rPr lang="cs-CZ" sz="1400"/>
              <a:t> </a:t>
            </a:r>
            <a:r>
              <a:rPr lang="cs-CZ" sz="1400" err="1"/>
              <a:t>isdem</a:t>
            </a:r>
            <a:r>
              <a:rPr lang="cs-CZ" sz="1400"/>
              <a:t> </a:t>
            </a:r>
            <a:r>
              <a:rPr lang="cs-CZ" sz="1400" err="1"/>
              <a:t>parietibus</a:t>
            </a:r>
            <a:r>
              <a:rPr lang="cs-CZ" sz="1400"/>
              <a:t> tuto </a:t>
            </a:r>
            <a:r>
              <a:rPr lang="cs-CZ" sz="1400" err="1"/>
              <a:t>esse</a:t>
            </a:r>
            <a:r>
              <a:rPr lang="cs-CZ" sz="1400"/>
              <a:t> tecum, qui </a:t>
            </a:r>
            <a:r>
              <a:rPr lang="cs-CZ" sz="1400" err="1"/>
              <a:t>magno</a:t>
            </a:r>
            <a:r>
              <a:rPr lang="cs-CZ" sz="1400"/>
              <a:t> in </a:t>
            </a:r>
            <a:r>
              <a:rPr lang="cs-CZ" sz="1400" err="1"/>
              <a:t>periculo</a:t>
            </a:r>
            <a:r>
              <a:rPr lang="cs-CZ" sz="1400"/>
              <a:t> </a:t>
            </a:r>
            <a:r>
              <a:rPr lang="cs-CZ" sz="1400" err="1"/>
              <a:t>essem</a:t>
            </a:r>
            <a:r>
              <a:rPr lang="cs-CZ" sz="1400"/>
              <a:t>, </a:t>
            </a:r>
            <a:r>
              <a:rPr lang="cs-CZ" sz="1400" err="1"/>
              <a:t>quod</a:t>
            </a:r>
            <a:r>
              <a:rPr lang="cs-CZ" sz="1400"/>
              <a:t> </a:t>
            </a:r>
            <a:r>
              <a:rPr lang="cs-CZ" sz="1400" err="1"/>
              <a:t>isdem</a:t>
            </a:r>
            <a:r>
              <a:rPr lang="cs-CZ" sz="1400"/>
              <a:t> </a:t>
            </a:r>
            <a:r>
              <a:rPr lang="cs-CZ" sz="1400" err="1"/>
              <a:t>moenibus</a:t>
            </a:r>
            <a:r>
              <a:rPr lang="cs-CZ" sz="1400"/>
              <a:t> </a:t>
            </a:r>
            <a:r>
              <a:rPr lang="cs-CZ" sz="1400" err="1"/>
              <a:t>contineremur</a:t>
            </a:r>
            <a:r>
              <a:rPr lang="cs-CZ" sz="1400"/>
              <a:t>, ad Q. </a:t>
            </a:r>
            <a:r>
              <a:rPr lang="cs-CZ" sz="1400" err="1"/>
              <a:t>Metellum</a:t>
            </a:r>
            <a:r>
              <a:rPr lang="cs-CZ" sz="1400"/>
              <a:t> </a:t>
            </a:r>
            <a:r>
              <a:rPr lang="cs-CZ" sz="1400" err="1"/>
              <a:t>praetorem</a:t>
            </a:r>
            <a:r>
              <a:rPr lang="cs-CZ" sz="1400"/>
              <a:t> </a:t>
            </a:r>
            <a:r>
              <a:rPr lang="cs-CZ" sz="1400" err="1"/>
              <a:t>venisti</a:t>
            </a:r>
            <a:r>
              <a:rPr lang="cs-CZ" sz="1400"/>
              <a:t>. A quo </a:t>
            </a:r>
            <a:r>
              <a:rPr lang="cs-CZ" sz="1400" err="1"/>
              <a:t>repudiatus</a:t>
            </a:r>
            <a:r>
              <a:rPr lang="cs-CZ" sz="1400"/>
              <a:t> ad </a:t>
            </a:r>
            <a:r>
              <a:rPr lang="cs-CZ" sz="1400" err="1"/>
              <a:t>sodalem</a:t>
            </a:r>
            <a:r>
              <a:rPr lang="cs-CZ" sz="1400"/>
              <a:t> </a:t>
            </a:r>
            <a:r>
              <a:rPr lang="cs-CZ" sz="1400" err="1"/>
              <a:t>tuum</a:t>
            </a:r>
            <a:r>
              <a:rPr lang="cs-CZ" sz="1400"/>
              <a:t>, </a:t>
            </a:r>
            <a:r>
              <a:rPr lang="cs-CZ" sz="1400" err="1"/>
              <a:t>virum</a:t>
            </a:r>
            <a:r>
              <a:rPr lang="cs-CZ" sz="1400"/>
              <a:t> </a:t>
            </a:r>
            <a:r>
              <a:rPr lang="cs-CZ" sz="1400" err="1"/>
              <a:t>optumum</a:t>
            </a:r>
            <a:r>
              <a:rPr lang="cs-CZ" sz="1400"/>
              <a:t>, M. </a:t>
            </a:r>
            <a:r>
              <a:rPr lang="cs-CZ" sz="1400" err="1"/>
              <a:t>Metellum</a:t>
            </a:r>
            <a:r>
              <a:rPr lang="cs-CZ" sz="1400"/>
              <a:t>, </a:t>
            </a:r>
            <a:r>
              <a:rPr lang="cs-CZ" sz="1400" err="1"/>
              <a:t>demigrasti</a:t>
            </a:r>
            <a:r>
              <a:rPr lang="cs-CZ" sz="1400"/>
              <a:t>; </a:t>
            </a:r>
            <a:r>
              <a:rPr lang="cs-CZ" sz="1400" err="1"/>
              <a:t>quem</a:t>
            </a:r>
            <a:r>
              <a:rPr lang="cs-CZ" sz="1400"/>
              <a:t> tu </a:t>
            </a:r>
            <a:r>
              <a:rPr lang="cs-CZ" sz="1400" err="1"/>
              <a:t>videlicet</a:t>
            </a:r>
            <a:r>
              <a:rPr lang="cs-CZ" sz="1400"/>
              <a:t> et ad </a:t>
            </a:r>
            <a:r>
              <a:rPr lang="cs-CZ" sz="1400" err="1"/>
              <a:t>custodiendum</a:t>
            </a:r>
            <a:r>
              <a:rPr lang="cs-CZ" sz="1400"/>
              <a:t> </a:t>
            </a:r>
            <a:r>
              <a:rPr lang="cs-CZ" sz="1400" err="1"/>
              <a:t>diligentissimum</a:t>
            </a:r>
            <a:r>
              <a:rPr lang="cs-CZ" sz="1400"/>
              <a:t> et ad </a:t>
            </a:r>
            <a:r>
              <a:rPr lang="cs-CZ" sz="1400" err="1"/>
              <a:t>suspicandum</a:t>
            </a:r>
            <a:r>
              <a:rPr lang="cs-CZ" sz="1400"/>
              <a:t> </a:t>
            </a:r>
            <a:r>
              <a:rPr lang="cs-CZ" sz="1400" err="1"/>
              <a:t>sagacissimum</a:t>
            </a:r>
            <a:r>
              <a:rPr lang="cs-CZ" sz="1400"/>
              <a:t> et ad </a:t>
            </a:r>
            <a:r>
              <a:rPr lang="cs-CZ" sz="1400" err="1"/>
              <a:t>vindicandum</a:t>
            </a:r>
            <a:r>
              <a:rPr lang="cs-CZ" sz="1400"/>
              <a:t> </a:t>
            </a:r>
            <a:r>
              <a:rPr lang="cs-CZ" sz="1400" err="1"/>
              <a:t>fortissimum</a:t>
            </a:r>
            <a:r>
              <a:rPr lang="cs-CZ" sz="1400"/>
              <a:t> </a:t>
            </a:r>
            <a:r>
              <a:rPr lang="cs-CZ" sz="1400" err="1"/>
              <a:t>fore</a:t>
            </a:r>
            <a:r>
              <a:rPr lang="cs-CZ" sz="1400"/>
              <a:t> </a:t>
            </a:r>
            <a:r>
              <a:rPr lang="cs-CZ" sz="1400" err="1"/>
              <a:t>putasti</a:t>
            </a:r>
            <a:r>
              <a:rPr lang="cs-CZ" sz="1400"/>
              <a:t>. Sed </a:t>
            </a:r>
            <a:r>
              <a:rPr lang="cs-CZ" sz="1400" err="1"/>
              <a:t>quam</a:t>
            </a:r>
            <a:r>
              <a:rPr lang="cs-CZ" sz="1400"/>
              <a:t> </a:t>
            </a:r>
            <a:r>
              <a:rPr lang="cs-CZ" sz="1400" err="1"/>
              <a:t>longe</a:t>
            </a:r>
            <a:r>
              <a:rPr lang="cs-CZ" sz="1400"/>
              <a:t> </a:t>
            </a:r>
            <a:r>
              <a:rPr lang="cs-CZ" sz="1400" err="1"/>
              <a:t>videtur</a:t>
            </a:r>
            <a:r>
              <a:rPr lang="cs-CZ" sz="1400"/>
              <a:t> a </a:t>
            </a:r>
            <a:r>
              <a:rPr lang="cs-CZ" sz="1400" err="1"/>
              <a:t>carcere</a:t>
            </a:r>
            <a:r>
              <a:rPr lang="cs-CZ" sz="1400"/>
              <a:t> </a:t>
            </a:r>
            <a:r>
              <a:rPr lang="cs-CZ" sz="1400" err="1"/>
              <a:t>atque</a:t>
            </a:r>
            <a:r>
              <a:rPr lang="cs-CZ" sz="1400"/>
              <a:t> a </a:t>
            </a:r>
            <a:r>
              <a:rPr lang="cs-CZ" sz="1400" err="1"/>
              <a:t>vinculis</a:t>
            </a:r>
            <a:r>
              <a:rPr lang="cs-CZ" sz="1400"/>
              <a:t> </a:t>
            </a:r>
            <a:r>
              <a:rPr lang="cs-CZ" sz="1400" err="1"/>
              <a:t>abesse</a:t>
            </a:r>
            <a:r>
              <a:rPr lang="cs-CZ" sz="1400"/>
              <a:t> </a:t>
            </a:r>
            <a:r>
              <a:rPr lang="cs-CZ" sz="1400" err="1"/>
              <a:t>debere</a:t>
            </a:r>
            <a:r>
              <a:rPr lang="cs-CZ" sz="1400"/>
              <a:t>, qui se </a:t>
            </a:r>
            <a:r>
              <a:rPr lang="cs-CZ" sz="1400" err="1"/>
              <a:t>ipse</a:t>
            </a:r>
            <a:r>
              <a:rPr lang="cs-CZ" sz="1400"/>
              <a:t> </a:t>
            </a:r>
            <a:r>
              <a:rPr lang="cs-CZ" sz="1400" err="1"/>
              <a:t>iam</a:t>
            </a:r>
            <a:r>
              <a:rPr lang="cs-CZ" sz="1400"/>
              <a:t> </a:t>
            </a:r>
            <a:r>
              <a:rPr lang="cs-CZ" sz="1400" err="1"/>
              <a:t>dignum</a:t>
            </a:r>
            <a:r>
              <a:rPr lang="cs-CZ" sz="1400"/>
              <a:t> </a:t>
            </a:r>
            <a:r>
              <a:rPr lang="cs-CZ" sz="1400" err="1"/>
              <a:t>custodia</a:t>
            </a:r>
            <a:r>
              <a:rPr lang="cs-CZ" sz="1400"/>
              <a:t> </a:t>
            </a:r>
            <a:r>
              <a:rPr lang="cs-CZ" sz="1400" err="1"/>
              <a:t>iudicarit</a:t>
            </a:r>
            <a:r>
              <a:rPr lang="cs-CZ" sz="140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1696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4411" y="340662"/>
            <a:ext cx="10515600" cy="6257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smtClean="0"/>
              <a:t>[</a:t>
            </a:r>
            <a:r>
              <a:rPr lang="cs-CZ" sz="1200"/>
              <a:t>20] </a:t>
            </a:r>
            <a:r>
              <a:rPr lang="cs-CZ" sz="1200" err="1"/>
              <a:t>Quae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ita</a:t>
            </a:r>
            <a:r>
              <a:rPr lang="cs-CZ" sz="1200"/>
              <a:t> </a:t>
            </a:r>
            <a:r>
              <a:rPr lang="cs-CZ" sz="1200" err="1"/>
              <a:t>sint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dubitas</a:t>
            </a:r>
            <a:r>
              <a:rPr lang="cs-CZ" sz="1200"/>
              <a:t>, si </a:t>
            </a:r>
            <a:r>
              <a:rPr lang="cs-CZ" sz="1200" err="1"/>
              <a:t>emori</a:t>
            </a:r>
            <a:r>
              <a:rPr lang="cs-CZ" sz="1200"/>
              <a:t> aequo animo non </a:t>
            </a:r>
            <a:r>
              <a:rPr lang="cs-CZ" sz="1200" err="1"/>
              <a:t>potes</a:t>
            </a:r>
            <a:r>
              <a:rPr lang="cs-CZ" sz="1200"/>
              <a:t>, </a:t>
            </a:r>
            <a:r>
              <a:rPr lang="cs-CZ" sz="1200" err="1"/>
              <a:t>abire</a:t>
            </a:r>
            <a:r>
              <a:rPr lang="cs-CZ" sz="1200"/>
              <a:t> in </a:t>
            </a:r>
            <a:r>
              <a:rPr lang="cs-CZ" sz="1200" err="1"/>
              <a:t>aliquas</a:t>
            </a:r>
            <a:r>
              <a:rPr lang="cs-CZ" sz="1200"/>
              <a:t> </a:t>
            </a:r>
            <a:r>
              <a:rPr lang="cs-CZ" sz="1200" err="1"/>
              <a:t>terras</a:t>
            </a:r>
            <a:r>
              <a:rPr lang="cs-CZ" sz="1200"/>
              <a:t> et </a:t>
            </a:r>
            <a:r>
              <a:rPr lang="cs-CZ" sz="1200" err="1"/>
              <a:t>vitam</a:t>
            </a:r>
            <a:r>
              <a:rPr lang="cs-CZ" sz="1200"/>
              <a:t> </a:t>
            </a:r>
            <a:r>
              <a:rPr lang="cs-CZ" sz="1200" err="1"/>
              <a:t>istam</a:t>
            </a:r>
            <a:r>
              <a:rPr lang="cs-CZ" sz="1200"/>
              <a:t> </a:t>
            </a:r>
            <a:r>
              <a:rPr lang="cs-CZ" sz="1200" err="1"/>
              <a:t>multis</a:t>
            </a:r>
            <a:r>
              <a:rPr lang="cs-CZ" sz="1200"/>
              <a:t> </a:t>
            </a:r>
            <a:r>
              <a:rPr lang="cs-CZ" sz="1200" err="1"/>
              <a:t>suppliciis</a:t>
            </a:r>
            <a:r>
              <a:rPr lang="cs-CZ" sz="1200"/>
              <a:t> </a:t>
            </a:r>
            <a:r>
              <a:rPr lang="cs-CZ" sz="1200" err="1"/>
              <a:t>iustis</a:t>
            </a:r>
            <a:r>
              <a:rPr lang="cs-CZ" sz="1200"/>
              <a:t> </a:t>
            </a:r>
            <a:r>
              <a:rPr lang="cs-CZ" sz="1200" err="1"/>
              <a:t>debitisque</a:t>
            </a:r>
            <a:r>
              <a:rPr lang="cs-CZ" sz="1200"/>
              <a:t> </a:t>
            </a:r>
            <a:r>
              <a:rPr lang="cs-CZ" sz="1200" err="1"/>
              <a:t>ereptam</a:t>
            </a:r>
            <a:r>
              <a:rPr lang="cs-CZ" sz="1200"/>
              <a:t> </a:t>
            </a:r>
            <a:r>
              <a:rPr lang="cs-CZ" sz="1200" err="1"/>
              <a:t>fugae</a:t>
            </a:r>
            <a:r>
              <a:rPr lang="cs-CZ" sz="1200"/>
              <a:t> </a:t>
            </a:r>
            <a:r>
              <a:rPr lang="cs-CZ" sz="1200" err="1"/>
              <a:t>solitudinique</a:t>
            </a:r>
            <a:r>
              <a:rPr lang="cs-CZ" sz="1200"/>
              <a:t> </a:t>
            </a:r>
            <a:r>
              <a:rPr lang="cs-CZ" sz="1200" err="1"/>
              <a:t>mandare</a:t>
            </a:r>
            <a:r>
              <a:rPr lang="cs-CZ" sz="1200"/>
              <a:t>? "</a:t>
            </a:r>
            <a:r>
              <a:rPr lang="cs-CZ" sz="1200" err="1"/>
              <a:t>Refer</a:t>
            </a:r>
            <a:r>
              <a:rPr lang="cs-CZ" sz="1200"/>
              <a:t>" </a:t>
            </a:r>
            <a:r>
              <a:rPr lang="cs-CZ" sz="1200" err="1"/>
              <a:t>inquis</a:t>
            </a:r>
            <a:r>
              <a:rPr lang="cs-CZ" sz="1200"/>
              <a:t> "ad </a:t>
            </a:r>
            <a:r>
              <a:rPr lang="cs-CZ" sz="1200" err="1"/>
              <a:t>senatum</a:t>
            </a:r>
            <a:r>
              <a:rPr lang="cs-CZ" sz="1200"/>
              <a:t>"; id </a:t>
            </a:r>
            <a:r>
              <a:rPr lang="cs-CZ" sz="1200" err="1"/>
              <a:t>enim</a:t>
            </a:r>
            <a:r>
              <a:rPr lang="cs-CZ" sz="1200"/>
              <a:t> </a:t>
            </a:r>
            <a:r>
              <a:rPr lang="cs-CZ" sz="1200" err="1"/>
              <a:t>postulas</a:t>
            </a:r>
            <a:r>
              <a:rPr lang="cs-CZ" sz="1200"/>
              <a:t> et, si hic </a:t>
            </a:r>
            <a:r>
              <a:rPr lang="cs-CZ" sz="1200" err="1"/>
              <a:t>ordo</a:t>
            </a:r>
            <a:r>
              <a:rPr lang="cs-CZ" sz="1200"/>
              <a:t> [</a:t>
            </a:r>
            <a:r>
              <a:rPr lang="cs-CZ" sz="1200" err="1"/>
              <a:t>sibi</a:t>
            </a:r>
            <a:r>
              <a:rPr lang="cs-CZ" sz="1200"/>
              <a:t>] </a:t>
            </a:r>
            <a:r>
              <a:rPr lang="cs-CZ" sz="1200" err="1"/>
              <a:t>placere</a:t>
            </a:r>
            <a:r>
              <a:rPr lang="cs-CZ" sz="1200"/>
              <a:t> </a:t>
            </a:r>
            <a:r>
              <a:rPr lang="cs-CZ" sz="1200" err="1"/>
              <a:t>decreverit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ire</a:t>
            </a:r>
            <a:r>
              <a:rPr lang="cs-CZ" sz="1200"/>
              <a:t> in </a:t>
            </a:r>
            <a:r>
              <a:rPr lang="cs-CZ" sz="1200" err="1"/>
              <a:t>exilium</a:t>
            </a:r>
            <a:r>
              <a:rPr lang="cs-CZ" sz="1200"/>
              <a:t>, </a:t>
            </a:r>
            <a:r>
              <a:rPr lang="cs-CZ" sz="1200" err="1"/>
              <a:t>optemperaturum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dicis</a:t>
            </a:r>
            <a:r>
              <a:rPr lang="cs-CZ" sz="1200"/>
              <a:t>. Non </a:t>
            </a:r>
            <a:r>
              <a:rPr lang="cs-CZ" sz="1200" err="1"/>
              <a:t>referam</a:t>
            </a:r>
            <a:r>
              <a:rPr lang="cs-CZ" sz="1200"/>
              <a:t>, id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abhorret</a:t>
            </a:r>
            <a:r>
              <a:rPr lang="cs-CZ" sz="1200"/>
              <a:t> a </a:t>
            </a:r>
            <a:r>
              <a:rPr lang="cs-CZ" sz="1200" err="1"/>
              <a:t>meis</a:t>
            </a:r>
            <a:r>
              <a:rPr lang="cs-CZ" sz="1200"/>
              <a:t> </a:t>
            </a:r>
            <a:r>
              <a:rPr lang="cs-CZ" sz="1200" err="1"/>
              <a:t>moribus</a:t>
            </a:r>
            <a:r>
              <a:rPr lang="cs-CZ" sz="1200"/>
              <a:t>, et </a:t>
            </a:r>
            <a:r>
              <a:rPr lang="cs-CZ" sz="1200" err="1"/>
              <a:t>tamen</a:t>
            </a:r>
            <a:r>
              <a:rPr lang="cs-CZ" sz="1200"/>
              <a:t> </a:t>
            </a:r>
            <a:r>
              <a:rPr lang="cs-CZ" sz="1200" err="1"/>
              <a:t>faciam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intellegas</a:t>
            </a:r>
            <a:r>
              <a:rPr lang="cs-CZ" sz="1200"/>
              <a:t>, </a:t>
            </a:r>
            <a:r>
              <a:rPr lang="cs-CZ" sz="1200" err="1"/>
              <a:t>quid</a:t>
            </a:r>
            <a:r>
              <a:rPr lang="cs-CZ" sz="1200"/>
              <a:t> </a:t>
            </a:r>
            <a:r>
              <a:rPr lang="cs-CZ" sz="1200" err="1"/>
              <a:t>hi</a:t>
            </a:r>
            <a:r>
              <a:rPr lang="cs-CZ" sz="1200"/>
              <a:t> de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sentiant</a:t>
            </a:r>
            <a:r>
              <a:rPr lang="cs-CZ" sz="1200"/>
              <a:t>. </a:t>
            </a:r>
            <a:r>
              <a:rPr lang="cs-CZ" sz="1200" err="1"/>
              <a:t>Egredere</a:t>
            </a:r>
            <a:r>
              <a:rPr lang="cs-CZ" sz="1200"/>
              <a:t> ex </a:t>
            </a:r>
            <a:r>
              <a:rPr lang="cs-CZ" sz="1200" err="1"/>
              <a:t>urbe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, libera </a:t>
            </a:r>
            <a:r>
              <a:rPr lang="cs-CZ" sz="1200" err="1"/>
              <a:t>rem</a:t>
            </a:r>
            <a:r>
              <a:rPr lang="cs-CZ" sz="1200"/>
              <a:t> </a:t>
            </a:r>
            <a:r>
              <a:rPr lang="cs-CZ" sz="1200" err="1"/>
              <a:t>publicam</a:t>
            </a:r>
            <a:r>
              <a:rPr lang="cs-CZ" sz="1200"/>
              <a:t> metu, in </a:t>
            </a:r>
            <a:r>
              <a:rPr lang="cs-CZ" sz="1200" err="1"/>
              <a:t>exilium</a:t>
            </a:r>
            <a:r>
              <a:rPr lang="cs-CZ" sz="1200"/>
              <a:t>, si </a:t>
            </a:r>
            <a:r>
              <a:rPr lang="cs-CZ" sz="1200" err="1"/>
              <a:t>hanc</a:t>
            </a:r>
            <a:r>
              <a:rPr lang="cs-CZ" sz="1200"/>
              <a:t> </a:t>
            </a:r>
            <a:r>
              <a:rPr lang="cs-CZ" sz="1200" err="1"/>
              <a:t>vocem</a:t>
            </a:r>
            <a:r>
              <a:rPr lang="cs-CZ" sz="1200"/>
              <a:t> </a:t>
            </a:r>
            <a:r>
              <a:rPr lang="cs-CZ" sz="1200" err="1"/>
              <a:t>exspectas</a:t>
            </a:r>
            <a:r>
              <a:rPr lang="cs-CZ" sz="1200"/>
              <a:t>, </a:t>
            </a:r>
            <a:r>
              <a:rPr lang="cs-CZ" sz="1200" err="1"/>
              <a:t>proficiscere</a:t>
            </a:r>
            <a:r>
              <a:rPr lang="cs-CZ" sz="1200"/>
              <a:t>. </a:t>
            </a:r>
            <a:r>
              <a:rPr lang="cs-CZ" sz="1200" err="1"/>
              <a:t>Quid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? </a:t>
            </a:r>
            <a:r>
              <a:rPr lang="cs-CZ" sz="1200" err="1"/>
              <a:t>ecquid</a:t>
            </a:r>
            <a:r>
              <a:rPr lang="cs-CZ" sz="1200"/>
              <a:t> </a:t>
            </a:r>
            <a:r>
              <a:rPr lang="cs-CZ" sz="1200" err="1"/>
              <a:t>attendis</a:t>
            </a:r>
            <a:r>
              <a:rPr lang="cs-CZ" sz="1200"/>
              <a:t>, </a:t>
            </a:r>
            <a:r>
              <a:rPr lang="cs-CZ" sz="1200" err="1"/>
              <a:t>ecquid</a:t>
            </a:r>
            <a:r>
              <a:rPr lang="cs-CZ" sz="1200"/>
              <a:t> </a:t>
            </a:r>
            <a:r>
              <a:rPr lang="cs-CZ" sz="1200" err="1"/>
              <a:t>animadvertis</a:t>
            </a:r>
            <a:r>
              <a:rPr lang="cs-CZ" sz="1200"/>
              <a:t> </a:t>
            </a:r>
            <a:r>
              <a:rPr lang="cs-CZ" sz="1200" err="1"/>
              <a:t>horum</a:t>
            </a:r>
            <a:r>
              <a:rPr lang="cs-CZ" sz="1200"/>
              <a:t> silentium? </a:t>
            </a:r>
            <a:r>
              <a:rPr lang="cs-CZ" sz="1200" err="1"/>
              <a:t>Patiuntur</a:t>
            </a:r>
            <a:r>
              <a:rPr lang="cs-CZ" sz="1200"/>
              <a:t>, </a:t>
            </a:r>
            <a:r>
              <a:rPr lang="cs-CZ" sz="1200" err="1"/>
              <a:t>tacent</a:t>
            </a:r>
            <a:r>
              <a:rPr lang="cs-CZ" sz="1200"/>
              <a:t>. </a:t>
            </a:r>
            <a:r>
              <a:rPr lang="cs-CZ" sz="1200" err="1"/>
              <a:t>Quid</a:t>
            </a:r>
            <a:r>
              <a:rPr lang="cs-CZ" sz="1200"/>
              <a:t> </a:t>
            </a:r>
            <a:r>
              <a:rPr lang="cs-CZ" sz="1200" err="1"/>
              <a:t>exspectas</a:t>
            </a:r>
            <a:r>
              <a:rPr lang="cs-CZ" sz="1200"/>
              <a:t> </a:t>
            </a:r>
            <a:r>
              <a:rPr lang="cs-CZ" sz="1200" err="1"/>
              <a:t>auctoritatem</a:t>
            </a:r>
            <a:r>
              <a:rPr lang="cs-CZ" sz="1200"/>
              <a:t> </a:t>
            </a:r>
            <a:r>
              <a:rPr lang="cs-CZ" sz="1200" err="1"/>
              <a:t>loquentium</a:t>
            </a:r>
            <a:r>
              <a:rPr lang="cs-CZ" sz="1200"/>
              <a:t>, </a:t>
            </a:r>
            <a:r>
              <a:rPr lang="cs-CZ" sz="1200" err="1"/>
              <a:t>quorum</a:t>
            </a:r>
            <a:r>
              <a:rPr lang="cs-CZ" sz="1200"/>
              <a:t> </a:t>
            </a:r>
            <a:r>
              <a:rPr lang="cs-CZ" sz="1200" err="1"/>
              <a:t>voluntatem</a:t>
            </a:r>
            <a:r>
              <a:rPr lang="cs-CZ" sz="1200"/>
              <a:t> </a:t>
            </a:r>
            <a:r>
              <a:rPr lang="cs-CZ" sz="1200" err="1"/>
              <a:t>tacitorum</a:t>
            </a:r>
            <a:r>
              <a:rPr lang="cs-CZ" sz="1200"/>
              <a:t> </a:t>
            </a:r>
            <a:r>
              <a:rPr lang="cs-CZ" sz="1200" err="1"/>
              <a:t>perspicis</a:t>
            </a:r>
            <a:r>
              <a:rPr lang="cs-CZ" sz="1200"/>
              <a:t>? </a:t>
            </a:r>
          </a:p>
          <a:p>
            <a:pPr marL="0" indent="0">
              <a:buNone/>
            </a:pPr>
            <a:r>
              <a:rPr lang="cs-CZ" sz="1200"/>
              <a:t>[21] At si hoc idem </a:t>
            </a:r>
            <a:r>
              <a:rPr lang="cs-CZ" sz="1200" err="1"/>
              <a:t>huic</a:t>
            </a:r>
            <a:r>
              <a:rPr lang="cs-CZ" sz="1200"/>
              <a:t> </a:t>
            </a:r>
            <a:r>
              <a:rPr lang="cs-CZ" sz="1200" err="1"/>
              <a:t>adulescenti</a:t>
            </a:r>
            <a:r>
              <a:rPr lang="cs-CZ" sz="1200"/>
              <a:t> </a:t>
            </a:r>
            <a:r>
              <a:rPr lang="cs-CZ" sz="1200" err="1"/>
              <a:t>optimo</a:t>
            </a:r>
            <a:r>
              <a:rPr lang="cs-CZ" sz="1200"/>
              <a:t>, P. </a:t>
            </a:r>
            <a:r>
              <a:rPr lang="cs-CZ" sz="1200" err="1"/>
              <a:t>Sestio</a:t>
            </a:r>
            <a:r>
              <a:rPr lang="cs-CZ" sz="1200"/>
              <a:t>, si fortissimo </a:t>
            </a:r>
            <a:r>
              <a:rPr lang="cs-CZ" sz="1200" err="1"/>
              <a:t>viro</a:t>
            </a:r>
            <a:r>
              <a:rPr lang="cs-CZ" sz="1200"/>
              <a:t>, M. Marcello, </a:t>
            </a:r>
            <a:r>
              <a:rPr lang="cs-CZ" sz="1200" err="1"/>
              <a:t>dixissem</a:t>
            </a:r>
            <a:r>
              <a:rPr lang="cs-CZ" sz="1200"/>
              <a:t>,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mihi</a:t>
            </a:r>
            <a:r>
              <a:rPr lang="cs-CZ" sz="1200"/>
              <a:t> </a:t>
            </a:r>
            <a:r>
              <a:rPr lang="cs-CZ" sz="1200" err="1"/>
              <a:t>consuli</a:t>
            </a:r>
            <a:r>
              <a:rPr lang="cs-CZ" sz="1200"/>
              <a:t> hoc </a:t>
            </a:r>
            <a:r>
              <a:rPr lang="cs-CZ" sz="1200" err="1"/>
              <a:t>ipso</a:t>
            </a:r>
            <a:r>
              <a:rPr lang="cs-CZ" sz="1200"/>
              <a:t> in </a:t>
            </a:r>
            <a:r>
              <a:rPr lang="cs-CZ" sz="1200" err="1"/>
              <a:t>templo</a:t>
            </a:r>
            <a:r>
              <a:rPr lang="cs-CZ" sz="1200"/>
              <a:t> iure </a:t>
            </a:r>
            <a:r>
              <a:rPr lang="cs-CZ" sz="1200" err="1"/>
              <a:t>optimo</a:t>
            </a:r>
            <a:r>
              <a:rPr lang="cs-CZ" sz="1200"/>
              <a:t> </a:t>
            </a:r>
            <a:r>
              <a:rPr lang="cs-CZ" sz="1200" err="1"/>
              <a:t>senatus</a:t>
            </a:r>
            <a:r>
              <a:rPr lang="cs-CZ" sz="1200"/>
              <a:t> </a:t>
            </a:r>
            <a:r>
              <a:rPr lang="cs-CZ" sz="1200" err="1"/>
              <a:t>vim</a:t>
            </a:r>
            <a:r>
              <a:rPr lang="cs-CZ" sz="1200"/>
              <a:t> et </a:t>
            </a:r>
            <a:r>
              <a:rPr lang="cs-CZ" sz="1200" err="1"/>
              <a:t>manus</a:t>
            </a:r>
            <a:r>
              <a:rPr lang="cs-CZ" sz="1200"/>
              <a:t> </a:t>
            </a:r>
            <a:r>
              <a:rPr lang="cs-CZ" sz="1200" err="1"/>
              <a:t>intulisset</a:t>
            </a:r>
            <a:r>
              <a:rPr lang="cs-CZ" sz="1200"/>
              <a:t>. De </a:t>
            </a:r>
            <a:r>
              <a:rPr lang="cs-CZ" sz="1200" err="1"/>
              <a:t>te</a:t>
            </a:r>
            <a:r>
              <a:rPr lang="cs-CZ" sz="1200"/>
              <a:t> autem,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quiescunt</a:t>
            </a:r>
            <a:r>
              <a:rPr lang="cs-CZ" sz="1200"/>
              <a:t>, </a:t>
            </a:r>
            <a:r>
              <a:rPr lang="cs-CZ" sz="1200" err="1"/>
              <a:t>probant</a:t>
            </a:r>
            <a:r>
              <a:rPr lang="cs-CZ" sz="1200"/>
              <a:t>,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patiuntur</a:t>
            </a:r>
            <a:r>
              <a:rPr lang="cs-CZ" sz="1200"/>
              <a:t>, </a:t>
            </a:r>
            <a:r>
              <a:rPr lang="cs-CZ" sz="1200" err="1"/>
              <a:t>decernunt</a:t>
            </a:r>
            <a:r>
              <a:rPr lang="cs-CZ" sz="1200"/>
              <a:t>,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tacent</a:t>
            </a:r>
            <a:r>
              <a:rPr lang="cs-CZ" sz="1200"/>
              <a:t>, </a:t>
            </a:r>
            <a:r>
              <a:rPr lang="cs-CZ" sz="1200" err="1"/>
              <a:t>clamant</a:t>
            </a:r>
            <a:r>
              <a:rPr lang="cs-CZ" sz="1200"/>
              <a:t>, </a:t>
            </a:r>
            <a:r>
              <a:rPr lang="cs-CZ" sz="1200" err="1"/>
              <a:t>neque</a:t>
            </a:r>
            <a:r>
              <a:rPr lang="cs-CZ" sz="1200"/>
              <a:t> </a:t>
            </a:r>
            <a:r>
              <a:rPr lang="cs-CZ" sz="1200" err="1"/>
              <a:t>hi</a:t>
            </a:r>
            <a:r>
              <a:rPr lang="cs-CZ" sz="1200"/>
              <a:t> </a:t>
            </a:r>
            <a:r>
              <a:rPr lang="cs-CZ" sz="1200" err="1"/>
              <a:t>solum</a:t>
            </a:r>
            <a:r>
              <a:rPr lang="cs-CZ" sz="1200"/>
              <a:t>, </a:t>
            </a:r>
            <a:r>
              <a:rPr lang="cs-CZ" sz="1200" err="1"/>
              <a:t>quorum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auctoritas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videlicet</a:t>
            </a:r>
            <a:r>
              <a:rPr lang="cs-CZ" sz="1200"/>
              <a:t> cara, vita </a:t>
            </a:r>
            <a:r>
              <a:rPr lang="cs-CZ" sz="1200" err="1"/>
              <a:t>vilissima</a:t>
            </a:r>
            <a:r>
              <a:rPr lang="cs-CZ" sz="1200"/>
              <a:t>, sed </a:t>
            </a:r>
            <a:r>
              <a:rPr lang="cs-CZ" sz="1200" err="1"/>
              <a:t>etiam</a:t>
            </a:r>
            <a:r>
              <a:rPr lang="cs-CZ" sz="1200"/>
              <a:t> </a:t>
            </a:r>
            <a:r>
              <a:rPr lang="cs-CZ" sz="1200" err="1"/>
              <a:t>illi</a:t>
            </a:r>
            <a:r>
              <a:rPr lang="cs-CZ" sz="1200"/>
              <a:t> </a:t>
            </a:r>
            <a:r>
              <a:rPr lang="cs-CZ" sz="1200" err="1"/>
              <a:t>equites</a:t>
            </a:r>
            <a:r>
              <a:rPr lang="cs-CZ" sz="1200"/>
              <a:t> Romani, </a:t>
            </a:r>
            <a:r>
              <a:rPr lang="cs-CZ" sz="1200" err="1"/>
              <a:t>honestissimi</a:t>
            </a:r>
            <a:r>
              <a:rPr lang="cs-CZ" sz="1200"/>
              <a:t> </a:t>
            </a:r>
            <a:r>
              <a:rPr lang="cs-CZ" sz="1200" err="1"/>
              <a:t>atque</a:t>
            </a:r>
            <a:r>
              <a:rPr lang="cs-CZ" sz="1200"/>
              <a:t> </a:t>
            </a:r>
            <a:r>
              <a:rPr lang="cs-CZ" sz="1200" err="1"/>
              <a:t>optimi</a:t>
            </a:r>
            <a:r>
              <a:rPr lang="cs-CZ" sz="1200"/>
              <a:t> </a:t>
            </a:r>
            <a:r>
              <a:rPr lang="cs-CZ" sz="1200" err="1"/>
              <a:t>viri</a:t>
            </a:r>
            <a:r>
              <a:rPr lang="cs-CZ" sz="1200"/>
              <a:t>, </a:t>
            </a:r>
            <a:r>
              <a:rPr lang="cs-CZ" sz="1200" err="1"/>
              <a:t>ceterique</a:t>
            </a:r>
            <a:r>
              <a:rPr lang="cs-CZ" sz="1200"/>
              <a:t> </a:t>
            </a:r>
            <a:r>
              <a:rPr lang="cs-CZ" sz="1200" err="1"/>
              <a:t>fortissimi</a:t>
            </a:r>
            <a:r>
              <a:rPr lang="cs-CZ" sz="1200"/>
              <a:t> </a:t>
            </a:r>
            <a:r>
              <a:rPr lang="cs-CZ" sz="1200" err="1"/>
              <a:t>cives</a:t>
            </a:r>
            <a:r>
              <a:rPr lang="cs-CZ" sz="1200"/>
              <a:t>, qui </a:t>
            </a:r>
            <a:r>
              <a:rPr lang="cs-CZ" sz="1200" err="1"/>
              <a:t>circumstant</a:t>
            </a:r>
            <a:r>
              <a:rPr lang="cs-CZ" sz="1200"/>
              <a:t> </a:t>
            </a:r>
            <a:r>
              <a:rPr lang="cs-CZ" sz="1200" err="1"/>
              <a:t>senatum</a:t>
            </a:r>
            <a:r>
              <a:rPr lang="cs-CZ" sz="1200"/>
              <a:t>, </a:t>
            </a:r>
            <a:r>
              <a:rPr lang="cs-CZ" sz="1200" err="1"/>
              <a:t>quorum</a:t>
            </a:r>
            <a:r>
              <a:rPr lang="cs-CZ" sz="1200"/>
              <a:t> tu et </a:t>
            </a:r>
            <a:r>
              <a:rPr lang="cs-CZ" sz="1200" err="1"/>
              <a:t>frequentiam</a:t>
            </a:r>
            <a:r>
              <a:rPr lang="cs-CZ" sz="1200"/>
              <a:t> </a:t>
            </a:r>
            <a:r>
              <a:rPr lang="cs-CZ" sz="1200" err="1"/>
              <a:t>videre</a:t>
            </a:r>
            <a:r>
              <a:rPr lang="cs-CZ" sz="1200"/>
              <a:t> et studia </a:t>
            </a:r>
            <a:r>
              <a:rPr lang="cs-CZ" sz="1200" err="1"/>
              <a:t>perspicere</a:t>
            </a:r>
            <a:r>
              <a:rPr lang="cs-CZ" sz="1200"/>
              <a:t> et </a:t>
            </a:r>
            <a:r>
              <a:rPr lang="cs-CZ" sz="1200" err="1"/>
              <a:t>voces</a:t>
            </a:r>
            <a:r>
              <a:rPr lang="cs-CZ" sz="1200"/>
              <a:t> </a:t>
            </a:r>
            <a:r>
              <a:rPr lang="cs-CZ" sz="1200" err="1"/>
              <a:t>paulo</a:t>
            </a:r>
            <a:r>
              <a:rPr lang="cs-CZ" sz="1200"/>
              <a:t> ante </a:t>
            </a:r>
            <a:r>
              <a:rPr lang="cs-CZ" sz="1200" err="1"/>
              <a:t>exaudire</a:t>
            </a:r>
            <a:r>
              <a:rPr lang="cs-CZ" sz="1200"/>
              <a:t> </a:t>
            </a:r>
            <a:r>
              <a:rPr lang="cs-CZ" sz="1200" err="1"/>
              <a:t>potuisti</a:t>
            </a:r>
            <a:r>
              <a:rPr lang="cs-CZ" sz="1200"/>
              <a:t>. </a:t>
            </a:r>
            <a:r>
              <a:rPr lang="cs-CZ" sz="1200" err="1"/>
              <a:t>Quorum</a:t>
            </a:r>
            <a:r>
              <a:rPr lang="cs-CZ" sz="1200"/>
              <a:t> ego </a:t>
            </a:r>
            <a:r>
              <a:rPr lang="cs-CZ" sz="1200" err="1"/>
              <a:t>vix</a:t>
            </a:r>
            <a:r>
              <a:rPr lang="cs-CZ" sz="1200"/>
              <a:t> </a:t>
            </a:r>
            <a:r>
              <a:rPr lang="cs-CZ" sz="1200" err="1"/>
              <a:t>abs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diu</a:t>
            </a:r>
            <a:r>
              <a:rPr lang="cs-CZ" sz="1200"/>
              <a:t> </a:t>
            </a:r>
            <a:r>
              <a:rPr lang="cs-CZ" sz="1200" err="1"/>
              <a:t>manus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 </a:t>
            </a:r>
            <a:r>
              <a:rPr lang="cs-CZ" sz="1200" err="1"/>
              <a:t>tela</a:t>
            </a:r>
            <a:r>
              <a:rPr lang="cs-CZ" sz="1200"/>
              <a:t> </a:t>
            </a:r>
            <a:r>
              <a:rPr lang="cs-CZ" sz="1200" err="1"/>
              <a:t>contineo</a:t>
            </a:r>
            <a:r>
              <a:rPr lang="cs-CZ" sz="1200"/>
              <a:t>, </a:t>
            </a:r>
            <a:r>
              <a:rPr lang="cs-CZ" sz="1200" err="1"/>
              <a:t>eosdem</a:t>
            </a:r>
            <a:r>
              <a:rPr lang="cs-CZ" sz="1200"/>
              <a:t> </a:t>
            </a:r>
            <a:r>
              <a:rPr lang="cs-CZ" sz="1200" err="1"/>
              <a:t>facile</a:t>
            </a:r>
            <a:r>
              <a:rPr lang="cs-CZ" sz="1200"/>
              <a:t> </a:t>
            </a:r>
            <a:r>
              <a:rPr lang="cs-CZ" sz="1200" err="1"/>
              <a:t>adducam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haec</a:t>
            </a:r>
            <a:r>
              <a:rPr lang="cs-CZ" sz="1200"/>
              <a:t>, </a:t>
            </a:r>
            <a:r>
              <a:rPr lang="cs-CZ" sz="1200" err="1"/>
              <a:t>quae</a:t>
            </a:r>
            <a:r>
              <a:rPr lang="cs-CZ" sz="1200"/>
              <a:t> </a:t>
            </a:r>
            <a:r>
              <a:rPr lang="cs-CZ" sz="1200" err="1"/>
              <a:t>vastare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pridem</a:t>
            </a:r>
            <a:r>
              <a:rPr lang="cs-CZ" sz="1200"/>
              <a:t> </a:t>
            </a:r>
            <a:r>
              <a:rPr lang="cs-CZ" sz="1200" err="1"/>
              <a:t>studes</a:t>
            </a:r>
            <a:r>
              <a:rPr lang="cs-CZ" sz="1200"/>
              <a:t>, </a:t>
            </a:r>
            <a:r>
              <a:rPr lang="cs-CZ" sz="1200" err="1"/>
              <a:t>relinquentem</a:t>
            </a:r>
            <a:r>
              <a:rPr lang="cs-CZ" sz="1200"/>
              <a:t> </a:t>
            </a:r>
            <a:r>
              <a:rPr lang="cs-CZ" sz="1200" err="1"/>
              <a:t>usque</a:t>
            </a:r>
            <a:r>
              <a:rPr lang="cs-CZ" sz="1200"/>
              <a:t> ad </a:t>
            </a:r>
            <a:r>
              <a:rPr lang="cs-CZ" sz="1200" err="1"/>
              <a:t>portas</a:t>
            </a:r>
            <a:r>
              <a:rPr lang="cs-CZ" sz="1200"/>
              <a:t> </a:t>
            </a:r>
            <a:r>
              <a:rPr lang="cs-CZ" sz="1200" err="1"/>
              <a:t>prosequantur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[22] IX. </a:t>
            </a:r>
            <a:r>
              <a:rPr lang="cs-CZ" sz="1200" err="1"/>
              <a:t>Quamquam</a:t>
            </a:r>
            <a:r>
              <a:rPr lang="cs-CZ" sz="1200"/>
              <a:t> </a:t>
            </a:r>
            <a:r>
              <a:rPr lang="cs-CZ" sz="1200" err="1"/>
              <a:t>quid</a:t>
            </a:r>
            <a:r>
              <a:rPr lang="cs-CZ" sz="1200"/>
              <a:t> </a:t>
            </a:r>
            <a:r>
              <a:rPr lang="cs-CZ" sz="1200" err="1"/>
              <a:t>loquor</a:t>
            </a:r>
            <a:r>
              <a:rPr lang="cs-CZ" sz="1200"/>
              <a:t>?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ulla</a:t>
            </a:r>
            <a:r>
              <a:rPr lang="cs-CZ" sz="1200"/>
              <a:t> res </a:t>
            </a:r>
            <a:r>
              <a:rPr lang="cs-CZ" sz="1200" err="1"/>
              <a:t>frangat</a:t>
            </a:r>
            <a:r>
              <a:rPr lang="cs-CZ" sz="1200"/>
              <a:t>, tu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umquam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corrigas</a:t>
            </a:r>
            <a:r>
              <a:rPr lang="cs-CZ" sz="1200"/>
              <a:t>, tu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ullam</a:t>
            </a:r>
            <a:r>
              <a:rPr lang="cs-CZ" sz="1200"/>
              <a:t> </a:t>
            </a:r>
            <a:r>
              <a:rPr lang="cs-CZ" sz="1200" err="1"/>
              <a:t>fugam</a:t>
            </a:r>
            <a:r>
              <a:rPr lang="cs-CZ" sz="1200"/>
              <a:t> </a:t>
            </a:r>
            <a:r>
              <a:rPr lang="cs-CZ" sz="1200" err="1"/>
              <a:t>meditere</a:t>
            </a:r>
            <a:r>
              <a:rPr lang="cs-CZ" sz="1200"/>
              <a:t>, tu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ullum</a:t>
            </a:r>
            <a:r>
              <a:rPr lang="cs-CZ" sz="1200"/>
              <a:t> </a:t>
            </a:r>
            <a:r>
              <a:rPr lang="cs-CZ" sz="1200" err="1"/>
              <a:t>exilium</a:t>
            </a:r>
            <a:r>
              <a:rPr lang="cs-CZ" sz="1200"/>
              <a:t> </a:t>
            </a:r>
            <a:r>
              <a:rPr lang="cs-CZ" sz="1200" err="1"/>
              <a:t>cogites</a:t>
            </a:r>
            <a:r>
              <a:rPr lang="cs-CZ" sz="1200"/>
              <a:t>? </a:t>
            </a:r>
            <a:r>
              <a:rPr lang="cs-CZ" sz="1200" err="1"/>
              <a:t>Utinam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istam</a:t>
            </a:r>
            <a:r>
              <a:rPr lang="cs-CZ" sz="1200"/>
              <a:t> </a:t>
            </a:r>
            <a:r>
              <a:rPr lang="cs-CZ" sz="1200" err="1"/>
              <a:t>mentem</a:t>
            </a:r>
            <a:r>
              <a:rPr lang="cs-CZ" sz="1200"/>
              <a:t> di </a:t>
            </a:r>
            <a:r>
              <a:rPr lang="cs-CZ" sz="1200" err="1"/>
              <a:t>inmortales</a:t>
            </a:r>
            <a:r>
              <a:rPr lang="cs-CZ" sz="1200"/>
              <a:t> </a:t>
            </a:r>
            <a:r>
              <a:rPr lang="cs-CZ" sz="1200" err="1"/>
              <a:t>duint</a:t>
            </a:r>
            <a:r>
              <a:rPr lang="cs-CZ" sz="1200"/>
              <a:t>! </a:t>
            </a:r>
            <a:r>
              <a:rPr lang="cs-CZ" sz="1200" err="1"/>
              <a:t>tametsi</a:t>
            </a:r>
            <a:r>
              <a:rPr lang="cs-CZ" sz="1200"/>
              <a:t> video, si mea </a:t>
            </a:r>
            <a:r>
              <a:rPr lang="cs-CZ" sz="1200" err="1"/>
              <a:t>voce</a:t>
            </a:r>
            <a:r>
              <a:rPr lang="cs-CZ" sz="1200"/>
              <a:t> </a:t>
            </a:r>
            <a:r>
              <a:rPr lang="cs-CZ" sz="1200" err="1"/>
              <a:t>perterritus</a:t>
            </a:r>
            <a:r>
              <a:rPr lang="cs-CZ" sz="1200"/>
              <a:t> </a:t>
            </a:r>
            <a:r>
              <a:rPr lang="cs-CZ" sz="1200" err="1"/>
              <a:t>ire</a:t>
            </a:r>
            <a:r>
              <a:rPr lang="cs-CZ" sz="1200"/>
              <a:t> in </a:t>
            </a:r>
            <a:r>
              <a:rPr lang="cs-CZ" sz="1200" err="1"/>
              <a:t>exilium</a:t>
            </a:r>
            <a:r>
              <a:rPr lang="cs-CZ" sz="1200"/>
              <a:t> </a:t>
            </a:r>
            <a:r>
              <a:rPr lang="cs-CZ" sz="1200" err="1"/>
              <a:t>animum</a:t>
            </a:r>
            <a:r>
              <a:rPr lang="cs-CZ" sz="1200"/>
              <a:t> </a:t>
            </a:r>
            <a:r>
              <a:rPr lang="cs-CZ" sz="1200" err="1"/>
              <a:t>induxeris</a:t>
            </a:r>
            <a:r>
              <a:rPr lang="cs-CZ" sz="1200"/>
              <a:t> </a:t>
            </a:r>
            <a:r>
              <a:rPr lang="cs-CZ" sz="1200" err="1"/>
              <a:t>quanta</a:t>
            </a:r>
            <a:r>
              <a:rPr lang="cs-CZ" sz="1200"/>
              <a:t> </a:t>
            </a:r>
            <a:r>
              <a:rPr lang="cs-CZ" sz="1200" err="1"/>
              <a:t>tempestas</a:t>
            </a:r>
            <a:r>
              <a:rPr lang="cs-CZ" sz="1200"/>
              <a:t> </a:t>
            </a:r>
            <a:r>
              <a:rPr lang="cs-CZ" sz="1200" err="1"/>
              <a:t>invidiae</a:t>
            </a:r>
            <a:r>
              <a:rPr lang="cs-CZ" sz="1200"/>
              <a:t> </a:t>
            </a:r>
            <a:r>
              <a:rPr lang="cs-CZ" sz="1200" err="1"/>
              <a:t>nobis</a:t>
            </a:r>
            <a:r>
              <a:rPr lang="cs-CZ" sz="1200"/>
              <a:t>, si minus in </a:t>
            </a:r>
            <a:r>
              <a:rPr lang="cs-CZ" sz="1200" err="1"/>
              <a:t>praesens</a:t>
            </a:r>
            <a:r>
              <a:rPr lang="cs-CZ" sz="1200"/>
              <a:t> </a:t>
            </a:r>
            <a:r>
              <a:rPr lang="cs-CZ" sz="1200" err="1"/>
              <a:t>tempus</a:t>
            </a:r>
            <a:r>
              <a:rPr lang="cs-CZ" sz="1200"/>
              <a:t> </a:t>
            </a:r>
            <a:r>
              <a:rPr lang="cs-CZ" sz="1200" err="1"/>
              <a:t>recenti</a:t>
            </a:r>
            <a:r>
              <a:rPr lang="cs-CZ" sz="1200"/>
              <a:t> </a:t>
            </a:r>
            <a:r>
              <a:rPr lang="cs-CZ" sz="1200" err="1"/>
              <a:t>memoria</a:t>
            </a:r>
            <a:r>
              <a:rPr lang="cs-CZ" sz="1200"/>
              <a:t> </a:t>
            </a:r>
            <a:r>
              <a:rPr lang="cs-CZ" sz="1200" err="1"/>
              <a:t>scelerum</a:t>
            </a:r>
            <a:r>
              <a:rPr lang="cs-CZ" sz="1200"/>
              <a:t> </a:t>
            </a:r>
            <a:r>
              <a:rPr lang="cs-CZ" sz="1200" err="1"/>
              <a:t>tuorum</a:t>
            </a:r>
            <a:r>
              <a:rPr lang="cs-CZ" sz="1200"/>
              <a:t>, </a:t>
            </a:r>
            <a:r>
              <a:rPr lang="cs-CZ" sz="1200" err="1"/>
              <a:t>at</a:t>
            </a:r>
            <a:r>
              <a:rPr lang="cs-CZ" sz="1200"/>
              <a:t> in </a:t>
            </a:r>
            <a:r>
              <a:rPr lang="cs-CZ" sz="1200" err="1"/>
              <a:t>posteritatem</a:t>
            </a:r>
            <a:r>
              <a:rPr lang="cs-CZ" sz="1200"/>
              <a:t> </a:t>
            </a:r>
            <a:r>
              <a:rPr lang="cs-CZ" sz="1200" err="1"/>
              <a:t>impendeat</a:t>
            </a:r>
            <a:r>
              <a:rPr lang="cs-CZ" sz="1200"/>
              <a:t>. Sed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tanti</a:t>
            </a:r>
            <a:r>
              <a:rPr lang="cs-CZ" sz="1200"/>
              <a:t>, dum </a:t>
            </a:r>
            <a:r>
              <a:rPr lang="cs-CZ" sz="1200" err="1"/>
              <a:t>modo</a:t>
            </a:r>
            <a:r>
              <a:rPr lang="cs-CZ" sz="1200"/>
              <a:t> </a:t>
            </a:r>
            <a:r>
              <a:rPr lang="cs-CZ" sz="1200" err="1"/>
              <a:t>ista</a:t>
            </a:r>
            <a:r>
              <a:rPr lang="cs-CZ" sz="1200"/>
              <a:t> </a:t>
            </a:r>
            <a:r>
              <a:rPr lang="cs-CZ" sz="1200" err="1"/>
              <a:t>sit</a:t>
            </a:r>
            <a:r>
              <a:rPr lang="cs-CZ" sz="1200"/>
              <a:t> privata </a:t>
            </a:r>
            <a:r>
              <a:rPr lang="cs-CZ" sz="1200" err="1"/>
              <a:t>calamitas</a:t>
            </a:r>
            <a:r>
              <a:rPr lang="cs-CZ" sz="1200"/>
              <a:t> et a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 </a:t>
            </a:r>
            <a:r>
              <a:rPr lang="cs-CZ" sz="1200" err="1"/>
              <a:t>periculis</a:t>
            </a:r>
            <a:r>
              <a:rPr lang="cs-CZ" sz="1200"/>
              <a:t> </a:t>
            </a:r>
            <a:r>
              <a:rPr lang="cs-CZ" sz="1200" err="1"/>
              <a:t>seiungatur</a:t>
            </a:r>
            <a:r>
              <a:rPr lang="cs-CZ" sz="1200"/>
              <a:t>. Sed tu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vitiis</a:t>
            </a:r>
            <a:r>
              <a:rPr lang="cs-CZ" sz="1200"/>
              <a:t> </a:t>
            </a:r>
            <a:r>
              <a:rPr lang="cs-CZ" sz="1200" err="1"/>
              <a:t>tuis</a:t>
            </a:r>
            <a:r>
              <a:rPr lang="cs-CZ" sz="1200"/>
              <a:t> </a:t>
            </a:r>
            <a:r>
              <a:rPr lang="cs-CZ" sz="1200" err="1"/>
              <a:t>commoveare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legum</a:t>
            </a:r>
            <a:r>
              <a:rPr lang="cs-CZ" sz="1200"/>
              <a:t> </a:t>
            </a:r>
            <a:r>
              <a:rPr lang="cs-CZ" sz="1200" err="1"/>
              <a:t>poenas</a:t>
            </a:r>
            <a:r>
              <a:rPr lang="cs-CZ" sz="1200"/>
              <a:t> </a:t>
            </a:r>
            <a:r>
              <a:rPr lang="cs-CZ" sz="1200" err="1"/>
              <a:t>pertimescas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temporibus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 </a:t>
            </a:r>
            <a:r>
              <a:rPr lang="cs-CZ" sz="1200" err="1"/>
              <a:t>cedas</a:t>
            </a:r>
            <a:r>
              <a:rPr lang="cs-CZ" sz="1200"/>
              <a:t>, non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postulandum</a:t>
            </a:r>
            <a:r>
              <a:rPr lang="cs-CZ" sz="1200"/>
              <a:t>. </a:t>
            </a:r>
            <a:r>
              <a:rPr lang="cs-CZ" sz="1200" err="1"/>
              <a:t>Neque</a:t>
            </a:r>
            <a:r>
              <a:rPr lang="cs-CZ" sz="1200"/>
              <a:t> </a:t>
            </a:r>
            <a:r>
              <a:rPr lang="cs-CZ" sz="1200" err="1"/>
              <a:t>enim</a:t>
            </a:r>
            <a:r>
              <a:rPr lang="cs-CZ" sz="1200"/>
              <a:t> </a:t>
            </a:r>
            <a:r>
              <a:rPr lang="cs-CZ" sz="1200" err="1"/>
              <a:t>is</a:t>
            </a:r>
            <a:r>
              <a:rPr lang="cs-CZ" sz="1200"/>
              <a:t> es,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aut </a:t>
            </a:r>
            <a:r>
              <a:rPr lang="cs-CZ" sz="1200" err="1"/>
              <a:t>pudor</a:t>
            </a:r>
            <a:r>
              <a:rPr lang="cs-CZ" sz="1200"/>
              <a:t> </a:t>
            </a:r>
            <a:r>
              <a:rPr lang="cs-CZ" sz="1200" err="1"/>
              <a:t>umquam</a:t>
            </a:r>
            <a:r>
              <a:rPr lang="cs-CZ" sz="1200"/>
              <a:t> a </a:t>
            </a:r>
            <a:r>
              <a:rPr lang="cs-CZ" sz="1200" err="1"/>
              <a:t>turpitudine</a:t>
            </a:r>
            <a:r>
              <a:rPr lang="cs-CZ" sz="1200"/>
              <a:t> aut </a:t>
            </a:r>
            <a:r>
              <a:rPr lang="cs-CZ" sz="1200" err="1"/>
              <a:t>metus</a:t>
            </a:r>
            <a:r>
              <a:rPr lang="cs-CZ" sz="1200"/>
              <a:t> a </a:t>
            </a:r>
            <a:r>
              <a:rPr lang="cs-CZ" sz="1200" err="1"/>
              <a:t>periculo</a:t>
            </a:r>
            <a:r>
              <a:rPr lang="cs-CZ" sz="1200"/>
              <a:t> aut ratio a </a:t>
            </a:r>
            <a:r>
              <a:rPr lang="cs-CZ" sz="1200" err="1"/>
              <a:t>furore</a:t>
            </a:r>
            <a:r>
              <a:rPr lang="cs-CZ" sz="1200"/>
              <a:t> </a:t>
            </a:r>
            <a:r>
              <a:rPr lang="cs-CZ" sz="1200" err="1"/>
              <a:t>revocarit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[23] </a:t>
            </a:r>
            <a:r>
              <a:rPr lang="cs-CZ" sz="1200" err="1"/>
              <a:t>Quam</a:t>
            </a:r>
            <a:r>
              <a:rPr lang="cs-CZ" sz="1200"/>
              <a:t> ob </a:t>
            </a:r>
            <a:r>
              <a:rPr lang="cs-CZ" sz="1200" err="1"/>
              <a:t>rem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saepe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dixi</a:t>
            </a:r>
            <a:r>
              <a:rPr lang="cs-CZ" sz="1200"/>
              <a:t>, </a:t>
            </a:r>
            <a:r>
              <a:rPr lang="cs-CZ" sz="1200" err="1"/>
              <a:t>proficiscere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, si </a:t>
            </a:r>
            <a:r>
              <a:rPr lang="cs-CZ" sz="1200" err="1"/>
              <a:t>mihi</a:t>
            </a:r>
            <a:r>
              <a:rPr lang="cs-CZ" sz="1200"/>
              <a:t> </a:t>
            </a:r>
            <a:r>
              <a:rPr lang="cs-CZ" sz="1200" err="1"/>
              <a:t>inimico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praedicas</a:t>
            </a:r>
            <a:r>
              <a:rPr lang="cs-CZ" sz="1200"/>
              <a:t>, </a:t>
            </a:r>
            <a:r>
              <a:rPr lang="cs-CZ" sz="1200" err="1"/>
              <a:t>tuo</a:t>
            </a:r>
            <a:r>
              <a:rPr lang="cs-CZ" sz="1200"/>
              <a:t> </a:t>
            </a:r>
            <a:r>
              <a:rPr lang="cs-CZ" sz="1200" err="1"/>
              <a:t>conflare</a:t>
            </a:r>
            <a:r>
              <a:rPr lang="cs-CZ" sz="1200"/>
              <a:t> vis </a:t>
            </a:r>
            <a:r>
              <a:rPr lang="cs-CZ" sz="1200" err="1"/>
              <a:t>invidiam</a:t>
            </a:r>
            <a:r>
              <a:rPr lang="cs-CZ" sz="1200"/>
              <a:t>, </a:t>
            </a:r>
            <a:r>
              <a:rPr lang="cs-CZ" sz="1200" err="1"/>
              <a:t>recta</a:t>
            </a:r>
            <a:r>
              <a:rPr lang="cs-CZ" sz="1200"/>
              <a:t> </a:t>
            </a:r>
            <a:r>
              <a:rPr lang="cs-CZ" sz="1200" err="1"/>
              <a:t>perge</a:t>
            </a:r>
            <a:r>
              <a:rPr lang="cs-CZ" sz="1200"/>
              <a:t> in </a:t>
            </a:r>
            <a:r>
              <a:rPr lang="cs-CZ" sz="1200" err="1"/>
              <a:t>exilium</a:t>
            </a:r>
            <a:r>
              <a:rPr lang="cs-CZ" sz="1200"/>
              <a:t>; </a:t>
            </a:r>
            <a:r>
              <a:rPr lang="cs-CZ" sz="1200" err="1"/>
              <a:t>vix</a:t>
            </a:r>
            <a:r>
              <a:rPr lang="cs-CZ" sz="1200"/>
              <a:t> </a:t>
            </a:r>
            <a:r>
              <a:rPr lang="cs-CZ" sz="1200" err="1"/>
              <a:t>feram</a:t>
            </a:r>
            <a:r>
              <a:rPr lang="cs-CZ" sz="1200"/>
              <a:t> </a:t>
            </a:r>
            <a:r>
              <a:rPr lang="cs-CZ" sz="1200" err="1"/>
              <a:t>sermones</a:t>
            </a:r>
            <a:r>
              <a:rPr lang="cs-CZ" sz="1200"/>
              <a:t> </a:t>
            </a:r>
            <a:r>
              <a:rPr lang="cs-CZ" sz="1200" err="1"/>
              <a:t>hominum</a:t>
            </a:r>
            <a:r>
              <a:rPr lang="cs-CZ" sz="1200"/>
              <a:t>, si id </a:t>
            </a:r>
            <a:r>
              <a:rPr lang="cs-CZ" sz="1200" err="1"/>
              <a:t>feceris</a:t>
            </a:r>
            <a:r>
              <a:rPr lang="cs-CZ" sz="1200"/>
              <a:t>, </a:t>
            </a:r>
            <a:r>
              <a:rPr lang="cs-CZ" sz="1200" err="1"/>
              <a:t>vix</a:t>
            </a:r>
            <a:r>
              <a:rPr lang="cs-CZ" sz="1200"/>
              <a:t> molem </a:t>
            </a:r>
            <a:r>
              <a:rPr lang="cs-CZ" sz="1200" err="1"/>
              <a:t>istius</a:t>
            </a:r>
            <a:r>
              <a:rPr lang="cs-CZ" sz="1200"/>
              <a:t> </a:t>
            </a:r>
            <a:r>
              <a:rPr lang="cs-CZ" sz="1200" err="1"/>
              <a:t>invidiae</a:t>
            </a:r>
            <a:r>
              <a:rPr lang="cs-CZ" sz="1200"/>
              <a:t>, si in </a:t>
            </a:r>
            <a:r>
              <a:rPr lang="cs-CZ" sz="1200" err="1"/>
              <a:t>exilium</a:t>
            </a:r>
            <a:r>
              <a:rPr lang="cs-CZ" sz="1200"/>
              <a:t> </a:t>
            </a:r>
            <a:r>
              <a:rPr lang="cs-CZ" sz="1200" err="1"/>
              <a:t>iussu</a:t>
            </a:r>
            <a:r>
              <a:rPr lang="cs-CZ" sz="1200"/>
              <a:t> </a:t>
            </a:r>
            <a:r>
              <a:rPr lang="cs-CZ" sz="1200" err="1"/>
              <a:t>consulis</a:t>
            </a:r>
            <a:r>
              <a:rPr lang="cs-CZ" sz="1200"/>
              <a:t> </a:t>
            </a:r>
            <a:r>
              <a:rPr lang="cs-CZ" sz="1200" err="1"/>
              <a:t>ieris</a:t>
            </a:r>
            <a:r>
              <a:rPr lang="cs-CZ" sz="1200"/>
              <a:t>, </a:t>
            </a:r>
            <a:r>
              <a:rPr lang="cs-CZ" sz="1200" err="1"/>
              <a:t>sustinebo</a:t>
            </a:r>
            <a:r>
              <a:rPr lang="cs-CZ" sz="1200"/>
              <a:t>. Sin autem </a:t>
            </a:r>
            <a:r>
              <a:rPr lang="cs-CZ" sz="1200" err="1"/>
              <a:t>servire</a:t>
            </a:r>
            <a:r>
              <a:rPr lang="cs-CZ" sz="1200"/>
              <a:t> </a:t>
            </a:r>
            <a:r>
              <a:rPr lang="cs-CZ" sz="1200" err="1"/>
              <a:t>meae</a:t>
            </a:r>
            <a:r>
              <a:rPr lang="cs-CZ" sz="1200"/>
              <a:t> </a:t>
            </a:r>
            <a:r>
              <a:rPr lang="cs-CZ" sz="1200" err="1"/>
              <a:t>laudi</a:t>
            </a:r>
            <a:r>
              <a:rPr lang="cs-CZ" sz="1200"/>
              <a:t> et </a:t>
            </a:r>
            <a:r>
              <a:rPr lang="cs-CZ" sz="1200" err="1"/>
              <a:t>gloriae</a:t>
            </a:r>
            <a:r>
              <a:rPr lang="cs-CZ" sz="1200"/>
              <a:t> </a:t>
            </a:r>
            <a:r>
              <a:rPr lang="cs-CZ" sz="1200" err="1"/>
              <a:t>mavis</a:t>
            </a:r>
            <a:r>
              <a:rPr lang="cs-CZ" sz="1200"/>
              <a:t>, </a:t>
            </a:r>
            <a:r>
              <a:rPr lang="cs-CZ" sz="1200" err="1"/>
              <a:t>egredere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inportuna</a:t>
            </a:r>
            <a:r>
              <a:rPr lang="cs-CZ" sz="1200"/>
              <a:t> </a:t>
            </a:r>
            <a:r>
              <a:rPr lang="cs-CZ" sz="1200" err="1"/>
              <a:t>sceleratorum</a:t>
            </a:r>
            <a:r>
              <a:rPr lang="cs-CZ" sz="1200"/>
              <a:t> manu, confer </a:t>
            </a:r>
            <a:r>
              <a:rPr lang="cs-CZ" sz="1200" err="1"/>
              <a:t>te</a:t>
            </a:r>
            <a:r>
              <a:rPr lang="cs-CZ" sz="1200"/>
              <a:t> ad </a:t>
            </a:r>
            <a:r>
              <a:rPr lang="cs-CZ" sz="1200" err="1"/>
              <a:t>Manlium</a:t>
            </a:r>
            <a:r>
              <a:rPr lang="cs-CZ" sz="1200"/>
              <a:t>, </a:t>
            </a:r>
            <a:r>
              <a:rPr lang="cs-CZ" sz="1200" err="1"/>
              <a:t>concita</a:t>
            </a:r>
            <a:r>
              <a:rPr lang="cs-CZ" sz="1200"/>
              <a:t> </a:t>
            </a:r>
            <a:r>
              <a:rPr lang="cs-CZ" sz="1200" err="1"/>
              <a:t>perditos</a:t>
            </a:r>
            <a:r>
              <a:rPr lang="cs-CZ" sz="1200"/>
              <a:t> </a:t>
            </a:r>
            <a:r>
              <a:rPr lang="cs-CZ" sz="1200" err="1"/>
              <a:t>cives</a:t>
            </a:r>
            <a:r>
              <a:rPr lang="cs-CZ" sz="1200"/>
              <a:t>, </a:t>
            </a:r>
            <a:r>
              <a:rPr lang="cs-CZ" sz="1200" err="1"/>
              <a:t>secerne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a </a:t>
            </a:r>
            <a:r>
              <a:rPr lang="cs-CZ" sz="1200" err="1"/>
              <a:t>bonis</a:t>
            </a:r>
            <a:r>
              <a:rPr lang="cs-CZ" sz="1200"/>
              <a:t>, </a:t>
            </a:r>
            <a:r>
              <a:rPr lang="cs-CZ" sz="1200" err="1"/>
              <a:t>infer</a:t>
            </a:r>
            <a:r>
              <a:rPr lang="cs-CZ" sz="1200"/>
              <a:t> </a:t>
            </a:r>
            <a:r>
              <a:rPr lang="cs-CZ" sz="1200" err="1"/>
              <a:t>patriae</a:t>
            </a:r>
            <a:r>
              <a:rPr lang="cs-CZ" sz="1200"/>
              <a:t> </a:t>
            </a:r>
            <a:r>
              <a:rPr lang="cs-CZ" sz="1200" err="1"/>
              <a:t>bellum</a:t>
            </a:r>
            <a:r>
              <a:rPr lang="cs-CZ" sz="1200"/>
              <a:t>, </a:t>
            </a:r>
            <a:r>
              <a:rPr lang="cs-CZ" sz="1200" err="1"/>
              <a:t>exsulta</a:t>
            </a:r>
            <a:r>
              <a:rPr lang="cs-CZ" sz="1200"/>
              <a:t> </a:t>
            </a:r>
            <a:r>
              <a:rPr lang="cs-CZ" sz="1200" err="1"/>
              <a:t>impio</a:t>
            </a:r>
            <a:r>
              <a:rPr lang="cs-CZ" sz="1200"/>
              <a:t> </a:t>
            </a:r>
            <a:r>
              <a:rPr lang="cs-CZ" sz="1200" err="1"/>
              <a:t>latrocinio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a </a:t>
            </a:r>
            <a:r>
              <a:rPr lang="cs-CZ" sz="1200" err="1"/>
              <a:t>me</a:t>
            </a:r>
            <a:r>
              <a:rPr lang="cs-CZ" sz="1200"/>
              <a:t> non </a:t>
            </a:r>
            <a:r>
              <a:rPr lang="cs-CZ" sz="1200" err="1"/>
              <a:t>eiectus</a:t>
            </a:r>
            <a:r>
              <a:rPr lang="cs-CZ" sz="1200"/>
              <a:t> ad </a:t>
            </a:r>
            <a:r>
              <a:rPr lang="cs-CZ" sz="1200" err="1"/>
              <a:t>alienos</a:t>
            </a:r>
            <a:r>
              <a:rPr lang="cs-CZ" sz="1200"/>
              <a:t>, sed </a:t>
            </a:r>
            <a:r>
              <a:rPr lang="cs-CZ" sz="1200" err="1"/>
              <a:t>invitatus</a:t>
            </a:r>
            <a:r>
              <a:rPr lang="cs-CZ" sz="1200"/>
              <a:t> ad </a:t>
            </a:r>
            <a:r>
              <a:rPr lang="cs-CZ" sz="1200" err="1"/>
              <a:t>tuos</a:t>
            </a:r>
            <a:r>
              <a:rPr lang="cs-CZ" sz="1200"/>
              <a:t> </a:t>
            </a:r>
            <a:r>
              <a:rPr lang="cs-CZ" sz="1200" err="1"/>
              <a:t>isse</a:t>
            </a:r>
            <a:r>
              <a:rPr lang="cs-CZ" sz="1200"/>
              <a:t> </a:t>
            </a:r>
            <a:r>
              <a:rPr lang="cs-CZ" sz="1200" err="1"/>
              <a:t>videaris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[24] </a:t>
            </a:r>
            <a:r>
              <a:rPr lang="cs-CZ" sz="1200" err="1"/>
              <a:t>Quamquam</a:t>
            </a:r>
            <a:r>
              <a:rPr lang="cs-CZ" sz="1200"/>
              <a:t> </a:t>
            </a:r>
            <a:r>
              <a:rPr lang="cs-CZ" sz="1200" err="1"/>
              <a:t>quid</a:t>
            </a:r>
            <a:r>
              <a:rPr lang="cs-CZ" sz="1200"/>
              <a:t> ego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invitem</a:t>
            </a:r>
            <a:r>
              <a:rPr lang="cs-CZ" sz="1200"/>
              <a:t>, a quo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sciam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praemissos</a:t>
            </a:r>
            <a:r>
              <a:rPr lang="cs-CZ" sz="1200"/>
              <a:t>, qui </a:t>
            </a:r>
            <a:r>
              <a:rPr lang="cs-CZ" sz="1200" err="1"/>
              <a:t>tibi</a:t>
            </a:r>
            <a:r>
              <a:rPr lang="cs-CZ" sz="1200"/>
              <a:t> ad </a:t>
            </a:r>
            <a:r>
              <a:rPr lang="cs-CZ" sz="1200" err="1"/>
              <a:t>Forum</a:t>
            </a:r>
            <a:r>
              <a:rPr lang="cs-CZ" sz="1200"/>
              <a:t> </a:t>
            </a:r>
            <a:r>
              <a:rPr lang="cs-CZ" sz="1200" err="1"/>
              <a:t>Aurelium</a:t>
            </a:r>
            <a:r>
              <a:rPr lang="cs-CZ" sz="1200"/>
              <a:t> </a:t>
            </a:r>
            <a:r>
              <a:rPr lang="cs-CZ" sz="1200" err="1"/>
              <a:t>praestolarentur</a:t>
            </a:r>
            <a:r>
              <a:rPr lang="cs-CZ" sz="1200"/>
              <a:t> </a:t>
            </a:r>
            <a:r>
              <a:rPr lang="cs-CZ" sz="1200" err="1"/>
              <a:t>armati</a:t>
            </a:r>
            <a:r>
              <a:rPr lang="cs-CZ" sz="1200"/>
              <a:t>, cui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sciam</a:t>
            </a:r>
            <a:r>
              <a:rPr lang="cs-CZ" sz="1200"/>
              <a:t> </a:t>
            </a:r>
            <a:r>
              <a:rPr lang="cs-CZ" sz="1200" err="1"/>
              <a:t>pactam</a:t>
            </a:r>
            <a:r>
              <a:rPr lang="cs-CZ" sz="1200"/>
              <a:t> et </a:t>
            </a:r>
            <a:r>
              <a:rPr lang="cs-CZ" sz="1200" err="1"/>
              <a:t>constitutam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Manlio</a:t>
            </a:r>
            <a:r>
              <a:rPr lang="cs-CZ" sz="1200"/>
              <a:t> </a:t>
            </a:r>
            <a:r>
              <a:rPr lang="cs-CZ" sz="1200" err="1"/>
              <a:t>diem</a:t>
            </a:r>
            <a:r>
              <a:rPr lang="cs-CZ" sz="1200"/>
              <a:t>, a quo </a:t>
            </a:r>
            <a:r>
              <a:rPr lang="cs-CZ" sz="1200" err="1"/>
              <a:t>etiam</a:t>
            </a:r>
            <a:r>
              <a:rPr lang="cs-CZ" sz="1200"/>
              <a:t> </a:t>
            </a:r>
            <a:r>
              <a:rPr lang="cs-CZ" sz="1200" err="1"/>
              <a:t>aquilam</a:t>
            </a:r>
            <a:r>
              <a:rPr lang="cs-CZ" sz="1200"/>
              <a:t> </a:t>
            </a:r>
            <a:r>
              <a:rPr lang="cs-CZ" sz="1200" err="1"/>
              <a:t>illam</a:t>
            </a:r>
            <a:r>
              <a:rPr lang="cs-CZ" sz="1200"/>
              <a:t> </a:t>
            </a:r>
            <a:r>
              <a:rPr lang="cs-CZ" sz="1200" err="1"/>
              <a:t>argenteam</a:t>
            </a:r>
            <a:r>
              <a:rPr lang="cs-CZ" sz="1200"/>
              <a:t>, </a:t>
            </a:r>
            <a:r>
              <a:rPr lang="cs-CZ" sz="1200" err="1"/>
              <a:t>quam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 </a:t>
            </a:r>
            <a:r>
              <a:rPr lang="cs-CZ" sz="1200" err="1"/>
              <a:t>tuis</a:t>
            </a:r>
            <a:r>
              <a:rPr lang="cs-CZ" sz="1200"/>
              <a:t> omnibus </a:t>
            </a:r>
            <a:r>
              <a:rPr lang="cs-CZ" sz="1200" err="1"/>
              <a:t>confido</a:t>
            </a:r>
            <a:r>
              <a:rPr lang="cs-CZ" sz="1200"/>
              <a:t> </a:t>
            </a:r>
            <a:r>
              <a:rPr lang="cs-CZ" sz="1200" err="1"/>
              <a:t>perniciosam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 </a:t>
            </a:r>
            <a:r>
              <a:rPr lang="cs-CZ" sz="1200" err="1"/>
              <a:t>funestam</a:t>
            </a:r>
            <a:r>
              <a:rPr lang="cs-CZ" sz="1200"/>
              <a:t> </a:t>
            </a:r>
            <a:r>
              <a:rPr lang="cs-CZ" sz="1200" err="1"/>
              <a:t>futuram</a:t>
            </a:r>
            <a:r>
              <a:rPr lang="cs-CZ" sz="1200"/>
              <a:t>, cui </a:t>
            </a:r>
            <a:r>
              <a:rPr lang="cs-CZ" sz="1200" err="1"/>
              <a:t>domi</a:t>
            </a:r>
            <a:r>
              <a:rPr lang="cs-CZ" sz="1200"/>
              <a:t> </a:t>
            </a:r>
            <a:r>
              <a:rPr lang="cs-CZ" sz="1200" err="1"/>
              <a:t>tuae</a:t>
            </a:r>
            <a:r>
              <a:rPr lang="cs-CZ" sz="1200"/>
              <a:t> </a:t>
            </a:r>
            <a:r>
              <a:rPr lang="cs-CZ" sz="1200" err="1"/>
              <a:t>sacrarium</a:t>
            </a:r>
            <a:r>
              <a:rPr lang="cs-CZ" sz="1200"/>
              <a:t> [</a:t>
            </a:r>
            <a:r>
              <a:rPr lang="cs-CZ" sz="1200" err="1"/>
              <a:t>scelerum</a:t>
            </a:r>
            <a:r>
              <a:rPr lang="cs-CZ" sz="1200"/>
              <a:t> </a:t>
            </a:r>
            <a:r>
              <a:rPr lang="cs-CZ" sz="1200" err="1"/>
              <a:t>tuorum</a:t>
            </a:r>
            <a:r>
              <a:rPr lang="cs-CZ" sz="1200"/>
              <a:t>] </a:t>
            </a:r>
            <a:r>
              <a:rPr lang="cs-CZ" sz="1200" err="1"/>
              <a:t>constitutum</a:t>
            </a:r>
            <a:r>
              <a:rPr lang="cs-CZ" sz="1200"/>
              <a:t> </a:t>
            </a:r>
            <a:r>
              <a:rPr lang="cs-CZ" sz="1200" err="1"/>
              <a:t>fuit</a:t>
            </a:r>
            <a:r>
              <a:rPr lang="cs-CZ" sz="1200"/>
              <a:t>, </a:t>
            </a:r>
            <a:r>
              <a:rPr lang="cs-CZ" sz="1200" err="1"/>
              <a:t>sciam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praemissam</a:t>
            </a:r>
            <a:r>
              <a:rPr lang="cs-CZ" sz="1200"/>
              <a:t>? Tu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illa</a:t>
            </a:r>
            <a:r>
              <a:rPr lang="cs-CZ" sz="1200"/>
              <a:t> </a:t>
            </a:r>
            <a:r>
              <a:rPr lang="cs-CZ" sz="1200" err="1"/>
              <a:t>carere</a:t>
            </a:r>
            <a:r>
              <a:rPr lang="cs-CZ" sz="1200"/>
              <a:t> </a:t>
            </a:r>
            <a:r>
              <a:rPr lang="cs-CZ" sz="1200" err="1"/>
              <a:t>diutius</a:t>
            </a:r>
            <a:r>
              <a:rPr lang="cs-CZ" sz="1200"/>
              <a:t> </a:t>
            </a:r>
            <a:r>
              <a:rPr lang="cs-CZ" sz="1200" err="1"/>
              <a:t>possis</a:t>
            </a:r>
            <a:r>
              <a:rPr lang="cs-CZ" sz="1200"/>
              <a:t>, </a:t>
            </a:r>
            <a:r>
              <a:rPr lang="cs-CZ" sz="1200" err="1"/>
              <a:t>quam</a:t>
            </a:r>
            <a:r>
              <a:rPr lang="cs-CZ" sz="1200"/>
              <a:t> </a:t>
            </a:r>
            <a:r>
              <a:rPr lang="cs-CZ" sz="1200" err="1"/>
              <a:t>venerari</a:t>
            </a:r>
            <a:r>
              <a:rPr lang="cs-CZ" sz="1200"/>
              <a:t> ad </a:t>
            </a:r>
            <a:r>
              <a:rPr lang="cs-CZ" sz="1200" err="1"/>
              <a:t>caedem</a:t>
            </a:r>
            <a:r>
              <a:rPr lang="cs-CZ" sz="1200"/>
              <a:t> </a:t>
            </a:r>
            <a:r>
              <a:rPr lang="cs-CZ" sz="1200" err="1"/>
              <a:t>proficiscens</a:t>
            </a:r>
            <a:r>
              <a:rPr lang="cs-CZ" sz="1200"/>
              <a:t> </a:t>
            </a:r>
            <a:r>
              <a:rPr lang="cs-CZ" sz="1200" err="1"/>
              <a:t>solebas</a:t>
            </a:r>
            <a:r>
              <a:rPr lang="cs-CZ" sz="1200"/>
              <a:t>, a </a:t>
            </a:r>
            <a:r>
              <a:rPr lang="cs-CZ" sz="1200" err="1"/>
              <a:t>cuius</a:t>
            </a:r>
            <a:r>
              <a:rPr lang="cs-CZ" sz="1200"/>
              <a:t> </a:t>
            </a:r>
            <a:r>
              <a:rPr lang="cs-CZ" sz="1200" err="1"/>
              <a:t>altaribus</a:t>
            </a:r>
            <a:r>
              <a:rPr lang="cs-CZ" sz="1200"/>
              <a:t> </a:t>
            </a:r>
            <a:r>
              <a:rPr lang="cs-CZ" sz="1200" err="1"/>
              <a:t>saepe</a:t>
            </a:r>
            <a:r>
              <a:rPr lang="cs-CZ" sz="1200"/>
              <a:t> </a:t>
            </a:r>
            <a:r>
              <a:rPr lang="cs-CZ" sz="1200" err="1"/>
              <a:t>istam</a:t>
            </a:r>
            <a:r>
              <a:rPr lang="cs-CZ" sz="1200"/>
              <a:t> </a:t>
            </a:r>
            <a:r>
              <a:rPr lang="cs-CZ" sz="1200" err="1"/>
              <a:t>impiam</a:t>
            </a:r>
            <a:r>
              <a:rPr lang="cs-CZ" sz="1200"/>
              <a:t> </a:t>
            </a:r>
            <a:r>
              <a:rPr lang="cs-CZ" sz="1200" err="1"/>
              <a:t>dexteram</a:t>
            </a:r>
            <a:r>
              <a:rPr lang="cs-CZ" sz="1200"/>
              <a:t> ad </a:t>
            </a:r>
            <a:r>
              <a:rPr lang="cs-CZ" sz="1200" err="1"/>
              <a:t>necem</a:t>
            </a:r>
            <a:r>
              <a:rPr lang="cs-CZ" sz="1200"/>
              <a:t> </a:t>
            </a:r>
            <a:r>
              <a:rPr lang="cs-CZ" sz="1200" err="1"/>
              <a:t>civium</a:t>
            </a:r>
            <a:r>
              <a:rPr lang="cs-CZ" sz="1200"/>
              <a:t> </a:t>
            </a:r>
            <a:r>
              <a:rPr lang="cs-CZ" sz="1200" err="1"/>
              <a:t>transtulisti</a:t>
            </a:r>
            <a:r>
              <a:rPr lang="cs-CZ" sz="1200"/>
              <a:t>? </a:t>
            </a:r>
          </a:p>
          <a:p>
            <a:pPr marL="0" indent="0">
              <a:buNone/>
            </a:pPr>
            <a:r>
              <a:rPr lang="cs-CZ" sz="1200"/>
              <a:t>[25] X. Ibis tandem </a:t>
            </a:r>
            <a:r>
              <a:rPr lang="cs-CZ" sz="1200" err="1"/>
              <a:t>aliquando</a:t>
            </a:r>
            <a:r>
              <a:rPr lang="cs-CZ" sz="1200"/>
              <a:t>, quo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pridem</a:t>
            </a:r>
            <a:r>
              <a:rPr lang="cs-CZ" sz="1200"/>
              <a:t> </a:t>
            </a:r>
            <a:r>
              <a:rPr lang="cs-CZ" sz="1200" err="1"/>
              <a:t>ista</a:t>
            </a:r>
            <a:r>
              <a:rPr lang="cs-CZ" sz="1200"/>
              <a:t> </a:t>
            </a:r>
            <a:r>
              <a:rPr lang="cs-CZ" sz="1200" err="1"/>
              <a:t>tua</a:t>
            </a:r>
            <a:r>
              <a:rPr lang="cs-CZ" sz="1200"/>
              <a:t> </a:t>
            </a:r>
            <a:r>
              <a:rPr lang="cs-CZ" sz="1200" err="1"/>
              <a:t>cupiditas</a:t>
            </a:r>
            <a:r>
              <a:rPr lang="cs-CZ" sz="1200"/>
              <a:t> </a:t>
            </a:r>
            <a:r>
              <a:rPr lang="cs-CZ" sz="1200" err="1"/>
              <a:t>effrenata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 </a:t>
            </a:r>
            <a:r>
              <a:rPr lang="cs-CZ" sz="1200" err="1"/>
              <a:t>furiosa</a:t>
            </a:r>
            <a:r>
              <a:rPr lang="cs-CZ" sz="1200"/>
              <a:t> </a:t>
            </a:r>
            <a:r>
              <a:rPr lang="cs-CZ" sz="1200" err="1"/>
              <a:t>rapiebat</a:t>
            </a:r>
            <a:r>
              <a:rPr lang="cs-CZ" sz="1200"/>
              <a:t>; </a:t>
            </a:r>
            <a:r>
              <a:rPr lang="cs-CZ" sz="1200" err="1"/>
              <a:t>neque</a:t>
            </a:r>
            <a:r>
              <a:rPr lang="cs-CZ" sz="1200"/>
              <a:t> </a:t>
            </a:r>
            <a:r>
              <a:rPr lang="cs-CZ" sz="1200" err="1"/>
              <a:t>enim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haec</a:t>
            </a:r>
            <a:r>
              <a:rPr lang="cs-CZ" sz="1200"/>
              <a:t> res </a:t>
            </a:r>
            <a:r>
              <a:rPr lang="cs-CZ" sz="1200" err="1"/>
              <a:t>adfert</a:t>
            </a:r>
            <a:r>
              <a:rPr lang="cs-CZ" sz="1200"/>
              <a:t> </a:t>
            </a:r>
            <a:r>
              <a:rPr lang="cs-CZ" sz="1200" err="1"/>
              <a:t>dolorem</a:t>
            </a:r>
            <a:r>
              <a:rPr lang="cs-CZ" sz="1200"/>
              <a:t>, sed </a:t>
            </a:r>
            <a:r>
              <a:rPr lang="cs-CZ" sz="1200" err="1"/>
              <a:t>quandam</a:t>
            </a:r>
            <a:r>
              <a:rPr lang="cs-CZ" sz="1200"/>
              <a:t> </a:t>
            </a:r>
            <a:r>
              <a:rPr lang="cs-CZ" sz="1200" err="1"/>
              <a:t>incredibilem</a:t>
            </a:r>
            <a:r>
              <a:rPr lang="cs-CZ" sz="1200"/>
              <a:t> </a:t>
            </a:r>
            <a:r>
              <a:rPr lang="cs-CZ" sz="1200" err="1"/>
              <a:t>voluptatem</a:t>
            </a:r>
            <a:r>
              <a:rPr lang="cs-CZ" sz="1200"/>
              <a:t>. Ad </a:t>
            </a:r>
            <a:r>
              <a:rPr lang="cs-CZ" sz="1200" err="1"/>
              <a:t>hanc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amentiam</a:t>
            </a:r>
            <a:r>
              <a:rPr lang="cs-CZ" sz="1200"/>
              <a:t> natura </a:t>
            </a:r>
            <a:r>
              <a:rPr lang="cs-CZ" sz="1200" err="1"/>
              <a:t>peperit</a:t>
            </a:r>
            <a:r>
              <a:rPr lang="cs-CZ" sz="1200"/>
              <a:t>, </a:t>
            </a:r>
            <a:r>
              <a:rPr lang="cs-CZ" sz="1200" err="1"/>
              <a:t>voluntas</a:t>
            </a:r>
            <a:r>
              <a:rPr lang="cs-CZ" sz="1200"/>
              <a:t> </a:t>
            </a:r>
            <a:r>
              <a:rPr lang="cs-CZ" sz="1200" err="1"/>
              <a:t>exercuit</a:t>
            </a:r>
            <a:r>
              <a:rPr lang="cs-CZ" sz="1200"/>
              <a:t>, fortuna </a:t>
            </a:r>
            <a:r>
              <a:rPr lang="cs-CZ" sz="1200" err="1"/>
              <a:t>servavit</a:t>
            </a:r>
            <a:r>
              <a:rPr lang="cs-CZ" sz="1200"/>
              <a:t>. </a:t>
            </a:r>
            <a:r>
              <a:rPr lang="cs-CZ" sz="1200" err="1"/>
              <a:t>Numquam</a:t>
            </a:r>
            <a:r>
              <a:rPr lang="cs-CZ" sz="1200"/>
              <a:t> tu non </a:t>
            </a:r>
            <a:r>
              <a:rPr lang="cs-CZ" sz="1200" err="1"/>
              <a:t>modo</a:t>
            </a:r>
            <a:r>
              <a:rPr lang="cs-CZ" sz="1200"/>
              <a:t> </a:t>
            </a:r>
            <a:r>
              <a:rPr lang="cs-CZ" sz="1200" err="1"/>
              <a:t>otium</a:t>
            </a:r>
            <a:r>
              <a:rPr lang="cs-CZ" sz="1200"/>
              <a:t>, sed ne </a:t>
            </a:r>
            <a:r>
              <a:rPr lang="cs-CZ" sz="1200" err="1"/>
              <a:t>bellum</a:t>
            </a:r>
            <a:r>
              <a:rPr lang="cs-CZ" sz="1200"/>
              <a:t> </a:t>
            </a:r>
            <a:r>
              <a:rPr lang="cs-CZ" sz="1200" err="1"/>
              <a:t>quidem</a:t>
            </a:r>
            <a:r>
              <a:rPr lang="cs-CZ" sz="1200"/>
              <a:t> </a:t>
            </a:r>
            <a:r>
              <a:rPr lang="cs-CZ" sz="1200" err="1"/>
              <a:t>nisi</a:t>
            </a:r>
            <a:r>
              <a:rPr lang="cs-CZ" sz="1200"/>
              <a:t> </a:t>
            </a:r>
            <a:r>
              <a:rPr lang="cs-CZ" sz="1200" err="1"/>
              <a:t>nefarium</a:t>
            </a:r>
            <a:r>
              <a:rPr lang="cs-CZ" sz="1200"/>
              <a:t> </a:t>
            </a:r>
            <a:r>
              <a:rPr lang="cs-CZ" sz="1200" err="1"/>
              <a:t>concupisti</a:t>
            </a:r>
            <a:r>
              <a:rPr lang="cs-CZ" sz="1200"/>
              <a:t>. </a:t>
            </a:r>
            <a:r>
              <a:rPr lang="cs-CZ" sz="1200" err="1"/>
              <a:t>Nactus</a:t>
            </a:r>
            <a:r>
              <a:rPr lang="cs-CZ" sz="1200"/>
              <a:t> es ex </a:t>
            </a:r>
            <a:r>
              <a:rPr lang="cs-CZ" sz="1200" err="1"/>
              <a:t>perditis</a:t>
            </a:r>
            <a:r>
              <a:rPr lang="cs-CZ" sz="1200"/>
              <a:t> </a:t>
            </a:r>
            <a:r>
              <a:rPr lang="cs-CZ" sz="1200" err="1"/>
              <a:t>atque</a:t>
            </a:r>
            <a:r>
              <a:rPr lang="cs-CZ" sz="1200"/>
              <a:t> ab omni non </a:t>
            </a:r>
            <a:r>
              <a:rPr lang="cs-CZ" sz="1200" err="1"/>
              <a:t>modo</a:t>
            </a:r>
            <a:r>
              <a:rPr lang="cs-CZ" sz="1200"/>
              <a:t> fortuna, </a:t>
            </a:r>
            <a:r>
              <a:rPr lang="cs-CZ" sz="1200" err="1"/>
              <a:t>verum</a:t>
            </a:r>
            <a:r>
              <a:rPr lang="cs-CZ" sz="1200"/>
              <a:t> </a:t>
            </a:r>
            <a:r>
              <a:rPr lang="cs-CZ" sz="1200" err="1"/>
              <a:t>etiam</a:t>
            </a:r>
            <a:r>
              <a:rPr lang="cs-CZ" sz="1200"/>
              <a:t> </a:t>
            </a:r>
            <a:r>
              <a:rPr lang="cs-CZ" sz="1200" err="1"/>
              <a:t>spe</a:t>
            </a:r>
            <a:r>
              <a:rPr lang="cs-CZ" sz="1200"/>
              <a:t> </a:t>
            </a:r>
            <a:r>
              <a:rPr lang="cs-CZ" sz="1200" err="1"/>
              <a:t>derelictis</a:t>
            </a:r>
            <a:r>
              <a:rPr lang="cs-CZ" sz="1200"/>
              <a:t> </a:t>
            </a:r>
            <a:r>
              <a:rPr lang="cs-CZ" sz="1200" err="1"/>
              <a:t>conflatam</a:t>
            </a:r>
            <a:r>
              <a:rPr lang="cs-CZ" sz="1200"/>
              <a:t> </a:t>
            </a:r>
            <a:r>
              <a:rPr lang="cs-CZ" sz="1200" err="1"/>
              <a:t>inproborum</a:t>
            </a:r>
            <a:r>
              <a:rPr lang="cs-CZ" sz="1200"/>
              <a:t> </a:t>
            </a:r>
            <a:r>
              <a:rPr lang="cs-CZ" sz="1200" err="1"/>
              <a:t>manum</a:t>
            </a:r>
            <a:r>
              <a:rPr lang="cs-CZ" sz="1200"/>
              <a:t>. [26] Hic tu </a:t>
            </a:r>
            <a:r>
              <a:rPr lang="cs-CZ" sz="1200" err="1"/>
              <a:t>qua</a:t>
            </a:r>
            <a:r>
              <a:rPr lang="cs-CZ" sz="1200"/>
              <a:t> </a:t>
            </a:r>
            <a:r>
              <a:rPr lang="cs-CZ" sz="1200" err="1"/>
              <a:t>laetitia</a:t>
            </a:r>
            <a:r>
              <a:rPr lang="cs-CZ" sz="1200"/>
              <a:t> </a:t>
            </a:r>
            <a:r>
              <a:rPr lang="cs-CZ" sz="1200" err="1"/>
              <a:t>perfruere</a:t>
            </a:r>
            <a:r>
              <a:rPr lang="cs-CZ" sz="1200"/>
              <a:t>, </a:t>
            </a:r>
            <a:r>
              <a:rPr lang="cs-CZ" sz="1200" err="1"/>
              <a:t>quibus</a:t>
            </a:r>
            <a:r>
              <a:rPr lang="cs-CZ" sz="1200"/>
              <a:t> </a:t>
            </a:r>
            <a:r>
              <a:rPr lang="cs-CZ" sz="1200" err="1"/>
              <a:t>gaudiis</a:t>
            </a:r>
            <a:r>
              <a:rPr lang="cs-CZ" sz="1200"/>
              <a:t> </a:t>
            </a:r>
            <a:r>
              <a:rPr lang="cs-CZ" sz="1200" err="1"/>
              <a:t>exultabis</a:t>
            </a:r>
            <a:r>
              <a:rPr lang="cs-CZ" sz="1200"/>
              <a:t>, </a:t>
            </a:r>
            <a:r>
              <a:rPr lang="cs-CZ" sz="1200" err="1"/>
              <a:t>quanta</a:t>
            </a:r>
            <a:r>
              <a:rPr lang="cs-CZ" sz="1200"/>
              <a:t> in </a:t>
            </a:r>
            <a:r>
              <a:rPr lang="cs-CZ" sz="1200" err="1"/>
              <a:t>voluptate</a:t>
            </a:r>
            <a:r>
              <a:rPr lang="cs-CZ" sz="1200"/>
              <a:t> </a:t>
            </a:r>
            <a:r>
              <a:rPr lang="cs-CZ" sz="1200" err="1"/>
              <a:t>bacchabere</a:t>
            </a:r>
            <a:r>
              <a:rPr lang="cs-CZ" sz="1200"/>
              <a:t>, </a:t>
            </a:r>
            <a:r>
              <a:rPr lang="cs-CZ" sz="1200" err="1"/>
              <a:t>cum</a:t>
            </a:r>
            <a:r>
              <a:rPr lang="cs-CZ" sz="1200"/>
              <a:t> in </a:t>
            </a:r>
            <a:r>
              <a:rPr lang="cs-CZ" sz="1200" err="1"/>
              <a:t>tanto</a:t>
            </a:r>
            <a:r>
              <a:rPr lang="cs-CZ" sz="1200"/>
              <a:t> numero </a:t>
            </a:r>
            <a:r>
              <a:rPr lang="cs-CZ" sz="1200" err="1"/>
              <a:t>tuorum</a:t>
            </a:r>
            <a:r>
              <a:rPr lang="cs-CZ" sz="1200"/>
              <a:t> </a:t>
            </a:r>
            <a:r>
              <a:rPr lang="cs-CZ" sz="1200" err="1"/>
              <a:t>neque</a:t>
            </a:r>
            <a:r>
              <a:rPr lang="cs-CZ" sz="1200"/>
              <a:t> </a:t>
            </a:r>
            <a:r>
              <a:rPr lang="cs-CZ" sz="1200" err="1"/>
              <a:t>audies</a:t>
            </a:r>
            <a:r>
              <a:rPr lang="cs-CZ" sz="1200"/>
              <a:t> </a:t>
            </a:r>
            <a:r>
              <a:rPr lang="cs-CZ" sz="1200" err="1"/>
              <a:t>virum</a:t>
            </a:r>
            <a:r>
              <a:rPr lang="cs-CZ" sz="1200"/>
              <a:t> </a:t>
            </a:r>
            <a:r>
              <a:rPr lang="cs-CZ" sz="1200" err="1"/>
              <a:t>bonum</a:t>
            </a:r>
            <a:r>
              <a:rPr lang="cs-CZ" sz="1200"/>
              <a:t> </a:t>
            </a:r>
            <a:r>
              <a:rPr lang="cs-CZ" sz="1200" err="1"/>
              <a:t>quemquam</a:t>
            </a:r>
            <a:r>
              <a:rPr lang="cs-CZ" sz="1200"/>
              <a:t> </a:t>
            </a:r>
            <a:r>
              <a:rPr lang="cs-CZ" sz="1200" err="1"/>
              <a:t>neque</a:t>
            </a:r>
            <a:r>
              <a:rPr lang="cs-CZ" sz="1200"/>
              <a:t> </a:t>
            </a:r>
            <a:r>
              <a:rPr lang="cs-CZ" sz="1200" err="1"/>
              <a:t>videbis</a:t>
            </a:r>
            <a:r>
              <a:rPr lang="cs-CZ" sz="1200"/>
              <a:t>! Ad </a:t>
            </a:r>
            <a:r>
              <a:rPr lang="cs-CZ" sz="1200" err="1"/>
              <a:t>huius</a:t>
            </a:r>
            <a:r>
              <a:rPr lang="cs-CZ" sz="1200"/>
              <a:t> vitae studium </a:t>
            </a:r>
            <a:r>
              <a:rPr lang="cs-CZ" sz="1200" err="1"/>
              <a:t>meditati</a:t>
            </a:r>
            <a:r>
              <a:rPr lang="cs-CZ" sz="1200"/>
              <a:t> </a:t>
            </a:r>
            <a:r>
              <a:rPr lang="cs-CZ" sz="1200" err="1"/>
              <a:t>illi</a:t>
            </a:r>
            <a:r>
              <a:rPr lang="cs-CZ" sz="1200"/>
              <a:t> </a:t>
            </a:r>
            <a:r>
              <a:rPr lang="cs-CZ" sz="1200" err="1"/>
              <a:t>sunt</a:t>
            </a:r>
            <a:r>
              <a:rPr lang="cs-CZ" sz="1200"/>
              <a:t>, qui </a:t>
            </a:r>
            <a:r>
              <a:rPr lang="cs-CZ" sz="1200" err="1"/>
              <a:t>feruntur</a:t>
            </a:r>
            <a:r>
              <a:rPr lang="cs-CZ" sz="1200"/>
              <a:t>, </a:t>
            </a:r>
            <a:r>
              <a:rPr lang="cs-CZ" sz="1200" err="1"/>
              <a:t>labores</a:t>
            </a:r>
            <a:r>
              <a:rPr lang="cs-CZ" sz="1200"/>
              <a:t> </a:t>
            </a:r>
            <a:r>
              <a:rPr lang="cs-CZ" sz="1200" err="1"/>
              <a:t>tui</a:t>
            </a:r>
            <a:r>
              <a:rPr lang="cs-CZ" sz="1200"/>
              <a:t>, </a:t>
            </a:r>
            <a:r>
              <a:rPr lang="cs-CZ" sz="1200" err="1"/>
              <a:t>iacere</a:t>
            </a:r>
            <a:r>
              <a:rPr lang="cs-CZ" sz="1200"/>
              <a:t> </a:t>
            </a:r>
            <a:r>
              <a:rPr lang="cs-CZ" sz="1200" err="1"/>
              <a:t>humi</a:t>
            </a:r>
            <a:r>
              <a:rPr lang="cs-CZ" sz="1200"/>
              <a:t> non </a:t>
            </a:r>
            <a:r>
              <a:rPr lang="cs-CZ" sz="1200" err="1"/>
              <a:t>solum</a:t>
            </a:r>
            <a:r>
              <a:rPr lang="cs-CZ" sz="1200"/>
              <a:t> ad </a:t>
            </a:r>
            <a:r>
              <a:rPr lang="cs-CZ" sz="1200" err="1"/>
              <a:t>obsidendum</a:t>
            </a:r>
            <a:r>
              <a:rPr lang="cs-CZ" sz="1200"/>
              <a:t> </a:t>
            </a:r>
            <a:r>
              <a:rPr lang="cs-CZ" sz="1200" err="1"/>
              <a:t>stuprum</a:t>
            </a:r>
            <a:r>
              <a:rPr lang="cs-CZ" sz="1200"/>
              <a:t>, </a:t>
            </a:r>
            <a:r>
              <a:rPr lang="cs-CZ" sz="1200" err="1"/>
              <a:t>verum</a:t>
            </a:r>
            <a:r>
              <a:rPr lang="cs-CZ" sz="1200"/>
              <a:t> </a:t>
            </a:r>
            <a:r>
              <a:rPr lang="cs-CZ" sz="1200" err="1"/>
              <a:t>etiam</a:t>
            </a:r>
            <a:r>
              <a:rPr lang="cs-CZ" sz="1200"/>
              <a:t> ad </a:t>
            </a:r>
            <a:r>
              <a:rPr lang="cs-CZ" sz="1200" err="1"/>
              <a:t>facinus</a:t>
            </a:r>
            <a:r>
              <a:rPr lang="cs-CZ" sz="1200"/>
              <a:t> </a:t>
            </a:r>
            <a:r>
              <a:rPr lang="cs-CZ" sz="1200" err="1"/>
              <a:t>obeundum</a:t>
            </a:r>
            <a:r>
              <a:rPr lang="cs-CZ" sz="1200"/>
              <a:t>, </a:t>
            </a:r>
            <a:r>
              <a:rPr lang="cs-CZ" sz="1200" err="1"/>
              <a:t>vigilare</a:t>
            </a:r>
            <a:r>
              <a:rPr lang="cs-CZ" sz="1200"/>
              <a:t> non </a:t>
            </a:r>
            <a:r>
              <a:rPr lang="cs-CZ" sz="1200" err="1"/>
              <a:t>solum</a:t>
            </a:r>
            <a:r>
              <a:rPr lang="cs-CZ" sz="1200"/>
              <a:t> </a:t>
            </a:r>
            <a:r>
              <a:rPr lang="cs-CZ" sz="1200" err="1"/>
              <a:t>insidiantem</a:t>
            </a:r>
            <a:r>
              <a:rPr lang="cs-CZ" sz="1200"/>
              <a:t> </a:t>
            </a:r>
            <a:r>
              <a:rPr lang="cs-CZ" sz="1200" err="1"/>
              <a:t>somno</a:t>
            </a:r>
            <a:r>
              <a:rPr lang="cs-CZ" sz="1200"/>
              <a:t> </a:t>
            </a:r>
            <a:r>
              <a:rPr lang="cs-CZ" sz="1200" err="1"/>
              <a:t>maritorum</a:t>
            </a:r>
            <a:r>
              <a:rPr lang="cs-CZ" sz="1200"/>
              <a:t>, </a:t>
            </a:r>
            <a:r>
              <a:rPr lang="cs-CZ" sz="1200" err="1"/>
              <a:t>verum</a:t>
            </a:r>
            <a:r>
              <a:rPr lang="cs-CZ" sz="1200"/>
              <a:t> </a:t>
            </a:r>
            <a:r>
              <a:rPr lang="cs-CZ" sz="1200" err="1"/>
              <a:t>etiam</a:t>
            </a:r>
            <a:r>
              <a:rPr lang="cs-CZ" sz="1200"/>
              <a:t> </a:t>
            </a:r>
            <a:r>
              <a:rPr lang="cs-CZ" sz="1200" err="1"/>
              <a:t>bonis</a:t>
            </a:r>
            <a:r>
              <a:rPr lang="cs-CZ" sz="1200"/>
              <a:t> </a:t>
            </a:r>
            <a:r>
              <a:rPr lang="cs-CZ" sz="1200" err="1"/>
              <a:t>otiosorum</a:t>
            </a:r>
            <a:r>
              <a:rPr lang="cs-CZ" sz="1200"/>
              <a:t>. </a:t>
            </a:r>
            <a:r>
              <a:rPr lang="cs-CZ" sz="1200" err="1"/>
              <a:t>Habes</a:t>
            </a:r>
            <a:r>
              <a:rPr lang="cs-CZ" sz="1200"/>
              <a:t>, </a:t>
            </a:r>
            <a:r>
              <a:rPr lang="cs-CZ" sz="1200" err="1"/>
              <a:t>ubi</a:t>
            </a:r>
            <a:r>
              <a:rPr lang="cs-CZ" sz="1200"/>
              <a:t> </a:t>
            </a:r>
            <a:r>
              <a:rPr lang="cs-CZ" sz="1200" err="1"/>
              <a:t>ostentes</a:t>
            </a:r>
            <a:r>
              <a:rPr lang="cs-CZ" sz="1200"/>
              <a:t> </a:t>
            </a:r>
            <a:r>
              <a:rPr lang="cs-CZ" sz="1200" err="1"/>
              <a:t>tuam</a:t>
            </a:r>
            <a:r>
              <a:rPr lang="cs-CZ" sz="1200"/>
              <a:t> </a:t>
            </a:r>
            <a:r>
              <a:rPr lang="cs-CZ" sz="1200" err="1"/>
              <a:t>illam</a:t>
            </a:r>
            <a:r>
              <a:rPr lang="cs-CZ" sz="1200"/>
              <a:t> </a:t>
            </a:r>
            <a:r>
              <a:rPr lang="cs-CZ" sz="1200" err="1"/>
              <a:t>praeclaram</a:t>
            </a:r>
            <a:r>
              <a:rPr lang="cs-CZ" sz="1200"/>
              <a:t> </a:t>
            </a:r>
            <a:r>
              <a:rPr lang="cs-CZ" sz="1200" err="1"/>
              <a:t>patientiam</a:t>
            </a:r>
            <a:r>
              <a:rPr lang="cs-CZ" sz="1200"/>
              <a:t> </a:t>
            </a:r>
            <a:r>
              <a:rPr lang="cs-CZ" sz="1200" err="1"/>
              <a:t>famis</a:t>
            </a:r>
            <a:r>
              <a:rPr lang="cs-CZ" sz="1200"/>
              <a:t>, </a:t>
            </a:r>
            <a:r>
              <a:rPr lang="cs-CZ" sz="1200" err="1"/>
              <a:t>frigoris</a:t>
            </a:r>
            <a:r>
              <a:rPr lang="cs-CZ" sz="1200"/>
              <a:t>, </a:t>
            </a:r>
            <a:r>
              <a:rPr lang="cs-CZ" sz="1200" err="1"/>
              <a:t>inopiae</a:t>
            </a:r>
            <a:r>
              <a:rPr lang="cs-CZ" sz="1200"/>
              <a:t> </a:t>
            </a:r>
            <a:r>
              <a:rPr lang="cs-CZ" sz="1200" err="1"/>
              <a:t>rerum</a:t>
            </a:r>
            <a:r>
              <a:rPr lang="cs-CZ" sz="1200"/>
              <a:t> omnium, </a:t>
            </a:r>
            <a:r>
              <a:rPr lang="cs-CZ" sz="1200" err="1"/>
              <a:t>quibus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brevi</a:t>
            </a:r>
            <a:r>
              <a:rPr lang="cs-CZ" sz="1200"/>
              <a:t> </a:t>
            </a:r>
            <a:r>
              <a:rPr lang="cs-CZ" sz="1200" err="1"/>
              <a:t>tempore</a:t>
            </a:r>
            <a:r>
              <a:rPr lang="cs-CZ" sz="1200"/>
              <a:t> </a:t>
            </a:r>
            <a:r>
              <a:rPr lang="cs-CZ" sz="1200" err="1"/>
              <a:t>confectum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senties</a:t>
            </a:r>
            <a:r>
              <a:rPr lang="cs-CZ" sz="1200"/>
              <a:t>. [27] Tantum </a:t>
            </a:r>
            <a:r>
              <a:rPr lang="cs-CZ" sz="1200" err="1"/>
              <a:t>profeci</a:t>
            </a:r>
            <a:r>
              <a:rPr lang="cs-CZ" sz="1200"/>
              <a:t> </a:t>
            </a:r>
            <a:r>
              <a:rPr lang="cs-CZ" sz="1200" err="1"/>
              <a:t>tum</a:t>
            </a:r>
            <a:r>
              <a:rPr lang="cs-CZ" sz="1200"/>
              <a:t>,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a </a:t>
            </a:r>
            <a:r>
              <a:rPr lang="cs-CZ" sz="1200" err="1"/>
              <a:t>consulatu</a:t>
            </a:r>
            <a:r>
              <a:rPr lang="cs-CZ" sz="1200"/>
              <a:t> </a:t>
            </a:r>
            <a:r>
              <a:rPr lang="cs-CZ" sz="1200" err="1"/>
              <a:t>reppuli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exsul</a:t>
            </a:r>
            <a:r>
              <a:rPr lang="cs-CZ" sz="1200"/>
              <a:t> </a:t>
            </a:r>
            <a:r>
              <a:rPr lang="cs-CZ" sz="1200" err="1"/>
              <a:t>potius</a:t>
            </a:r>
            <a:r>
              <a:rPr lang="cs-CZ" sz="1200"/>
              <a:t> </a:t>
            </a:r>
            <a:r>
              <a:rPr lang="cs-CZ" sz="1200" err="1"/>
              <a:t>temptare</a:t>
            </a:r>
            <a:r>
              <a:rPr lang="cs-CZ" sz="1200"/>
              <a:t> </a:t>
            </a:r>
            <a:r>
              <a:rPr lang="cs-CZ" sz="1200" err="1"/>
              <a:t>quam</a:t>
            </a:r>
            <a:r>
              <a:rPr lang="cs-CZ" sz="1200"/>
              <a:t> </a:t>
            </a:r>
            <a:r>
              <a:rPr lang="cs-CZ" sz="1200" err="1"/>
              <a:t>consul</a:t>
            </a:r>
            <a:r>
              <a:rPr lang="cs-CZ" sz="1200"/>
              <a:t> </a:t>
            </a:r>
            <a:r>
              <a:rPr lang="cs-CZ" sz="1200" err="1"/>
              <a:t>vexare</a:t>
            </a:r>
            <a:r>
              <a:rPr lang="cs-CZ" sz="1200"/>
              <a:t> </a:t>
            </a:r>
            <a:r>
              <a:rPr lang="cs-CZ" sz="1200" err="1"/>
              <a:t>rem</a:t>
            </a:r>
            <a:r>
              <a:rPr lang="cs-CZ" sz="1200"/>
              <a:t> </a:t>
            </a:r>
            <a:r>
              <a:rPr lang="cs-CZ" sz="1200" err="1"/>
              <a:t>publicam</a:t>
            </a:r>
            <a:r>
              <a:rPr lang="cs-CZ" sz="1200"/>
              <a:t> </a:t>
            </a:r>
            <a:r>
              <a:rPr lang="cs-CZ" sz="1200" err="1"/>
              <a:t>posses</a:t>
            </a:r>
            <a:r>
              <a:rPr lang="cs-CZ" sz="1200"/>
              <a:t>, </a:t>
            </a:r>
            <a:r>
              <a:rPr lang="cs-CZ" sz="1200" err="1"/>
              <a:t>atque</a:t>
            </a:r>
            <a:r>
              <a:rPr lang="cs-CZ" sz="1200"/>
              <a:t> </a:t>
            </a:r>
            <a:r>
              <a:rPr lang="cs-CZ" sz="1200" err="1"/>
              <a:t>ut</a:t>
            </a:r>
            <a:r>
              <a:rPr lang="cs-CZ" sz="1200"/>
              <a:t> id,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esset</a:t>
            </a:r>
            <a:r>
              <a:rPr lang="cs-CZ" sz="1200"/>
              <a:t> a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scelerate</a:t>
            </a:r>
            <a:r>
              <a:rPr lang="cs-CZ" sz="1200"/>
              <a:t> </a:t>
            </a:r>
            <a:r>
              <a:rPr lang="cs-CZ" sz="1200" err="1"/>
              <a:t>susceptum</a:t>
            </a:r>
            <a:r>
              <a:rPr lang="cs-CZ" sz="1200"/>
              <a:t>, </a:t>
            </a:r>
            <a:r>
              <a:rPr lang="cs-CZ" sz="1200" err="1"/>
              <a:t>latrocinium</a:t>
            </a:r>
            <a:r>
              <a:rPr lang="cs-CZ" sz="1200"/>
              <a:t> </a:t>
            </a:r>
            <a:r>
              <a:rPr lang="cs-CZ" sz="1200" err="1"/>
              <a:t>potius</a:t>
            </a:r>
            <a:r>
              <a:rPr lang="cs-CZ" sz="1200"/>
              <a:t> </a:t>
            </a:r>
            <a:r>
              <a:rPr lang="cs-CZ" sz="1200" err="1"/>
              <a:t>quam</a:t>
            </a:r>
            <a:r>
              <a:rPr lang="cs-CZ" sz="1200"/>
              <a:t> </a:t>
            </a:r>
            <a:r>
              <a:rPr lang="cs-CZ" sz="1200" err="1"/>
              <a:t>bellum</a:t>
            </a:r>
            <a:r>
              <a:rPr lang="cs-CZ" sz="1200"/>
              <a:t> </a:t>
            </a:r>
            <a:r>
              <a:rPr lang="cs-CZ" sz="1200" err="1"/>
              <a:t>nominaretur</a:t>
            </a:r>
            <a:r>
              <a:rPr lang="cs-CZ" sz="1200"/>
              <a:t>. </a:t>
            </a:r>
          </a:p>
          <a:p>
            <a:endParaRPr lang="cs-CZ" sz="1200"/>
          </a:p>
          <a:p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6969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Digressio</a:t>
            </a:r>
            <a:r>
              <a:rPr lang="cs-CZ" smtClean="0"/>
              <a:t>: </a:t>
            </a:r>
            <a:r>
              <a:rPr lang="cs-CZ" err="1" smtClean="0"/>
              <a:t>Cicero‘s</a:t>
            </a:r>
            <a:r>
              <a:rPr lang="cs-CZ" smtClean="0"/>
              <a:t> </a:t>
            </a:r>
            <a:r>
              <a:rPr lang="cs-CZ" err="1" smtClean="0"/>
              <a:t>dialogue</a:t>
            </a:r>
            <a:r>
              <a:rPr lang="cs-CZ" smtClean="0"/>
              <a:t> </a:t>
            </a:r>
            <a:r>
              <a:rPr lang="cs-CZ" err="1" smtClean="0"/>
              <a:t>with</a:t>
            </a:r>
            <a:r>
              <a:rPr lang="cs-CZ" smtClean="0"/>
              <a:t> Rome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10218"/>
            <a:ext cx="10515600" cy="5217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/>
              <a:t>XI. </a:t>
            </a:r>
            <a:r>
              <a:rPr lang="cs-CZ" sz="1600" err="1"/>
              <a:t>Nunc</a:t>
            </a:r>
            <a:r>
              <a:rPr lang="cs-CZ" sz="1600"/>
              <a:t>, </a:t>
            </a:r>
            <a:r>
              <a:rPr lang="cs-CZ" sz="1600" err="1"/>
              <a:t>ut</a:t>
            </a:r>
            <a:r>
              <a:rPr lang="cs-CZ" sz="1600"/>
              <a:t> a </a:t>
            </a:r>
            <a:r>
              <a:rPr lang="cs-CZ" sz="1600" err="1"/>
              <a:t>me</a:t>
            </a:r>
            <a:r>
              <a:rPr lang="cs-CZ" sz="1600"/>
              <a:t>, </a:t>
            </a:r>
            <a:r>
              <a:rPr lang="cs-CZ" sz="1600" err="1"/>
              <a:t>patres</a:t>
            </a:r>
            <a:r>
              <a:rPr lang="cs-CZ" sz="1600"/>
              <a:t> </a:t>
            </a:r>
            <a:r>
              <a:rPr lang="cs-CZ" sz="1600" err="1"/>
              <a:t>conscripti</a:t>
            </a:r>
            <a:r>
              <a:rPr lang="cs-CZ" sz="1600"/>
              <a:t>, </a:t>
            </a:r>
            <a:r>
              <a:rPr lang="cs-CZ" sz="1600" err="1"/>
              <a:t>quandam</a:t>
            </a:r>
            <a:r>
              <a:rPr lang="cs-CZ" sz="1600"/>
              <a:t> </a:t>
            </a:r>
            <a:r>
              <a:rPr lang="cs-CZ" sz="1600" err="1"/>
              <a:t>prope</a:t>
            </a:r>
            <a:r>
              <a:rPr lang="cs-CZ" sz="1600"/>
              <a:t> </a:t>
            </a:r>
            <a:r>
              <a:rPr lang="cs-CZ" sz="1600" err="1"/>
              <a:t>iustam</a:t>
            </a:r>
            <a:r>
              <a:rPr lang="cs-CZ" sz="1600"/>
              <a:t> </a:t>
            </a:r>
            <a:r>
              <a:rPr lang="cs-CZ" sz="1600" err="1"/>
              <a:t>patriae</a:t>
            </a:r>
            <a:r>
              <a:rPr lang="cs-CZ" sz="1600"/>
              <a:t> </a:t>
            </a:r>
            <a:r>
              <a:rPr lang="cs-CZ" sz="1600" err="1"/>
              <a:t>querimoniam</a:t>
            </a:r>
            <a:r>
              <a:rPr lang="cs-CZ" sz="1600"/>
              <a:t> </a:t>
            </a:r>
            <a:r>
              <a:rPr lang="cs-CZ" sz="1600" err="1"/>
              <a:t>detester</a:t>
            </a:r>
            <a:r>
              <a:rPr lang="cs-CZ" sz="1600"/>
              <a:t> </a:t>
            </a:r>
            <a:r>
              <a:rPr lang="cs-CZ" sz="1600" err="1"/>
              <a:t>ac</a:t>
            </a:r>
            <a:r>
              <a:rPr lang="cs-CZ" sz="1600"/>
              <a:t> </a:t>
            </a:r>
            <a:r>
              <a:rPr lang="cs-CZ" sz="1600" err="1"/>
              <a:t>deprecer</a:t>
            </a:r>
            <a:r>
              <a:rPr lang="cs-CZ" sz="1600"/>
              <a:t>, </a:t>
            </a:r>
            <a:r>
              <a:rPr lang="cs-CZ" sz="1600" err="1"/>
              <a:t>percipite</a:t>
            </a:r>
            <a:r>
              <a:rPr lang="cs-CZ" sz="1600"/>
              <a:t>, </a:t>
            </a:r>
            <a:r>
              <a:rPr lang="cs-CZ" sz="1600" err="1"/>
              <a:t>quaeso</a:t>
            </a:r>
            <a:r>
              <a:rPr lang="cs-CZ" sz="1600"/>
              <a:t>, </a:t>
            </a:r>
            <a:r>
              <a:rPr lang="cs-CZ" sz="1600" err="1"/>
              <a:t>diligenter</a:t>
            </a:r>
            <a:r>
              <a:rPr lang="cs-CZ" sz="1600"/>
              <a:t>, </a:t>
            </a:r>
            <a:r>
              <a:rPr lang="cs-CZ" sz="1600" err="1"/>
              <a:t>quae</a:t>
            </a:r>
            <a:r>
              <a:rPr lang="cs-CZ" sz="1600"/>
              <a:t> </a:t>
            </a:r>
            <a:r>
              <a:rPr lang="cs-CZ" sz="1600" err="1"/>
              <a:t>dicam</a:t>
            </a:r>
            <a:r>
              <a:rPr lang="cs-CZ" sz="1600"/>
              <a:t>, et </a:t>
            </a:r>
            <a:r>
              <a:rPr lang="cs-CZ" sz="1600" err="1"/>
              <a:t>ea</a:t>
            </a:r>
            <a:r>
              <a:rPr lang="cs-CZ" sz="1600"/>
              <a:t> </a:t>
            </a:r>
            <a:r>
              <a:rPr lang="cs-CZ" sz="1600" err="1"/>
              <a:t>penitus</a:t>
            </a:r>
            <a:r>
              <a:rPr lang="cs-CZ" sz="1600"/>
              <a:t> </a:t>
            </a:r>
            <a:r>
              <a:rPr lang="cs-CZ" sz="1600" err="1"/>
              <a:t>animis</a:t>
            </a:r>
            <a:r>
              <a:rPr lang="cs-CZ" sz="1600"/>
              <a:t> </a:t>
            </a:r>
            <a:r>
              <a:rPr lang="cs-CZ" sz="1600" err="1"/>
              <a:t>vestris</a:t>
            </a:r>
            <a:r>
              <a:rPr lang="cs-CZ" sz="1600"/>
              <a:t> </a:t>
            </a:r>
            <a:r>
              <a:rPr lang="cs-CZ" sz="1600" err="1"/>
              <a:t>mentibusque</a:t>
            </a:r>
            <a:r>
              <a:rPr lang="cs-CZ" sz="1600"/>
              <a:t> </a:t>
            </a:r>
            <a:r>
              <a:rPr lang="cs-CZ" sz="1600" err="1"/>
              <a:t>mandate</a:t>
            </a:r>
            <a:r>
              <a:rPr lang="cs-CZ" sz="1600"/>
              <a:t>. </a:t>
            </a:r>
            <a:r>
              <a:rPr lang="cs-CZ" sz="1600" err="1"/>
              <a:t>Etenim</a:t>
            </a:r>
            <a:r>
              <a:rPr lang="cs-CZ" sz="1600"/>
              <a:t>, si </a:t>
            </a:r>
            <a:r>
              <a:rPr lang="cs-CZ" sz="1600" err="1"/>
              <a:t>mecum</a:t>
            </a:r>
            <a:r>
              <a:rPr lang="cs-CZ" sz="1600"/>
              <a:t> </a:t>
            </a:r>
            <a:r>
              <a:rPr lang="cs-CZ" sz="1600" err="1"/>
              <a:t>patria</a:t>
            </a:r>
            <a:r>
              <a:rPr lang="cs-CZ" sz="1600"/>
              <a:t>, </a:t>
            </a:r>
            <a:r>
              <a:rPr lang="cs-CZ" sz="1600" err="1"/>
              <a:t>quae</a:t>
            </a:r>
            <a:r>
              <a:rPr lang="cs-CZ" sz="1600"/>
              <a:t> </a:t>
            </a:r>
            <a:r>
              <a:rPr lang="cs-CZ" sz="1600" err="1"/>
              <a:t>mihi</a:t>
            </a:r>
            <a:r>
              <a:rPr lang="cs-CZ" sz="1600"/>
              <a:t> vita mea </a:t>
            </a:r>
            <a:r>
              <a:rPr lang="cs-CZ" sz="1600" err="1"/>
              <a:t>multo</a:t>
            </a:r>
            <a:r>
              <a:rPr lang="cs-CZ" sz="1600"/>
              <a:t> </a:t>
            </a:r>
            <a:r>
              <a:rPr lang="cs-CZ" sz="1600" err="1"/>
              <a:t>est</a:t>
            </a:r>
            <a:r>
              <a:rPr lang="cs-CZ" sz="1600"/>
              <a:t> </a:t>
            </a:r>
            <a:r>
              <a:rPr lang="cs-CZ" sz="1600" err="1"/>
              <a:t>carior</a:t>
            </a:r>
            <a:r>
              <a:rPr lang="cs-CZ" sz="1600"/>
              <a:t>, si </a:t>
            </a:r>
            <a:r>
              <a:rPr lang="cs-CZ" sz="1600" err="1"/>
              <a:t>cuncta</a:t>
            </a:r>
            <a:r>
              <a:rPr lang="cs-CZ" sz="1600"/>
              <a:t> Italia, si </a:t>
            </a:r>
            <a:r>
              <a:rPr lang="cs-CZ" sz="1600" err="1"/>
              <a:t>omnis</a:t>
            </a:r>
            <a:r>
              <a:rPr lang="cs-CZ" sz="1600"/>
              <a:t> res publica </a:t>
            </a:r>
            <a:r>
              <a:rPr lang="cs-CZ" sz="1600" err="1"/>
              <a:t>loquatur</a:t>
            </a:r>
            <a:r>
              <a:rPr lang="cs-CZ" sz="1600"/>
              <a:t>: </a:t>
            </a:r>
          </a:p>
          <a:p>
            <a:pPr marL="0" indent="0">
              <a:buNone/>
            </a:pP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"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M.Tulli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quid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agis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? Tune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quem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esse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hostem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comperisti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quem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ducem belli futurum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vides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quem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expectari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imperatorem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castris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hostium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sentis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auctorem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sceleris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principem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coniurationis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evocatorem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servorum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et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civium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perditorum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exire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patiere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ut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abs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non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emissus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ex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urbe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sed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immissus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urbem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esse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videatur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?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Nonne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hunc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vincla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duci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non ad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mortem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rapi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non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summo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supplicio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mactari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imperabis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? [28]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Quid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tandem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impedit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?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mosne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maiorum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? At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persaepe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etiam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privati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hac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re publica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perniciosos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cives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morte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multarunt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An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leges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quae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civium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Romanorum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supplicio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rogatae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sunt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? At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numquam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hac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urbe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qui a re publica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defecerunt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civium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iura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tenuerunt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An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invidiam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posteritatis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times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?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Praeclaram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vero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populo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Romano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refers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gratiam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qui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hominem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per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cognitum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nulla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commendatione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maiorum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tam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mature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ad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summum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imperium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per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omnis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honorum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gradus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extulit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si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propter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invidiam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aut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alicuius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periculi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metum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salutem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civium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tuorum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neglegis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. [29] Sed, si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quis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est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invidiae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metus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non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est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vehementius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severitatis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ac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fortitudinis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invidia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quam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inertiae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ac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nequitiae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pertimescenda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An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bello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vastabitur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Italia,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vexabuntur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urbes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tecta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ardebunt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non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existumas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invidiae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incendio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conflagraturum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?" </a:t>
            </a:r>
          </a:p>
          <a:p>
            <a:pPr marL="0" indent="0">
              <a:buNone/>
            </a:pPr>
            <a:r>
              <a:rPr lang="cs-CZ" sz="1600"/>
              <a:t>XII. His ego </a:t>
            </a:r>
            <a:r>
              <a:rPr lang="cs-CZ" sz="1600" err="1"/>
              <a:t>sanctissimis</a:t>
            </a:r>
            <a:r>
              <a:rPr lang="cs-CZ" sz="1600"/>
              <a:t> </a:t>
            </a:r>
            <a:r>
              <a:rPr lang="cs-CZ" sz="1600" err="1"/>
              <a:t>rei</a:t>
            </a:r>
            <a:r>
              <a:rPr lang="cs-CZ" sz="1600"/>
              <a:t> </a:t>
            </a:r>
            <a:r>
              <a:rPr lang="cs-CZ" sz="1600" err="1"/>
              <a:t>publicae</a:t>
            </a:r>
            <a:r>
              <a:rPr lang="cs-CZ" sz="1600"/>
              <a:t> </a:t>
            </a:r>
            <a:r>
              <a:rPr lang="cs-CZ" sz="1600" err="1"/>
              <a:t>vocibus</a:t>
            </a:r>
            <a:r>
              <a:rPr lang="cs-CZ" sz="1600"/>
              <a:t> et </a:t>
            </a:r>
            <a:r>
              <a:rPr lang="cs-CZ" sz="1600" err="1"/>
              <a:t>eorum</a:t>
            </a:r>
            <a:r>
              <a:rPr lang="cs-CZ" sz="1600"/>
              <a:t> </a:t>
            </a:r>
            <a:r>
              <a:rPr lang="cs-CZ" sz="1600" err="1"/>
              <a:t>hominum</a:t>
            </a:r>
            <a:r>
              <a:rPr lang="cs-CZ" sz="1600"/>
              <a:t>, qui hoc idem </a:t>
            </a:r>
            <a:r>
              <a:rPr lang="cs-CZ" sz="1600" err="1"/>
              <a:t>sentiunt</a:t>
            </a:r>
            <a:r>
              <a:rPr lang="cs-CZ" sz="1600"/>
              <a:t>, </a:t>
            </a:r>
            <a:r>
              <a:rPr lang="cs-CZ" sz="1600" err="1"/>
              <a:t>mentibus</a:t>
            </a:r>
            <a:r>
              <a:rPr lang="cs-CZ" sz="1600"/>
              <a:t> </a:t>
            </a:r>
            <a:r>
              <a:rPr lang="cs-CZ" sz="1600" err="1"/>
              <a:t>pauca</a:t>
            </a:r>
            <a:r>
              <a:rPr lang="cs-CZ" sz="1600"/>
              <a:t> </a:t>
            </a:r>
            <a:r>
              <a:rPr lang="cs-CZ" sz="1600" err="1"/>
              <a:t>respondebo</a:t>
            </a:r>
            <a:r>
              <a:rPr lang="cs-CZ" sz="1600"/>
              <a:t>. Ego si hoc optimum </a:t>
            </a:r>
            <a:r>
              <a:rPr lang="cs-CZ" sz="1600" err="1"/>
              <a:t>factu</a:t>
            </a:r>
            <a:r>
              <a:rPr lang="cs-CZ" sz="1600"/>
              <a:t> </a:t>
            </a:r>
            <a:r>
              <a:rPr lang="cs-CZ" sz="1600" err="1"/>
              <a:t>iudicarem</a:t>
            </a:r>
            <a:r>
              <a:rPr lang="cs-CZ" sz="1600"/>
              <a:t>, </a:t>
            </a:r>
            <a:r>
              <a:rPr lang="cs-CZ" sz="1600" err="1"/>
              <a:t>patres</a:t>
            </a:r>
            <a:r>
              <a:rPr lang="cs-CZ" sz="1600"/>
              <a:t> </a:t>
            </a:r>
            <a:r>
              <a:rPr lang="cs-CZ" sz="1600" err="1"/>
              <a:t>conscripti</a:t>
            </a:r>
            <a:r>
              <a:rPr lang="cs-CZ" sz="1600"/>
              <a:t>, </a:t>
            </a:r>
            <a:r>
              <a:rPr lang="cs-CZ" sz="1600" err="1"/>
              <a:t>Catilinam</a:t>
            </a:r>
            <a:r>
              <a:rPr lang="cs-CZ" sz="1600"/>
              <a:t> </a:t>
            </a:r>
            <a:r>
              <a:rPr lang="cs-CZ" sz="1600" err="1"/>
              <a:t>morte</a:t>
            </a:r>
            <a:r>
              <a:rPr lang="cs-CZ" sz="1600"/>
              <a:t> </a:t>
            </a:r>
            <a:r>
              <a:rPr lang="cs-CZ" sz="1600" err="1"/>
              <a:t>multari</a:t>
            </a:r>
            <a:r>
              <a:rPr lang="cs-CZ" sz="1600"/>
              <a:t>, </a:t>
            </a:r>
            <a:r>
              <a:rPr lang="cs-CZ" sz="1600" err="1"/>
              <a:t>unius</a:t>
            </a:r>
            <a:r>
              <a:rPr lang="cs-CZ" sz="1600"/>
              <a:t> </a:t>
            </a:r>
            <a:r>
              <a:rPr lang="cs-CZ" sz="1600" err="1"/>
              <a:t>usuram</a:t>
            </a:r>
            <a:r>
              <a:rPr lang="cs-CZ" sz="1600"/>
              <a:t> </a:t>
            </a:r>
            <a:r>
              <a:rPr lang="cs-CZ" sz="1600" err="1"/>
              <a:t>horae</a:t>
            </a:r>
            <a:r>
              <a:rPr lang="cs-CZ" sz="1600"/>
              <a:t> </a:t>
            </a:r>
            <a:r>
              <a:rPr lang="cs-CZ" sz="1600" err="1"/>
              <a:t>gladiatori</a:t>
            </a:r>
            <a:r>
              <a:rPr lang="cs-CZ" sz="1600"/>
              <a:t> </a:t>
            </a:r>
            <a:r>
              <a:rPr lang="cs-CZ" sz="1600" err="1"/>
              <a:t>isti</a:t>
            </a:r>
            <a:r>
              <a:rPr lang="cs-CZ" sz="1600"/>
              <a:t> ad </a:t>
            </a:r>
            <a:r>
              <a:rPr lang="cs-CZ" sz="1600" err="1"/>
              <a:t>vivendum</a:t>
            </a:r>
            <a:r>
              <a:rPr lang="cs-CZ" sz="1600"/>
              <a:t> non </a:t>
            </a:r>
            <a:r>
              <a:rPr lang="cs-CZ" sz="1600" err="1"/>
              <a:t>dedissem</a:t>
            </a:r>
            <a:r>
              <a:rPr lang="cs-CZ" sz="1600"/>
              <a:t>. </a:t>
            </a:r>
            <a:r>
              <a:rPr lang="cs-CZ" sz="1600" err="1"/>
              <a:t>Etenim</a:t>
            </a:r>
            <a:r>
              <a:rPr lang="cs-CZ" sz="1600"/>
              <a:t> si </a:t>
            </a:r>
            <a:r>
              <a:rPr lang="cs-CZ" sz="1600" err="1"/>
              <a:t>summi</a:t>
            </a:r>
            <a:r>
              <a:rPr lang="cs-CZ" sz="1600"/>
              <a:t> </a:t>
            </a:r>
            <a:r>
              <a:rPr lang="cs-CZ" sz="1600" err="1"/>
              <a:t>viri</a:t>
            </a:r>
            <a:r>
              <a:rPr lang="cs-CZ" sz="1600"/>
              <a:t> et </a:t>
            </a:r>
            <a:r>
              <a:rPr lang="cs-CZ" sz="1600" err="1"/>
              <a:t>clarissimi</a:t>
            </a:r>
            <a:r>
              <a:rPr lang="cs-CZ" sz="1600"/>
              <a:t> </a:t>
            </a:r>
            <a:r>
              <a:rPr lang="cs-CZ" sz="1600" err="1"/>
              <a:t>cives</a:t>
            </a:r>
            <a:r>
              <a:rPr lang="cs-CZ" sz="1600"/>
              <a:t> Saturnini et </a:t>
            </a:r>
            <a:r>
              <a:rPr lang="cs-CZ" sz="1600" err="1"/>
              <a:t>Gracchorum</a:t>
            </a:r>
            <a:r>
              <a:rPr lang="cs-CZ" sz="1600"/>
              <a:t> et </a:t>
            </a:r>
            <a:r>
              <a:rPr lang="cs-CZ" sz="1600" err="1"/>
              <a:t>Flacci</a:t>
            </a:r>
            <a:r>
              <a:rPr lang="cs-CZ" sz="1600"/>
              <a:t> et </a:t>
            </a:r>
            <a:r>
              <a:rPr lang="cs-CZ" sz="1600" err="1"/>
              <a:t>superiorum</a:t>
            </a:r>
            <a:r>
              <a:rPr lang="cs-CZ" sz="1600"/>
              <a:t> </a:t>
            </a:r>
            <a:r>
              <a:rPr lang="cs-CZ" sz="1600" err="1"/>
              <a:t>complurium</a:t>
            </a:r>
            <a:r>
              <a:rPr lang="cs-CZ" sz="1600"/>
              <a:t> </a:t>
            </a:r>
            <a:r>
              <a:rPr lang="cs-CZ" sz="1600" err="1"/>
              <a:t>sanguine</a:t>
            </a:r>
            <a:r>
              <a:rPr lang="cs-CZ" sz="1600"/>
              <a:t> non </a:t>
            </a:r>
            <a:r>
              <a:rPr lang="cs-CZ" sz="1600" err="1"/>
              <a:t>modo</a:t>
            </a:r>
            <a:r>
              <a:rPr lang="cs-CZ" sz="1600"/>
              <a:t> se non </a:t>
            </a:r>
            <a:r>
              <a:rPr lang="cs-CZ" sz="1600" err="1"/>
              <a:t>contaminarunt</a:t>
            </a:r>
            <a:r>
              <a:rPr lang="cs-CZ" sz="1600"/>
              <a:t>, sed </a:t>
            </a:r>
            <a:r>
              <a:rPr lang="cs-CZ" sz="1600" err="1"/>
              <a:t>etiam</a:t>
            </a:r>
            <a:r>
              <a:rPr lang="cs-CZ" sz="1600"/>
              <a:t> </a:t>
            </a:r>
            <a:r>
              <a:rPr lang="cs-CZ" sz="1600" err="1"/>
              <a:t>honestarunt</a:t>
            </a:r>
            <a:r>
              <a:rPr lang="cs-CZ" sz="1600"/>
              <a:t>, </a:t>
            </a:r>
            <a:r>
              <a:rPr lang="cs-CZ" sz="1600" err="1"/>
              <a:t>certe</a:t>
            </a:r>
            <a:r>
              <a:rPr lang="cs-CZ" sz="1600"/>
              <a:t> </a:t>
            </a:r>
            <a:r>
              <a:rPr lang="cs-CZ" sz="1600" err="1"/>
              <a:t>verendum</a:t>
            </a:r>
            <a:r>
              <a:rPr lang="cs-CZ" sz="1600"/>
              <a:t> </a:t>
            </a:r>
            <a:r>
              <a:rPr lang="cs-CZ" sz="1600" err="1"/>
              <a:t>mihi</a:t>
            </a:r>
            <a:r>
              <a:rPr lang="cs-CZ" sz="1600"/>
              <a:t> non </a:t>
            </a:r>
            <a:r>
              <a:rPr lang="cs-CZ" sz="1600" err="1"/>
              <a:t>erat</a:t>
            </a:r>
            <a:r>
              <a:rPr lang="cs-CZ" sz="1600"/>
              <a:t>, ne </a:t>
            </a:r>
            <a:r>
              <a:rPr lang="cs-CZ" sz="1600" err="1"/>
              <a:t>quid</a:t>
            </a:r>
            <a:r>
              <a:rPr lang="cs-CZ" sz="1600"/>
              <a:t> hoc </a:t>
            </a:r>
            <a:r>
              <a:rPr lang="cs-CZ" sz="1600" err="1"/>
              <a:t>parricida</a:t>
            </a:r>
            <a:r>
              <a:rPr lang="cs-CZ" sz="1600"/>
              <a:t> </a:t>
            </a:r>
            <a:r>
              <a:rPr lang="cs-CZ" sz="1600" err="1"/>
              <a:t>civium</a:t>
            </a:r>
            <a:r>
              <a:rPr lang="cs-CZ" sz="1600"/>
              <a:t> </a:t>
            </a:r>
            <a:r>
              <a:rPr lang="cs-CZ" sz="1600" err="1"/>
              <a:t>interfecto</a:t>
            </a:r>
            <a:r>
              <a:rPr lang="cs-CZ" sz="1600"/>
              <a:t> </a:t>
            </a:r>
            <a:r>
              <a:rPr lang="cs-CZ" sz="1600" err="1"/>
              <a:t>invidiae</a:t>
            </a:r>
            <a:r>
              <a:rPr lang="cs-CZ" sz="1600"/>
              <a:t> [</a:t>
            </a:r>
            <a:r>
              <a:rPr lang="cs-CZ" sz="1600" err="1"/>
              <a:t>mihi</a:t>
            </a:r>
            <a:r>
              <a:rPr lang="cs-CZ" sz="1600"/>
              <a:t>] in </a:t>
            </a:r>
            <a:r>
              <a:rPr lang="cs-CZ" sz="1600" err="1"/>
              <a:t>posteritatem</a:t>
            </a:r>
            <a:r>
              <a:rPr lang="cs-CZ" sz="1600"/>
              <a:t> </a:t>
            </a:r>
            <a:r>
              <a:rPr lang="cs-CZ" sz="1600" err="1"/>
              <a:t>redundaret</a:t>
            </a:r>
            <a:r>
              <a:rPr lang="cs-CZ" sz="1600"/>
              <a:t>. </a:t>
            </a:r>
            <a:r>
              <a:rPr lang="cs-CZ" sz="1600" err="1"/>
              <a:t>Quodsi</a:t>
            </a:r>
            <a:r>
              <a:rPr lang="cs-CZ" sz="1600"/>
              <a:t> </a:t>
            </a:r>
            <a:r>
              <a:rPr lang="cs-CZ" sz="1600" err="1"/>
              <a:t>ea</a:t>
            </a:r>
            <a:r>
              <a:rPr lang="cs-CZ" sz="1600"/>
              <a:t> </a:t>
            </a:r>
            <a:r>
              <a:rPr lang="cs-CZ" sz="1600" err="1"/>
              <a:t>mihi</a:t>
            </a:r>
            <a:r>
              <a:rPr lang="cs-CZ" sz="1600"/>
              <a:t> </a:t>
            </a:r>
            <a:r>
              <a:rPr lang="cs-CZ" sz="1600" err="1"/>
              <a:t>maxime</a:t>
            </a:r>
            <a:r>
              <a:rPr lang="cs-CZ" sz="1600"/>
              <a:t> </a:t>
            </a:r>
            <a:r>
              <a:rPr lang="cs-CZ" sz="1600" err="1"/>
              <a:t>inpenderet</a:t>
            </a:r>
            <a:r>
              <a:rPr lang="cs-CZ" sz="1600"/>
              <a:t> </a:t>
            </a:r>
            <a:r>
              <a:rPr lang="cs-CZ" sz="1600" err="1"/>
              <a:t>tamen</a:t>
            </a:r>
            <a:r>
              <a:rPr lang="cs-CZ" sz="1600"/>
              <a:t> hoc animo </a:t>
            </a:r>
            <a:r>
              <a:rPr lang="cs-CZ" sz="1600" err="1"/>
              <a:t>fui</a:t>
            </a:r>
            <a:r>
              <a:rPr lang="cs-CZ" sz="1600"/>
              <a:t> </a:t>
            </a:r>
            <a:r>
              <a:rPr lang="cs-CZ" sz="1600" err="1"/>
              <a:t>semper</a:t>
            </a:r>
            <a:r>
              <a:rPr lang="cs-CZ" sz="1600"/>
              <a:t>, </a:t>
            </a:r>
            <a:r>
              <a:rPr lang="cs-CZ" sz="1600" err="1"/>
              <a:t>ut</a:t>
            </a:r>
            <a:r>
              <a:rPr lang="cs-CZ" sz="1600"/>
              <a:t> </a:t>
            </a:r>
            <a:r>
              <a:rPr lang="cs-CZ" sz="1600" err="1"/>
              <a:t>invidiam</a:t>
            </a:r>
            <a:r>
              <a:rPr lang="cs-CZ" sz="1600"/>
              <a:t> </a:t>
            </a:r>
            <a:r>
              <a:rPr lang="cs-CZ" sz="1600" err="1"/>
              <a:t>virtute</a:t>
            </a:r>
            <a:r>
              <a:rPr lang="cs-CZ" sz="1600"/>
              <a:t> </a:t>
            </a:r>
            <a:r>
              <a:rPr lang="cs-CZ" sz="1600" err="1"/>
              <a:t>partam</a:t>
            </a:r>
            <a:r>
              <a:rPr lang="cs-CZ" sz="1600"/>
              <a:t> </a:t>
            </a:r>
            <a:r>
              <a:rPr lang="cs-CZ" sz="1600" err="1"/>
              <a:t>gloriam</a:t>
            </a:r>
            <a:r>
              <a:rPr lang="cs-CZ" sz="1600"/>
              <a:t>, non </a:t>
            </a:r>
            <a:r>
              <a:rPr lang="cs-CZ" sz="1600" err="1"/>
              <a:t>invidiam</a:t>
            </a:r>
            <a:r>
              <a:rPr lang="cs-CZ" sz="1600"/>
              <a:t> </a:t>
            </a:r>
            <a:r>
              <a:rPr lang="cs-CZ" sz="1600" err="1"/>
              <a:t>putarem</a:t>
            </a:r>
            <a:r>
              <a:rPr lang="cs-CZ" sz="1600"/>
              <a:t>. </a:t>
            </a:r>
          </a:p>
          <a:p>
            <a:pPr marL="0" indent="0">
              <a:buNone/>
            </a:pP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180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Digressio</a:t>
            </a:r>
            <a:r>
              <a:rPr lang="cs-CZ"/>
              <a:t>: </a:t>
            </a:r>
            <a:r>
              <a:rPr lang="cs-CZ" err="1"/>
              <a:t>Cicero‘s</a:t>
            </a:r>
            <a:r>
              <a:rPr lang="cs-CZ"/>
              <a:t> </a:t>
            </a:r>
            <a:r>
              <a:rPr lang="cs-CZ" err="1"/>
              <a:t>dialogue</a:t>
            </a:r>
            <a:r>
              <a:rPr lang="cs-CZ"/>
              <a:t> </a:t>
            </a:r>
            <a:r>
              <a:rPr lang="cs-CZ" err="1"/>
              <a:t>with</a:t>
            </a:r>
            <a:r>
              <a:rPr lang="cs-CZ"/>
              <a:t> Rome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8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/>
              <a:t>[30] </a:t>
            </a:r>
            <a:r>
              <a:rPr lang="cs-CZ" sz="1600" err="1"/>
              <a:t>Quamquam</a:t>
            </a:r>
            <a:r>
              <a:rPr lang="cs-CZ" sz="1600"/>
              <a:t> non </a:t>
            </a:r>
            <a:r>
              <a:rPr lang="cs-CZ" sz="1600" err="1"/>
              <a:t>nulli</a:t>
            </a:r>
            <a:r>
              <a:rPr lang="cs-CZ" sz="1600"/>
              <a:t> </a:t>
            </a:r>
            <a:r>
              <a:rPr lang="cs-CZ" sz="1600" err="1"/>
              <a:t>sunt</a:t>
            </a:r>
            <a:r>
              <a:rPr lang="cs-CZ" sz="1600"/>
              <a:t> in hoc </a:t>
            </a:r>
            <a:r>
              <a:rPr lang="cs-CZ" sz="1600" err="1"/>
              <a:t>ordine</a:t>
            </a:r>
            <a:r>
              <a:rPr lang="cs-CZ" sz="1600"/>
              <a:t>, qui aut </a:t>
            </a:r>
            <a:r>
              <a:rPr lang="cs-CZ" sz="1600" err="1"/>
              <a:t>ea</a:t>
            </a:r>
            <a:r>
              <a:rPr lang="cs-CZ" sz="1600"/>
              <a:t>, </a:t>
            </a:r>
            <a:r>
              <a:rPr lang="cs-CZ" sz="1600" err="1"/>
              <a:t>quae</a:t>
            </a:r>
            <a:r>
              <a:rPr lang="cs-CZ" sz="1600"/>
              <a:t> </a:t>
            </a:r>
            <a:r>
              <a:rPr lang="cs-CZ" sz="1600" err="1"/>
              <a:t>inminent</a:t>
            </a:r>
            <a:r>
              <a:rPr lang="cs-CZ" sz="1600"/>
              <a:t> non </a:t>
            </a:r>
            <a:r>
              <a:rPr lang="cs-CZ" sz="1600" err="1"/>
              <a:t>videant</a:t>
            </a:r>
            <a:r>
              <a:rPr lang="cs-CZ" sz="1600"/>
              <a:t> aut </a:t>
            </a:r>
            <a:r>
              <a:rPr lang="cs-CZ" sz="1600" err="1"/>
              <a:t>ea</a:t>
            </a:r>
            <a:r>
              <a:rPr lang="cs-CZ" sz="1600"/>
              <a:t>, </a:t>
            </a:r>
            <a:r>
              <a:rPr lang="cs-CZ" sz="1600" err="1"/>
              <a:t>quae</a:t>
            </a:r>
            <a:r>
              <a:rPr lang="cs-CZ" sz="1600"/>
              <a:t> </a:t>
            </a:r>
            <a:r>
              <a:rPr lang="cs-CZ" sz="1600" err="1"/>
              <a:t>vident</a:t>
            </a:r>
            <a:r>
              <a:rPr lang="cs-CZ" sz="1600"/>
              <a:t>, </a:t>
            </a:r>
            <a:r>
              <a:rPr lang="cs-CZ" sz="1600" err="1"/>
              <a:t>dissimulent</a:t>
            </a:r>
            <a:r>
              <a:rPr lang="cs-CZ" sz="1600"/>
              <a:t>; qui </a:t>
            </a:r>
            <a:r>
              <a:rPr lang="cs-CZ" sz="1600" err="1"/>
              <a:t>spem</a:t>
            </a:r>
            <a:r>
              <a:rPr lang="cs-CZ" sz="1600"/>
              <a:t> </a:t>
            </a:r>
            <a:r>
              <a:rPr lang="cs-CZ" sz="1600" err="1"/>
              <a:t>Catilinae</a:t>
            </a:r>
            <a:r>
              <a:rPr lang="cs-CZ" sz="1600"/>
              <a:t> </a:t>
            </a:r>
            <a:r>
              <a:rPr lang="cs-CZ" sz="1600" err="1"/>
              <a:t>mollibus</a:t>
            </a:r>
            <a:r>
              <a:rPr lang="cs-CZ" sz="1600"/>
              <a:t> </a:t>
            </a:r>
            <a:r>
              <a:rPr lang="cs-CZ" sz="1600" err="1"/>
              <a:t>sententiis</a:t>
            </a:r>
            <a:r>
              <a:rPr lang="cs-CZ" sz="1600"/>
              <a:t> </a:t>
            </a:r>
            <a:r>
              <a:rPr lang="cs-CZ" sz="1600" err="1"/>
              <a:t>aluerunt</a:t>
            </a:r>
            <a:r>
              <a:rPr lang="cs-CZ" sz="1600"/>
              <a:t> </a:t>
            </a:r>
            <a:r>
              <a:rPr lang="cs-CZ" sz="1600" err="1"/>
              <a:t>coniurationemque</a:t>
            </a:r>
            <a:r>
              <a:rPr lang="cs-CZ" sz="1600"/>
              <a:t> </a:t>
            </a:r>
            <a:r>
              <a:rPr lang="cs-CZ" sz="1600" err="1"/>
              <a:t>nascentem</a:t>
            </a:r>
            <a:r>
              <a:rPr lang="cs-CZ" sz="1600"/>
              <a:t> non </a:t>
            </a:r>
            <a:r>
              <a:rPr lang="cs-CZ" sz="1600" err="1"/>
              <a:t>credendo</a:t>
            </a:r>
            <a:r>
              <a:rPr lang="cs-CZ" sz="1600"/>
              <a:t> </a:t>
            </a:r>
            <a:r>
              <a:rPr lang="cs-CZ" sz="1600" err="1"/>
              <a:t>corroboraverunt</a:t>
            </a:r>
            <a:r>
              <a:rPr lang="cs-CZ" sz="1600"/>
              <a:t>; </a:t>
            </a:r>
            <a:r>
              <a:rPr lang="cs-CZ" sz="1600" err="1"/>
              <a:t>quorum</a:t>
            </a:r>
            <a:r>
              <a:rPr lang="cs-CZ" sz="1600"/>
              <a:t> </a:t>
            </a:r>
            <a:r>
              <a:rPr lang="cs-CZ" sz="1600" err="1"/>
              <a:t>auctoritate</a:t>
            </a:r>
            <a:r>
              <a:rPr lang="cs-CZ" sz="1600"/>
              <a:t> </a:t>
            </a:r>
            <a:r>
              <a:rPr lang="cs-CZ" sz="1600" err="1"/>
              <a:t>multi</a:t>
            </a:r>
            <a:r>
              <a:rPr lang="cs-CZ" sz="1600"/>
              <a:t> non </a:t>
            </a:r>
            <a:r>
              <a:rPr lang="cs-CZ" sz="1600" err="1"/>
              <a:t>solum</a:t>
            </a:r>
            <a:r>
              <a:rPr lang="cs-CZ" sz="1600"/>
              <a:t> </a:t>
            </a:r>
            <a:r>
              <a:rPr lang="cs-CZ" sz="1600" err="1"/>
              <a:t>improbi</a:t>
            </a:r>
            <a:r>
              <a:rPr lang="cs-CZ" sz="1600"/>
              <a:t>, </a:t>
            </a:r>
            <a:r>
              <a:rPr lang="cs-CZ" sz="1600" err="1"/>
              <a:t>verum</a:t>
            </a:r>
            <a:r>
              <a:rPr lang="cs-CZ" sz="1600"/>
              <a:t> </a:t>
            </a:r>
            <a:r>
              <a:rPr lang="cs-CZ" sz="1600" err="1"/>
              <a:t>etiam</a:t>
            </a:r>
            <a:r>
              <a:rPr lang="cs-CZ" sz="1600"/>
              <a:t> </a:t>
            </a:r>
            <a:r>
              <a:rPr lang="cs-CZ" sz="1600" err="1"/>
              <a:t>inperiti</a:t>
            </a:r>
            <a:r>
              <a:rPr lang="cs-CZ" sz="1600"/>
              <a:t>, si in </a:t>
            </a:r>
            <a:r>
              <a:rPr lang="cs-CZ" sz="1600" err="1"/>
              <a:t>hunc</a:t>
            </a:r>
            <a:r>
              <a:rPr lang="cs-CZ" sz="1600"/>
              <a:t> </a:t>
            </a:r>
            <a:r>
              <a:rPr lang="cs-CZ" sz="1600" err="1"/>
              <a:t>animadvertissem</a:t>
            </a:r>
            <a:r>
              <a:rPr lang="cs-CZ" sz="1600"/>
              <a:t>, </a:t>
            </a:r>
            <a:r>
              <a:rPr lang="cs-CZ" sz="1600" err="1"/>
              <a:t>crudeliter</a:t>
            </a:r>
            <a:r>
              <a:rPr lang="cs-CZ" sz="1600"/>
              <a:t> et </a:t>
            </a:r>
            <a:r>
              <a:rPr lang="cs-CZ" sz="1600" err="1"/>
              <a:t>regie</a:t>
            </a:r>
            <a:r>
              <a:rPr lang="cs-CZ" sz="1600"/>
              <a:t> </a:t>
            </a:r>
            <a:r>
              <a:rPr lang="cs-CZ" sz="1600" err="1"/>
              <a:t>factum</a:t>
            </a:r>
            <a:r>
              <a:rPr lang="cs-CZ" sz="1600"/>
              <a:t> </a:t>
            </a:r>
            <a:r>
              <a:rPr lang="cs-CZ" sz="1600" err="1"/>
              <a:t>esse</a:t>
            </a:r>
            <a:r>
              <a:rPr lang="cs-CZ" sz="1600"/>
              <a:t> </a:t>
            </a:r>
            <a:r>
              <a:rPr lang="cs-CZ" sz="1600" err="1"/>
              <a:t>dicerent</a:t>
            </a:r>
            <a:r>
              <a:rPr lang="cs-CZ" sz="1600"/>
              <a:t>. </a:t>
            </a:r>
            <a:r>
              <a:rPr lang="cs-CZ" sz="1600" err="1"/>
              <a:t>Nunc</a:t>
            </a:r>
            <a:r>
              <a:rPr lang="cs-CZ" sz="1600"/>
              <a:t> </a:t>
            </a:r>
            <a:r>
              <a:rPr lang="cs-CZ" sz="1600" err="1"/>
              <a:t>intellego</a:t>
            </a:r>
            <a:r>
              <a:rPr lang="cs-CZ" sz="1600"/>
              <a:t>, si </a:t>
            </a:r>
            <a:r>
              <a:rPr lang="cs-CZ" sz="1600" err="1"/>
              <a:t>iste</a:t>
            </a:r>
            <a:r>
              <a:rPr lang="cs-CZ" sz="1600"/>
              <a:t>, quo </a:t>
            </a:r>
            <a:r>
              <a:rPr lang="cs-CZ" sz="1600" err="1"/>
              <a:t>intendit</a:t>
            </a:r>
            <a:r>
              <a:rPr lang="cs-CZ" sz="1600"/>
              <a:t>, in </a:t>
            </a:r>
            <a:r>
              <a:rPr lang="cs-CZ" sz="1600" err="1"/>
              <a:t>Manliana</a:t>
            </a:r>
            <a:r>
              <a:rPr lang="cs-CZ" sz="1600"/>
              <a:t> </a:t>
            </a:r>
            <a:r>
              <a:rPr lang="cs-CZ" sz="1600" err="1"/>
              <a:t>castra</a:t>
            </a:r>
            <a:r>
              <a:rPr lang="cs-CZ" sz="1600"/>
              <a:t> </a:t>
            </a:r>
            <a:r>
              <a:rPr lang="cs-CZ" sz="1600" err="1"/>
              <a:t>pervenerit</a:t>
            </a:r>
            <a:r>
              <a:rPr lang="cs-CZ" sz="1600"/>
              <a:t>, </a:t>
            </a:r>
            <a:r>
              <a:rPr lang="cs-CZ" sz="1600" err="1"/>
              <a:t>neminem</a:t>
            </a:r>
            <a:r>
              <a:rPr lang="cs-CZ" sz="1600"/>
              <a:t> tam </a:t>
            </a:r>
            <a:r>
              <a:rPr lang="cs-CZ" sz="1600" err="1"/>
              <a:t>stultum</a:t>
            </a:r>
            <a:r>
              <a:rPr lang="cs-CZ" sz="1600"/>
              <a:t> </a:t>
            </a:r>
            <a:r>
              <a:rPr lang="cs-CZ" sz="1600" err="1"/>
              <a:t>fore</a:t>
            </a:r>
            <a:r>
              <a:rPr lang="cs-CZ" sz="1600"/>
              <a:t>, qui non </a:t>
            </a:r>
            <a:r>
              <a:rPr lang="cs-CZ" sz="1600" err="1"/>
              <a:t>videat</a:t>
            </a:r>
            <a:r>
              <a:rPr lang="cs-CZ" sz="1600"/>
              <a:t> </a:t>
            </a:r>
            <a:r>
              <a:rPr lang="cs-CZ" sz="1600" err="1"/>
              <a:t>coniurationem</a:t>
            </a:r>
            <a:r>
              <a:rPr lang="cs-CZ" sz="1600"/>
              <a:t> </a:t>
            </a:r>
            <a:r>
              <a:rPr lang="cs-CZ" sz="1600" err="1"/>
              <a:t>esse</a:t>
            </a:r>
            <a:r>
              <a:rPr lang="cs-CZ" sz="1600"/>
              <a:t> </a:t>
            </a:r>
            <a:r>
              <a:rPr lang="cs-CZ" sz="1600" err="1"/>
              <a:t>factam</a:t>
            </a:r>
            <a:r>
              <a:rPr lang="cs-CZ" sz="1600"/>
              <a:t>, </a:t>
            </a:r>
            <a:r>
              <a:rPr lang="cs-CZ" sz="1600" err="1"/>
              <a:t>neminem</a:t>
            </a:r>
            <a:r>
              <a:rPr lang="cs-CZ" sz="1600"/>
              <a:t> tam </a:t>
            </a:r>
            <a:r>
              <a:rPr lang="cs-CZ" sz="1600" err="1"/>
              <a:t>improbum</a:t>
            </a:r>
            <a:r>
              <a:rPr lang="cs-CZ" sz="1600"/>
              <a:t> qui non </a:t>
            </a:r>
            <a:r>
              <a:rPr lang="cs-CZ" sz="1600" err="1"/>
              <a:t>fateatur</a:t>
            </a:r>
            <a:r>
              <a:rPr lang="cs-CZ" sz="1600"/>
              <a:t>. Hoc autem </a:t>
            </a:r>
            <a:r>
              <a:rPr lang="cs-CZ" sz="1600" err="1"/>
              <a:t>uno</a:t>
            </a:r>
            <a:r>
              <a:rPr lang="cs-CZ" sz="1600"/>
              <a:t> </a:t>
            </a:r>
            <a:r>
              <a:rPr lang="cs-CZ" sz="1600" err="1"/>
              <a:t>interfecto</a:t>
            </a:r>
            <a:r>
              <a:rPr lang="cs-CZ" sz="1600"/>
              <a:t> </a:t>
            </a:r>
            <a:r>
              <a:rPr lang="cs-CZ" sz="1600" err="1"/>
              <a:t>intellego</a:t>
            </a:r>
            <a:r>
              <a:rPr lang="cs-CZ" sz="1600"/>
              <a:t> </a:t>
            </a:r>
            <a:r>
              <a:rPr lang="cs-CZ" sz="1600" err="1"/>
              <a:t>hanc</a:t>
            </a:r>
            <a:r>
              <a:rPr lang="cs-CZ" sz="1600"/>
              <a:t> </a:t>
            </a:r>
            <a:r>
              <a:rPr lang="cs-CZ" sz="1600" err="1"/>
              <a:t>rei</a:t>
            </a:r>
            <a:r>
              <a:rPr lang="cs-CZ" sz="1600"/>
              <a:t> </a:t>
            </a:r>
            <a:r>
              <a:rPr lang="cs-CZ" sz="1600" err="1"/>
              <a:t>publicae</a:t>
            </a:r>
            <a:r>
              <a:rPr lang="cs-CZ" sz="1600"/>
              <a:t> pestem </a:t>
            </a:r>
            <a:r>
              <a:rPr lang="cs-CZ" sz="1600" err="1"/>
              <a:t>paulisper</a:t>
            </a:r>
            <a:r>
              <a:rPr lang="cs-CZ" sz="1600"/>
              <a:t> </a:t>
            </a:r>
            <a:r>
              <a:rPr lang="cs-CZ" sz="1600" err="1"/>
              <a:t>reprimi</a:t>
            </a:r>
            <a:r>
              <a:rPr lang="cs-CZ" sz="1600"/>
              <a:t>, non in perpetuum </a:t>
            </a:r>
            <a:r>
              <a:rPr lang="cs-CZ" sz="1600" err="1"/>
              <a:t>comprimi</a:t>
            </a:r>
            <a:r>
              <a:rPr lang="cs-CZ" sz="1600"/>
              <a:t> </a:t>
            </a:r>
            <a:r>
              <a:rPr lang="cs-CZ" sz="1600" err="1"/>
              <a:t>posse</a:t>
            </a:r>
            <a:r>
              <a:rPr lang="cs-CZ" sz="1600"/>
              <a:t>. </a:t>
            </a:r>
            <a:r>
              <a:rPr lang="cs-CZ" sz="1600" err="1"/>
              <a:t>Quodsi</a:t>
            </a:r>
            <a:r>
              <a:rPr lang="cs-CZ" sz="1600"/>
              <a:t> se </a:t>
            </a:r>
            <a:r>
              <a:rPr lang="cs-CZ" sz="1600" err="1"/>
              <a:t>eiecerit</a:t>
            </a:r>
            <a:r>
              <a:rPr lang="cs-CZ" sz="1600"/>
              <a:t> </a:t>
            </a:r>
            <a:r>
              <a:rPr lang="cs-CZ" sz="1600" err="1"/>
              <a:t>secumque</a:t>
            </a:r>
            <a:r>
              <a:rPr lang="cs-CZ" sz="1600"/>
              <a:t> </a:t>
            </a:r>
            <a:r>
              <a:rPr lang="cs-CZ" sz="1600" err="1"/>
              <a:t>suos</a:t>
            </a:r>
            <a:r>
              <a:rPr lang="cs-CZ" sz="1600"/>
              <a:t> </a:t>
            </a:r>
            <a:r>
              <a:rPr lang="cs-CZ" sz="1600" err="1"/>
              <a:t>eduxerit</a:t>
            </a:r>
            <a:r>
              <a:rPr lang="cs-CZ" sz="1600"/>
              <a:t> et </a:t>
            </a:r>
            <a:r>
              <a:rPr lang="cs-CZ" sz="1600" err="1"/>
              <a:t>eodem</a:t>
            </a:r>
            <a:r>
              <a:rPr lang="cs-CZ" sz="1600"/>
              <a:t> </a:t>
            </a:r>
            <a:r>
              <a:rPr lang="cs-CZ" sz="1600" err="1"/>
              <a:t>ceteros</a:t>
            </a:r>
            <a:r>
              <a:rPr lang="cs-CZ" sz="1600"/>
              <a:t> </a:t>
            </a:r>
            <a:r>
              <a:rPr lang="cs-CZ" sz="1600" err="1"/>
              <a:t>undique</a:t>
            </a:r>
            <a:r>
              <a:rPr lang="cs-CZ" sz="1600"/>
              <a:t> </a:t>
            </a:r>
            <a:r>
              <a:rPr lang="cs-CZ" sz="1600" err="1"/>
              <a:t>collectos</a:t>
            </a:r>
            <a:r>
              <a:rPr lang="cs-CZ" sz="1600"/>
              <a:t> </a:t>
            </a:r>
            <a:r>
              <a:rPr lang="cs-CZ" sz="1600" err="1"/>
              <a:t>naufragos</a:t>
            </a:r>
            <a:r>
              <a:rPr lang="cs-CZ" sz="1600"/>
              <a:t> </a:t>
            </a:r>
            <a:r>
              <a:rPr lang="cs-CZ" sz="1600" err="1"/>
              <a:t>adgregarit</a:t>
            </a:r>
            <a:r>
              <a:rPr lang="cs-CZ" sz="1600"/>
              <a:t>, </a:t>
            </a:r>
            <a:r>
              <a:rPr lang="cs-CZ" sz="1600" err="1"/>
              <a:t>extinguetur</a:t>
            </a:r>
            <a:r>
              <a:rPr lang="cs-CZ" sz="1600"/>
              <a:t> </a:t>
            </a:r>
            <a:r>
              <a:rPr lang="cs-CZ" sz="1600" err="1"/>
              <a:t>atque</a:t>
            </a:r>
            <a:r>
              <a:rPr lang="cs-CZ" sz="1600"/>
              <a:t> </a:t>
            </a:r>
            <a:r>
              <a:rPr lang="cs-CZ" sz="1600" err="1"/>
              <a:t>delebitur</a:t>
            </a:r>
            <a:r>
              <a:rPr lang="cs-CZ" sz="1600"/>
              <a:t> non </a:t>
            </a:r>
            <a:r>
              <a:rPr lang="cs-CZ" sz="1600" err="1"/>
              <a:t>modo</a:t>
            </a:r>
            <a:r>
              <a:rPr lang="cs-CZ" sz="1600"/>
              <a:t> </a:t>
            </a:r>
            <a:r>
              <a:rPr lang="cs-CZ" sz="1600" err="1"/>
              <a:t>haec</a:t>
            </a:r>
            <a:r>
              <a:rPr lang="cs-CZ" sz="1600"/>
              <a:t> tam </a:t>
            </a:r>
            <a:r>
              <a:rPr lang="cs-CZ" sz="1600" err="1"/>
              <a:t>adulta</a:t>
            </a:r>
            <a:r>
              <a:rPr lang="cs-CZ" sz="1600"/>
              <a:t> </a:t>
            </a:r>
            <a:r>
              <a:rPr lang="cs-CZ" sz="1600" err="1"/>
              <a:t>rei</a:t>
            </a:r>
            <a:r>
              <a:rPr lang="cs-CZ" sz="1600"/>
              <a:t> </a:t>
            </a:r>
            <a:r>
              <a:rPr lang="cs-CZ" sz="1600" err="1"/>
              <a:t>publicae</a:t>
            </a:r>
            <a:r>
              <a:rPr lang="cs-CZ" sz="1600"/>
              <a:t> </a:t>
            </a:r>
            <a:r>
              <a:rPr lang="cs-CZ" sz="1600" err="1"/>
              <a:t>pestis</a:t>
            </a:r>
            <a:r>
              <a:rPr lang="cs-CZ" sz="1600"/>
              <a:t>, </a:t>
            </a:r>
            <a:r>
              <a:rPr lang="cs-CZ" sz="1600" err="1"/>
              <a:t>verum</a:t>
            </a:r>
            <a:r>
              <a:rPr lang="cs-CZ" sz="1600"/>
              <a:t> </a:t>
            </a:r>
            <a:r>
              <a:rPr lang="cs-CZ" sz="1600" err="1"/>
              <a:t>etiam</a:t>
            </a:r>
            <a:r>
              <a:rPr lang="cs-CZ" sz="1600"/>
              <a:t> </a:t>
            </a:r>
            <a:r>
              <a:rPr lang="cs-CZ" sz="1600" err="1"/>
              <a:t>stirps</a:t>
            </a:r>
            <a:r>
              <a:rPr lang="cs-CZ" sz="1600"/>
              <a:t> </a:t>
            </a:r>
            <a:r>
              <a:rPr lang="cs-CZ" sz="1600" err="1"/>
              <a:t>ac</a:t>
            </a:r>
            <a:r>
              <a:rPr lang="cs-CZ" sz="1600"/>
              <a:t> semen </a:t>
            </a:r>
            <a:r>
              <a:rPr lang="cs-CZ" sz="1600" err="1"/>
              <a:t>malorum</a:t>
            </a:r>
            <a:r>
              <a:rPr lang="cs-CZ" sz="1600"/>
              <a:t> omnium.</a:t>
            </a:r>
            <a:endParaRPr lang="cs-CZ" sz="1600" smtClean="0"/>
          </a:p>
          <a:p>
            <a:pPr marL="0" indent="0">
              <a:buNone/>
            </a:pPr>
            <a:r>
              <a:rPr lang="cs-CZ" sz="1600" smtClean="0"/>
              <a:t>[</a:t>
            </a:r>
            <a:r>
              <a:rPr lang="cs-CZ" sz="1600"/>
              <a:t>31] </a:t>
            </a:r>
            <a:r>
              <a:rPr lang="cs-CZ" sz="1600" err="1"/>
              <a:t>Etenim</a:t>
            </a:r>
            <a:r>
              <a:rPr lang="cs-CZ" sz="1600"/>
              <a:t> </a:t>
            </a:r>
            <a:r>
              <a:rPr lang="cs-CZ" sz="1600" err="1"/>
              <a:t>iam</a:t>
            </a:r>
            <a:r>
              <a:rPr lang="cs-CZ" sz="1600"/>
              <a:t> </a:t>
            </a:r>
            <a:r>
              <a:rPr lang="cs-CZ" sz="1600" err="1"/>
              <a:t>diu</a:t>
            </a:r>
            <a:r>
              <a:rPr lang="cs-CZ" sz="1600"/>
              <a:t>, </a:t>
            </a:r>
            <a:r>
              <a:rPr lang="cs-CZ" sz="1600" err="1"/>
              <a:t>patres</a:t>
            </a:r>
            <a:r>
              <a:rPr lang="cs-CZ" sz="1600"/>
              <a:t> </a:t>
            </a:r>
            <a:r>
              <a:rPr lang="cs-CZ" sz="1600" err="1"/>
              <a:t>conscripti</a:t>
            </a:r>
            <a:r>
              <a:rPr lang="cs-CZ" sz="1600"/>
              <a:t>, in his </a:t>
            </a:r>
            <a:r>
              <a:rPr lang="cs-CZ" sz="1600" err="1"/>
              <a:t>periculis</a:t>
            </a:r>
            <a:r>
              <a:rPr lang="cs-CZ" sz="1600"/>
              <a:t> </a:t>
            </a:r>
            <a:r>
              <a:rPr lang="cs-CZ" sz="1600" err="1"/>
              <a:t>coniurationis</a:t>
            </a:r>
            <a:r>
              <a:rPr lang="cs-CZ" sz="1600"/>
              <a:t> </a:t>
            </a:r>
            <a:r>
              <a:rPr lang="cs-CZ" sz="1600" err="1"/>
              <a:t>insidiisque</a:t>
            </a:r>
            <a:r>
              <a:rPr lang="cs-CZ" sz="1600"/>
              <a:t> </a:t>
            </a:r>
            <a:r>
              <a:rPr lang="cs-CZ" sz="1600" err="1"/>
              <a:t>versamur</a:t>
            </a:r>
            <a:r>
              <a:rPr lang="cs-CZ" sz="1600"/>
              <a:t>, sed </a:t>
            </a:r>
            <a:r>
              <a:rPr lang="cs-CZ" sz="1600" err="1"/>
              <a:t>nescio</a:t>
            </a:r>
            <a:r>
              <a:rPr lang="cs-CZ" sz="1600"/>
              <a:t> quo </a:t>
            </a:r>
            <a:r>
              <a:rPr lang="cs-CZ" sz="1600" err="1"/>
              <a:t>pacto</a:t>
            </a:r>
            <a:r>
              <a:rPr lang="cs-CZ" sz="1600"/>
              <a:t> omnium </a:t>
            </a:r>
            <a:r>
              <a:rPr lang="cs-CZ" sz="1600" err="1"/>
              <a:t>scelerum</a:t>
            </a:r>
            <a:r>
              <a:rPr lang="cs-CZ" sz="1600"/>
              <a:t> </a:t>
            </a:r>
            <a:r>
              <a:rPr lang="cs-CZ" sz="1600" err="1"/>
              <a:t>ac</a:t>
            </a:r>
            <a:r>
              <a:rPr lang="cs-CZ" sz="1600"/>
              <a:t> </a:t>
            </a:r>
            <a:r>
              <a:rPr lang="cs-CZ" sz="1600" err="1"/>
              <a:t>veteris</a:t>
            </a:r>
            <a:r>
              <a:rPr lang="cs-CZ" sz="1600"/>
              <a:t> </a:t>
            </a:r>
            <a:r>
              <a:rPr lang="cs-CZ" sz="1600" err="1"/>
              <a:t>furoris</a:t>
            </a:r>
            <a:r>
              <a:rPr lang="cs-CZ" sz="1600"/>
              <a:t> et </a:t>
            </a:r>
            <a:r>
              <a:rPr lang="cs-CZ" sz="1600" err="1"/>
              <a:t>audaciae</a:t>
            </a:r>
            <a:r>
              <a:rPr lang="cs-CZ" sz="1600"/>
              <a:t> </a:t>
            </a:r>
            <a:r>
              <a:rPr lang="cs-CZ" sz="1600" err="1"/>
              <a:t>maturitas</a:t>
            </a:r>
            <a:r>
              <a:rPr lang="cs-CZ" sz="1600"/>
              <a:t> in </a:t>
            </a:r>
            <a:r>
              <a:rPr lang="cs-CZ" sz="1600" err="1"/>
              <a:t>nostri</a:t>
            </a:r>
            <a:r>
              <a:rPr lang="cs-CZ" sz="1600"/>
              <a:t> </a:t>
            </a:r>
            <a:r>
              <a:rPr lang="cs-CZ" sz="1600" err="1"/>
              <a:t>consulatus</a:t>
            </a:r>
            <a:r>
              <a:rPr lang="cs-CZ" sz="1600"/>
              <a:t> </a:t>
            </a:r>
            <a:r>
              <a:rPr lang="cs-CZ" sz="1600" err="1"/>
              <a:t>tempus</a:t>
            </a:r>
            <a:r>
              <a:rPr lang="cs-CZ" sz="1600"/>
              <a:t> </a:t>
            </a:r>
            <a:r>
              <a:rPr lang="cs-CZ" sz="1600" err="1"/>
              <a:t>erupit</a:t>
            </a:r>
            <a:r>
              <a:rPr lang="cs-CZ" sz="1600"/>
              <a:t>. </a:t>
            </a:r>
            <a:r>
              <a:rPr lang="cs-CZ" sz="1600" err="1"/>
              <a:t>Quodsi</a:t>
            </a:r>
            <a:r>
              <a:rPr lang="cs-CZ" sz="1600"/>
              <a:t> ex </a:t>
            </a:r>
            <a:r>
              <a:rPr lang="cs-CZ" sz="1600" err="1"/>
              <a:t>tanto</a:t>
            </a:r>
            <a:r>
              <a:rPr lang="cs-CZ" sz="1600"/>
              <a:t> </a:t>
            </a:r>
            <a:r>
              <a:rPr lang="cs-CZ" sz="1600" err="1"/>
              <a:t>latrocinio</a:t>
            </a:r>
            <a:r>
              <a:rPr lang="cs-CZ" sz="1600"/>
              <a:t> </a:t>
            </a:r>
            <a:r>
              <a:rPr lang="cs-CZ" sz="1600" err="1"/>
              <a:t>iste</a:t>
            </a:r>
            <a:r>
              <a:rPr lang="cs-CZ" sz="1600"/>
              <a:t> </a:t>
            </a:r>
            <a:r>
              <a:rPr lang="cs-CZ" sz="1600" err="1"/>
              <a:t>unus</a:t>
            </a:r>
            <a:r>
              <a:rPr lang="cs-CZ" sz="1600"/>
              <a:t> </a:t>
            </a:r>
            <a:r>
              <a:rPr lang="cs-CZ" sz="1600" err="1"/>
              <a:t>tolletur</a:t>
            </a:r>
            <a:r>
              <a:rPr lang="cs-CZ" sz="1600"/>
              <a:t>, </a:t>
            </a:r>
            <a:r>
              <a:rPr lang="cs-CZ" sz="1600" err="1"/>
              <a:t>videbimur</a:t>
            </a:r>
            <a:r>
              <a:rPr lang="cs-CZ" sz="1600"/>
              <a:t> </a:t>
            </a:r>
            <a:r>
              <a:rPr lang="cs-CZ" sz="1600" err="1"/>
              <a:t>fortasse</a:t>
            </a:r>
            <a:r>
              <a:rPr lang="cs-CZ" sz="1600"/>
              <a:t> ad breve </a:t>
            </a:r>
            <a:r>
              <a:rPr lang="cs-CZ" sz="1600" err="1"/>
              <a:t>quoddam</a:t>
            </a:r>
            <a:r>
              <a:rPr lang="cs-CZ" sz="1600"/>
              <a:t> </a:t>
            </a:r>
            <a:r>
              <a:rPr lang="cs-CZ" sz="1600" err="1"/>
              <a:t>tempus</a:t>
            </a:r>
            <a:r>
              <a:rPr lang="cs-CZ" sz="1600"/>
              <a:t> </a:t>
            </a:r>
            <a:r>
              <a:rPr lang="cs-CZ" sz="1600" err="1"/>
              <a:t>cura</a:t>
            </a:r>
            <a:r>
              <a:rPr lang="cs-CZ" sz="1600"/>
              <a:t> et metu </a:t>
            </a:r>
            <a:r>
              <a:rPr lang="cs-CZ" sz="1600" err="1"/>
              <a:t>esse</a:t>
            </a:r>
            <a:r>
              <a:rPr lang="cs-CZ" sz="1600"/>
              <a:t> </a:t>
            </a:r>
            <a:r>
              <a:rPr lang="cs-CZ" sz="1600" err="1"/>
              <a:t>relevati</a:t>
            </a:r>
            <a:r>
              <a:rPr lang="cs-CZ" sz="1600"/>
              <a:t>, </a:t>
            </a:r>
            <a:r>
              <a:rPr lang="cs-CZ" sz="1600" err="1"/>
              <a:t>periculum</a:t>
            </a:r>
            <a:r>
              <a:rPr lang="cs-CZ" sz="1600"/>
              <a:t> autem </a:t>
            </a:r>
            <a:r>
              <a:rPr lang="cs-CZ" sz="1600" err="1"/>
              <a:t>residebit</a:t>
            </a:r>
            <a:r>
              <a:rPr lang="cs-CZ" sz="1600"/>
              <a:t> et </a:t>
            </a:r>
            <a:r>
              <a:rPr lang="cs-CZ" sz="1600" err="1"/>
              <a:t>erit</a:t>
            </a:r>
            <a:r>
              <a:rPr lang="cs-CZ" sz="1600"/>
              <a:t> </a:t>
            </a:r>
            <a:r>
              <a:rPr lang="cs-CZ" sz="1600" err="1"/>
              <a:t>inclusum</a:t>
            </a:r>
            <a:r>
              <a:rPr lang="cs-CZ" sz="1600"/>
              <a:t> </a:t>
            </a:r>
            <a:r>
              <a:rPr lang="cs-CZ" sz="1600" err="1"/>
              <a:t>penitus</a:t>
            </a:r>
            <a:r>
              <a:rPr lang="cs-CZ" sz="1600"/>
              <a:t> in </a:t>
            </a:r>
            <a:r>
              <a:rPr lang="cs-CZ" sz="1600" err="1"/>
              <a:t>venis</a:t>
            </a:r>
            <a:r>
              <a:rPr lang="cs-CZ" sz="1600"/>
              <a:t> </a:t>
            </a:r>
            <a:r>
              <a:rPr lang="cs-CZ" sz="1600" err="1"/>
              <a:t>atque</a:t>
            </a:r>
            <a:r>
              <a:rPr lang="cs-CZ" sz="1600"/>
              <a:t> in </a:t>
            </a:r>
            <a:r>
              <a:rPr lang="cs-CZ" sz="1600" err="1"/>
              <a:t>visceribus</a:t>
            </a:r>
            <a:r>
              <a:rPr lang="cs-CZ" sz="1600"/>
              <a:t> </a:t>
            </a:r>
            <a:r>
              <a:rPr lang="cs-CZ" sz="1600" err="1"/>
              <a:t>rei</a:t>
            </a:r>
            <a:r>
              <a:rPr lang="cs-CZ" sz="1600"/>
              <a:t> </a:t>
            </a:r>
            <a:r>
              <a:rPr lang="cs-CZ" sz="1600" err="1"/>
              <a:t>publicae</a:t>
            </a:r>
            <a:r>
              <a:rPr lang="cs-CZ" sz="1600"/>
              <a:t>. Ut </a:t>
            </a:r>
            <a:r>
              <a:rPr lang="cs-CZ" sz="1600" err="1"/>
              <a:t>saepe</a:t>
            </a:r>
            <a:r>
              <a:rPr lang="cs-CZ" sz="1600"/>
              <a:t> </a:t>
            </a:r>
            <a:r>
              <a:rPr lang="cs-CZ" sz="1600" err="1"/>
              <a:t>homines</a:t>
            </a:r>
            <a:r>
              <a:rPr lang="cs-CZ" sz="1600"/>
              <a:t> </a:t>
            </a:r>
            <a:r>
              <a:rPr lang="cs-CZ" sz="1600" err="1"/>
              <a:t>aegri</a:t>
            </a:r>
            <a:r>
              <a:rPr lang="cs-CZ" sz="1600"/>
              <a:t> </a:t>
            </a:r>
            <a:r>
              <a:rPr lang="cs-CZ" sz="1600" err="1"/>
              <a:t>morbo</a:t>
            </a:r>
            <a:r>
              <a:rPr lang="cs-CZ" sz="1600"/>
              <a:t> </a:t>
            </a:r>
            <a:r>
              <a:rPr lang="cs-CZ" sz="1600" err="1"/>
              <a:t>gravi</a:t>
            </a:r>
            <a:r>
              <a:rPr lang="cs-CZ" sz="1600"/>
              <a:t> </a:t>
            </a:r>
            <a:r>
              <a:rPr lang="cs-CZ" sz="1600" err="1"/>
              <a:t>cum</a:t>
            </a:r>
            <a:r>
              <a:rPr lang="cs-CZ" sz="1600"/>
              <a:t> </a:t>
            </a:r>
            <a:r>
              <a:rPr lang="cs-CZ" sz="1600" err="1"/>
              <a:t>aestu</a:t>
            </a:r>
            <a:r>
              <a:rPr lang="cs-CZ" sz="1600"/>
              <a:t> </a:t>
            </a:r>
            <a:r>
              <a:rPr lang="cs-CZ" sz="1600" err="1"/>
              <a:t>febrique</a:t>
            </a:r>
            <a:r>
              <a:rPr lang="cs-CZ" sz="1600"/>
              <a:t> </a:t>
            </a:r>
            <a:r>
              <a:rPr lang="cs-CZ" sz="1600" err="1"/>
              <a:t>iactantur</a:t>
            </a:r>
            <a:r>
              <a:rPr lang="cs-CZ" sz="1600"/>
              <a:t>, si </a:t>
            </a:r>
            <a:r>
              <a:rPr lang="cs-CZ" sz="1600" err="1"/>
              <a:t>aquam</a:t>
            </a:r>
            <a:r>
              <a:rPr lang="cs-CZ" sz="1600"/>
              <a:t> </a:t>
            </a:r>
            <a:r>
              <a:rPr lang="cs-CZ" sz="1600" err="1"/>
              <a:t>gelidam</a:t>
            </a:r>
            <a:r>
              <a:rPr lang="cs-CZ" sz="1600"/>
              <a:t> </a:t>
            </a:r>
            <a:r>
              <a:rPr lang="cs-CZ" sz="1600" err="1"/>
              <a:t>biberunt</a:t>
            </a:r>
            <a:r>
              <a:rPr lang="cs-CZ" sz="1600"/>
              <a:t>, primo </a:t>
            </a:r>
            <a:r>
              <a:rPr lang="cs-CZ" sz="1600" err="1"/>
              <a:t>relevari</a:t>
            </a:r>
            <a:r>
              <a:rPr lang="cs-CZ" sz="1600"/>
              <a:t> </a:t>
            </a:r>
            <a:r>
              <a:rPr lang="cs-CZ" sz="1600" err="1"/>
              <a:t>videntur</a:t>
            </a:r>
            <a:r>
              <a:rPr lang="cs-CZ" sz="1600"/>
              <a:t>, </a:t>
            </a:r>
            <a:r>
              <a:rPr lang="cs-CZ" sz="1600" err="1"/>
              <a:t>deinde</a:t>
            </a:r>
            <a:r>
              <a:rPr lang="cs-CZ" sz="1600"/>
              <a:t> </a:t>
            </a:r>
            <a:r>
              <a:rPr lang="cs-CZ" sz="1600" err="1"/>
              <a:t>multo</a:t>
            </a:r>
            <a:r>
              <a:rPr lang="cs-CZ" sz="1600"/>
              <a:t> </a:t>
            </a:r>
            <a:r>
              <a:rPr lang="cs-CZ" sz="1600" err="1"/>
              <a:t>gravius</a:t>
            </a:r>
            <a:r>
              <a:rPr lang="cs-CZ" sz="1600"/>
              <a:t> </a:t>
            </a:r>
            <a:r>
              <a:rPr lang="cs-CZ" sz="1600" err="1"/>
              <a:t>vehementiusque</a:t>
            </a:r>
            <a:r>
              <a:rPr lang="cs-CZ" sz="1600"/>
              <a:t> </a:t>
            </a:r>
            <a:r>
              <a:rPr lang="cs-CZ" sz="1600" err="1"/>
              <a:t>adflictantur</a:t>
            </a:r>
            <a:r>
              <a:rPr lang="cs-CZ" sz="1600"/>
              <a:t>, sic hic </a:t>
            </a:r>
            <a:r>
              <a:rPr lang="cs-CZ" sz="1600" err="1"/>
              <a:t>morbus</a:t>
            </a:r>
            <a:r>
              <a:rPr lang="cs-CZ" sz="1600"/>
              <a:t>, qui </a:t>
            </a:r>
            <a:r>
              <a:rPr lang="cs-CZ" sz="1600" err="1"/>
              <a:t>est</a:t>
            </a:r>
            <a:r>
              <a:rPr lang="cs-CZ" sz="1600"/>
              <a:t> in re publica, </a:t>
            </a:r>
            <a:r>
              <a:rPr lang="cs-CZ" sz="1600" err="1"/>
              <a:t>relevatus</a:t>
            </a:r>
            <a:r>
              <a:rPr lang="cs-CZ" sz="1600"/>
              <a:t> </a:t>
            </a:r>
            <a:r>
              <a:rPr lang="cs-CZ" sz="1600" err="1"/>
              <a:t>istius</a:t>
            </a:r>
            <a:r>
              <a:rPr lang="cs-CZ" sz="1600"/>
              <a:t> </a:t>
            </a:r>
            <a:r>
              <a:rPr lang="cs-CZ" sz="1600" err="1"/>
              <a:t>poena</a:t>
            </a:r>
            <a:r>
              <a:rPr lang="cs-CZ" sz="1600"/>
              <a:t> </a:t>
            </a:r>
            <a:r>
              <a:rPr lang="cs-CZ" sz="1600" err="1"/>
              <a:t>vehementius</a:t>
            </a:r>
            <a:r>
              <a:rPr lang="cs-CZ" sz="1600"/>
              <a:t> </a:t>
            </a:r>
            <a:r>
              <a:rPr lang="cs-CZ" sz="1600" err="1"/>
              <a:t>reliquis</a:t>
            </a:r>
            <a:r>
              <a:rPr lang="cs-CZ" sz="1600"/>
              <a:t> </a:t>
            </a:r>
            <a:r>
              <a:rPr lang="cs-CZ" sz="1600" err="1"/>
              <a:t>vivis</a:t>
            </a:r>
            <a:r>
              <a:rPr lang="cs-CZ" sz="1600"/>
              <a:t> </a:t>
            </a:r>
            <a:r>
              <a:rPr lang="cs-CZ" sz="1600" err="1"/>
              <a:t>ingravescet</a:t>
            </a:r>
            <a:r>
              <a:rPr lang="cs-CZ" sz="1600"/>
              <a:t>. </a:t>
            </a:r>
            <a:endParaRPr lang="cs-CZ" sz="1600" smtClean="0"/>
          </a:p>
          <a:p>
            <a:pPr marL="0" indent="0">
              <a:buNone/>
            </a:pPr>
            <a:r>
              <a:rPr lang="cs-CZ" sz="1600"/>
              <a:t>[32] </a:t>
            </a:r>
            <a:r>
              <a:rPr lang="cs-CZ" sz="1600" err="1"/>
              <a:t>Quare</a:t>
            </a:r>
            <a:r>
              <a:rPr lang="cs-CZ" sz="1600"/>
              <a:t> </a:t>
            </a:r>
            <a:r>
              <a:rPr lang="cs-CZ" sz="1600" err="1"/>
              <a:t>secedant</a:t>
            </a:r>
            <a:r>
              <a:rPr lang="cs-CZ" sz="1600"/>
              <a:t> </a:t>
            </a:r>
            <a:r>
              <a:rPr lang="cs-CZ" sz="1600" err="1"/>
              <a:t>inprobi</a:t>
            </a:r>
            <a:r>
              <a:rPr lang="cs-CZ" sz="1600"/>
              <a:t>, </a:t>
            </a:r>
            <a:r>
              <a:rPr lang="cs-CZ" sz="1600" err="1"/>
              <a:t>secernant</a:t>
            </a:r>
            <a:r>
              <a:rPr lang="cs-CZ" sz="1600"/>
              <a:t> se a </a:t>
            </a:r>
            <a:r>
              <a:rPr lang="cs-CZ" sz="1600" err="1"/>
              <a:t>bonis</a:t>
            </a:r>
            <a:r>
              <a:rPr lang="cs-CZ" sz="1600"/>
              <a:t>, </a:t>
            </a:r>
            <a:r>
              <a:rPr lang="cs-CZ" sz="1600" err="1"/>
              <a:t>unum</a:t>
            </a:r>
            <a:r>
              <a:rPr lang="cs-CZ" sz="1600"/>
              <a:t> in </a:t>
            </a:r>
            <a:r>
              <a:rPr lang="cs-CZ" sz="1600" err="1"/>
              <a:t>locum</a:t>
            </a:r>
            <a:r>
              <a:rPr lang="cs-CZ" sz="1600"/>
              <a:t> </a:t>
            </a:r>
            <a:r>
              <a:rPr lang="cs-CZ" sz="1600" err="1"/>
              <a:t>congregentur</a:t>
            </a:r>
            <a:r>
              <a:rPr lang="cs-CZ" sz="1600"/>
              <a:t>, muro </a:t>
            </a:r>
            <a:r>
              <a:rPr lang="cs-CZ" sz="1600" err="1"/>
              <a:t>denique</a:t>
            </a:r>
            <a:r>
              <a:rPr lang="cs-CZ" sz="1600"/>
              <a:t>, [id] </a:t>
            </a:r>
            <a:r>
              <a:rPr lang="cs-CZ" sz="1600" err="1"/>
              <a:t>quod</a:t>
            </a:r>
            <a:r>
              <a:rPr lang="cs-CZ" sz="1600"/>
              <a:t> </a:t>
            </a:r>
            <a:r>
              <a:rPr lang="cs-CZ" sz="1600" err="1"/>
              <a:t>saepe</a:t>
            </a:r>
            <a:r>
              <a:rPr lang="cs-CZ" sz="1600"/>
              <a:t> </a:t>
            </a:r>
            <a:r>
              <a:rPr lang="cs-CZ" sz="1600" err="1"/>
              <a:t>iam</a:t>
            </a:r>
            <a:r>
              <a:rPr lang="cs-CZ" sz="1600"/>
              <a:t> </a:t>
            </a:r>
            <a:r>
              <a:rPr lang="cs-CZ" sz="1600" err="1"/>
              <a:t>dixi</a:t>
            </a:r>
            <a:r>
              <a:rPr lang="cs-CZ" sz="1600"/>
              <a:t>, </a:t>
            </a:r>
            <a:r>
              <a:rPr lang="cs-CZ" sz="1600" err="1"/>
              <a:t>secernantur</a:t>
            </a:r>
            <a:r>
              <a:rPr lang="cs-CZ" sz="1600"/>
              <a:t> a </a:t>
            </a:r>
            <a:r>
              <a:rPr lang="cs-CZ" sz="1600" err="1"/>
              <a:t>nobis</a:t>
            </a:r>
            <a:r>
              <a:rPr lang="cs-CZ" sz="1600"/>
              <a:t>; </a:t>
            </a:r>
            <a:r>
              <a:rPr lang="cs-CZ" sz="1600" err="1"/>
              <a:t>desinant</a:t>
            </a:r>
            <a:r>
              <a:rPr lang="cs-CZ" sz="1600"/>
              <a:t> </a:t>
            </a:r>
            <a:r>
              <a:rPr lang="cs-CZ" sz="1600" err="1"/>
              <a:t>insidiari</a:t>
            </a:r>
            <a:r>
              <a:rPr lang="cs-CZ" sz="1600"/>
              <a:t> </a:t>
            </a:r>
            <a:r>
              <a:rPr lang="cs-CZ" sz="1600" err="1"/>
              <a:t>domi</a:t>
            </a:r>
            <a:r>
              <a:rPr lang="cs-CZ" sz="1600"/>
              <a:t> </a:t>
            </a:r>
            <a:r>
              <a:rPr lang="cs-CZ" sz="1600" err="1"/>
              <a:t>suae</a:t>
            </a:r>
            <a:r>
              <a:rPr lang="cs-CZ" sz="1600"/>
              <a:t> </a:t>
            </a:r>
            <a:r>
              <a:rPr lang="cs-CZ" sz="1600" err="1"/>
              <a:t>consuli</a:t>
            </a:r>
            <a:r>
              <a:rPr lang="cs-CZ" sz="1600"/>
              <a:t>, </a:t>
            </a:r>
            <a:r>
              <a:rPr lang="cs-CZ" sz="1600" err="1"/>
              <a:t>circumstare</a:t>
            </a:r>
            <a:r>
              <a:rPr lang="cs-CZ" sz="1600"/>
              <a:t> </a:t>
            </a:r>
            <a:r>
              <a:rPr lang="cs-CZ" sz="1600" err="1"/>
              <a:t>tribunal</a:t>
            </a:r>
            <a:r>
              <a:rPr lang="cs-CZ" sz="1600"/>
              <a:t> </a:t>
            </a:r>
            <a:r>
              <a:rPr lang="cs-CZ" sz="1600" err="1"/>
              <a:t>praetoris</a:t>
            </a:r>
            <a:r>
              <a:rPr lang="cs-CZ" sz="1600"/>
              <a:t> </a:t>
            </a:r>
            <a:r>
              <a:rPr lang="cs-CZ" sz="1600" err="1"/>
              <a:t>urbani</a:t>
            </a:r>
            <a:r>
              <a:rPr lang="cs-CZ" sz="1600"/>
              <a:t>, </a:t>
            </a:r>
            <a:r>
              <a:rPr lang="cs-CZ" sz="1600" err="1"/>
              <a:t>obsidere</a:t>
            </a:r>
            <a:r>
              <a:rPr lang="cs-CZ" sz="1600"/>
              <a:t> </a:t>
            </a:r>
            <a:r>
              <a:rPr lang="cs-CZ" sz="1600" err="1"/>
              <a:t>cum</a:t>
            </a:r>
            <a:r>
              <a:rPr lang="cs-CZ" sz="1600"/>
              <a:t> </a:t>
            </a:r>
            <a:r>
              <a:rPr lang="cs-CZ" sz="1600" err="1"/>
              <a:t>gladiis</a:t>
            </a:r>
            <a:r>
              <a:rPr lang="cs-CZ" sz="1600"/>
              <a:t> </a:t>
            </a:r>
            <a:r>
              <a:rPr lang="cs-CZ" sz="1600" err="1"/>
              <a:t>curiam</a:t>
            </a:r>
            <a:r>
              <a:rPr lang="cs-CZ" sz="1600"/>
              <a:t>, </a:t>
            </a:r>
            <a:r>
              <a:rPr lang="cs-CZ" sz="1600" err="1"/>
              <a:t>malleolos</a:t>
            </a:r>
            <a:r>
              <a:rPr lang="cs-CZ" sz="1600"/>
              <a:t> et </a:t>
            </a:r>
            <a:r>
              <a:rPr lang="cs-CZ" sz="1600" err="1"/>
              <a:t>faces</a:t>
            </a:r>
            <a:r>
              <a:rPr lang="cs-CZ" sz="1600"/>
              <a:t> ad </a:t>
            </a:r>
            <a:r>
              <a:rPr lang="cs-CZ" sz="1600" err="1"/>
              <a:t>inflammandam</a:t>
            </a:r>
            <a:r>
              <a:rPr lang="cs-CZ" sz="1600"/>
              <a:t> </a:t>
            </a:r>
            <a:r>
              <a:rPr lang="cs-CZ" sz="1600" err="1"/>
              <a:t>urbem</a:t>
            </a:r>
            <a:r>
              <a:rPr lang="cs-CZ" sz="1600"/>
              <a:t> </a:t>
            </a:r>
            <a:r>
              <a:rPr lang="cs-CZ" sz="1600" err="1"/>
              <a:t>comparare</a:t>
            </a:r>
            <a:r>
              <a:rPr lang="cs-CZ" sz="1600"/>
              <a:t>; </a:t>
            </a:r>
            <a:r>
              <a:rPr lang="cs-CZ" sz="1600" err="1"/>
              <a:t>sit</a:t>
            </a:r>
            <a:r>
              <a:rPr lang="cs-CZ" sz="1600"/>
              <a:t> </a:t>
            </a:r>
            <a:r>
              <a:rPr lang="cs-CZ" sz="1600" err="1"/>
              <a:t>denique</a:t>
            </a:r>
            <a:r>
              <a:rPr lang="cs-CZ" sz="1600"/>
              <a:t> </a:t>
            </a:r>
            <a:r>
              <a:rPr lang="cs-CZ" sz="1600" err="1"/>
              <a:t>inscriptum</a:t>
            </a:r>
            <a:r>
              <a:rPr lang="cs-CZ" sz="1600"/>
              <a:t> in fronte </a:t>
            </a:r>
            <a:r>
              <a:rPr lang="cs-CZ" sz="1600" err="1"/>
              <a:t>unius</a:t>
            </a:r>
            <a:r>
              <a:rPr lang="cs-CZ" sz="1600"/>
              <a:t> </a:t>
            </a:r>
            <a:r>
              <a:rPr lang="cs-CZ" sz="1600" err="1"/>
              <a:t>cuiusque</a:t>
            </a:r>
            <a:r>
              <a:rPr lang="cs-CZ" sz="1600"/>
              <a:t>, </a:t>
            </a:r>
            <a:r>
              <a:rPr lang="cs-CZ" sz="1600" err="1"/>
              <a:t>quid</a:t>
            </a:r>
            <a:r>
              <a:rPr lang="cs-CZ" sz="1600"/>
              <a:t> de re publica </a:t>
            </a:r>
            <a:r>
              <a:rPr lang="cs-CZ" sz="1600" err="1"/>
              <a:t>sentiat</a:t>
            </a:r>
            <a:r>
              <a:rPr lang="cs-CZ" sz="1600"/>
              <a:t>. </a:t>
            </a:r>
            <a:r>
              <a:rPr lang="cs-CZ" sz="1600" err="1"/>
              <a:t>Polliceor</a:t>
            </a:r>
            <a:r>
              <a:rPr lang="cs-CZ" sz="1600"/>
              <a:t> hoc </a:t>
            </a:r>
            <a:r>
              <a:rPr lang="cs-CZ" sz="1600" err="1"/>
              <a:t>vobis</a:t>
            </a:r>
            <a:r>
              <a:rPr lang="cs-CZ" sz="1600"/>
              <a:t>, </a:t>
            </a:r>
            <a:r>
              <a:rPr lang="cs-CZ" sz="1600" err="1"/>
              <a:t>patres</a:t>
            </a:r>
            <a:r>
              <a:rPr lang="cs-CZ" sz="1600"/>
              <a:t> </a:t>
            </a:r>
            <a:r>
              <a:rPr lang="cs-CZ" sz="1600" err="1"/>
              <a:t>conscripti</a:t>
            </a:r>
            <a:r>
              <a:rPr lang="cs-CZ" sz="1600"/>
              <a:t>, </a:t>
            </a:r>
            <a:r>
              <a:rPr lang="cs-CZ" sz="1600" err="1"/>
              <a:t>tantam</a:t>
            </a:r>
            <a:r>
              <a:rPr lang="cs-CZ" sz="1600"/>
              <a:t> in </a:t>
            </a:r>
            <a:r>
              <a:rPr lang="cs-CZ" sz="1600" err="1"/>
              <a:t>nobis</a:t>
            </a:r>
            <a:r>
              <a:rPr lang="cs-CZ" sz="1600"/>
              <a:t> </a:t>
            </a:r>
            <a:r>
              <a:rPr lang="cs-CZ" sz="1600" err="1"/>
              <a:t>consulibus</a:t>
            </a:r>
            <a:r>
              <a:rPr lang="cs-CZ" sz="1600"/>
              <a:t> </a:t>
            </a:r>
            <a:r>
              <a:rPr lang="cs-CZ" sz="1600" err="1"/>
              <a:t>fore</a:t>
            </a:r>
            <a:r>
              <a:rPr lang="cs-CZ" sz="1600"/>
              <a:t> </a:t>
            </a:r>
            <a:r>
              <a:rPr lang="cs-CZ" sz="1600" err="1"/>
              <a:t>diligentiam</a:t>
            </a:r>
            <a:r>
              <a:rPr lang="cs-CZ" sz="1600"/>
              <a:t>, </a:t>
            </a:r>
            <a:r>
              <a:rPr lang="cs-CZ" sz="1600" err="1"/>
              <a:t>tantam</a:t>
            </a:r>
            <a:r>
              <a:rPr lang="cs-CZ" sz="1600"/>
              <a:t> in </a:t>
            </a:r>
            <a:r>
              <a:rPr lang="cs-CZ" sz="1600" err="1"/>
              <a:t>vobis</a:t>
            </a:r>
            <a:r>
              <a:rPr lang="cs-CZ" sz="1600"/>
              <a:t> </a:t>
            </a:r>
            <a:r>
              <a:rPr lang="cs-CZ" sz="1600" err="1"/>
              <a:t>auctoritatem</a:t>
            </a:r>
            <a:r>
              <a:rPr lang="cs-CZ" sz="1600"/>
              <a:t>, </a:t>
            </a:r>
            <a:r>
              <a:rPr lang="cs-CZ" sz="1600" err="1"/>
              <a:t>tantam</a:t>
            </a:r>
            <a:r>
              <a:rPr lang="cs-CZ" sz="1600"/>
              <a:t> in </a:t>
            </a:r>
            <a:r>
              <a:rPr lang="cs-CZ" sz="1600" err="1"/>
              <a:t>equitibus</a:t>
            </a:r>
            <a:r>
              <a:rPr lang="cs-CZ" sz="1600"/>
              <a:t> </a:t>
            </a:r>
            <a:r>
              <a:rPr lang="cs-CZ" sz="1600" err="1"/>
              <a:t>Romanis</a:t>
            </a:r>
            <a:r>
              <a:rPr lang="cs-CZ" sz="1600"/>
              <a:t> </a:t>
            </a:r>
            <a:r>
              <a:rPr lang="cs-CZ" sz="1600" err="1"/>
              <a:t>virtutem</a:t>
            </a:r>
            <a:r>
              <a:rPr lang="cs-CZ" sz="1600"/>
              <a:t>, </a:t>
            </a:r>
            <a:r>
              <a:rPr lang="cs-CZ" sz="1600" err="1"/>
              <a:t>tantam</a:t>
            </a:r>
            <a:r>
              <a:rPr lang="cs-CZ" sz="1600"/>
              <a:t> in omnibus </a:t>
            </a:r>
            <a:r>
              <a:rPr lang="cs-CZ" sz="1600" err="1"/>
              <a:t>bonis</a:t>
            </a:r>
            <a:r>
              <a:rPr lang="cs-CZ" sz="1600"/>
              <a:t> </a:t>
            </a:r>
            <a:r>
              <a:rPr lang="cs-CZ" sz="1600" err="1"/>
              <a:t>consensionem</a:t>
            </a:r>
            <a:r>
              <a:rPr lang="cs-CZ" sz="1600"/>
              <a:t>, </a:t>
            </a:r>
            <a:r>
              <a:rPr lang="cs-CZ" sz="1600" err="1"/>
              <a:t>ut</a:t>
            </a:r>
            <a:r>
              <a:rPr lang="cs-CZ" sz="1600"/>
              <a:t> </a:t>
            </a:r>
            <a:r>
              <a:rPr lang="cs-CZ" sz="1600" err="1"/>
              <a:t>Catilinae</a:t>
            </a:r>
            <a:r>
              <a:rPr lang="cs-CZ" sz="1600"/>
              <a:t> </a:t>
            </a:r>
            <a:r>
              <a:rPr lang="cs-CZ" sz="1600" err="1"/>
              <a:t>profectione</a:t>
            </a:r>
            <a:r>
              <a:rPr lang="cs-CZ" sz="1600"/>
              <a:t> omnia </a:t>
            </a:r>
            <a:r>
              <a:rPr lang="cs-CZ" sz="1600" err="1"/>
              <a:t>patefacta</a:t>
            </a:r>
            <a:r>
              <a:rPr lang="cs-CZ" sz="1600"/>
              <a:t>, </a:t>
            </a:r>
            <a:r>
              <a:rPr lang="cs-CZ" sz="1600" err="1"/>
              <a:t>inlustrata</a:t>
            </a:r>
            <a:r>
              <a:rPr lang="cs-CZ" sz="1600"/>
              <a:t>, </a:t>
            </a:r>
            <a:r>
              <a:rPr lang="cs-CZ" sz="1600" err="1"/>
              <a:t>oppressa</a:t>
            </a:r>
            <a:r>
              <a:rPr lang="cs-CZ" sz="1600"/>
              <a:t>, </a:t>
            </a:r>
            <a:r>
              <a:rPr lang="cs-CZ" sz="1600" err="1"/>
              <a:t>vindicata</a:t>
            </a:r>
            <a:r>
              <a:rPr lang="cs-CZ" sz="1600"/>
              <a:t> </a:t>
            </a:r>
            <a:r>
              <a:rPr lang="cs-CZ" sz="1600" err="1"/>
              <a:t>esse</a:t>
            </a:r>
            <a:r>
              <a:rPr lang="cs-CZ" sz="1600"/>
              <a:t> </a:t>
            </a:r>
            <a:r>
              <a:rPr lang="cs-CZ" sz="1600" err="1"/>
              <a:t>videatis</a:t>
            </a:r>
            <a:r>
              <a:rPr lang="cs-CZ" sz="1600"/>
              <a:t>. </a:t>
            </a:r>
          </a:p>
          <a:p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8260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Five</a:t>
            </a:r>
            <a:r>
              <a:rPr lang="cs-CZ" smtClean="0"/>
              <a:t> </a:t>
            </a:r>
            <a:r>
              <a:rPr lang="cs-CZ" err="1" smtClean="0"/>
              <a:t>canons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oratory</a:t>
            </a:r>
            <a:r>
              <a:rPr lang="cs-CZ" smtClean="0"/>
              <a:t> (</a:t>
            </a:r>
            <a:r>
              <a:rPr lang="cs-CZ" err="1" smtClean="0"/>
              <a:t>codified</a:t>
            </a:r>
            <a:r>
              <a:rPr lang="cs-CZ" smtClean="0"/>
              <a:t> in Rome)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err="1" smtClean="0">
                <a:solidFill>
                  <a:srgbClr val="FF0000"/>
                </a:solidFill>
              </a:rPr>
              <a:t>Inventio</a:t>
            </a:r>
            <a:r>
              <a:rPr lang="cs-CZ" smtClean="0"/>
              <a:t>: </a:t>
            </a:r>
            <a:r>
              <a:rPr lang="en-US" smtClean="0"/>
              <a:t>the development </a:t>
            </a:r>
            <a:r>
              <a:rPr lang="en-US"/>
              <a:t>and refinement of an </a:t>
            </a:r>
            <a:r>
              <a:rPr lang="en-US" smtClean="0"/>
              <a:t>argument</a:t>
            </a:r>
            <a:r>
              <a:rPr lang="cs-CZ" err="1" smtClean="0"/>
              <a:t>ation</a:t>
            </a:r>
            <a:endParaRPr lang="en-US"/>
          </a:p>
          <a:p>
            <a:r>
              <a:rPr lang="cs-CZ" i="1" err="1" smtClean="0">
                <a:solidFill>
                  <a:srgbClr val="FF0000"/>
                </a:solidFill>
              </a:rPr>
              <a:t>Dispositio</a:t>
            </a:r>
            <a:r>
              <a:rPr lang="cs-CZ" smtClean="0"/>
              <a:t>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en-US" smtClean="0"/>
              <a:t>arrangement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a </a:t>
            </a:r>
            <a:r>
              <a:rPr lang="cs-CZ" err="1" smtClean="0"/>
              <a:t>speech</a:t>
            </a:r>
            <a:r>
              <a:rPr lang="cs-CZ" smtClean="0"/>
              <a:t> </a:t>
            </a:r>
            <a:r>
              <a:rPr lang="en-US" smtClean="0"/>
              <a:t>for </a:t>
            </a:r>
            <a:r>
              <a:rPr lang="en-US"/>
              <a:t>greatest </a:t>
            </a:r>
            <a:r>
              <a:rPr lang="en-US" smtClean="0"/>
              <a:t>effect</a:t>
            </a:r>
            <a:endParaRPr lang="en-US"/>
          </a:p>
          <a:p>
            <a:r>
              <a:rPr lang="cs-CZ" i="1" err="1" smtClean="0">
                <a:solidFill>
                  <a:srgbClr val="FF0000"/>
                </a:solidFill>
              </a:rPr>
              <a:t>Elocutio</a:t>
            </a:r>
            <a:r>
              <a:rPr lang="cs-CZ" i="1" smtClean="0"/>
              <a:t>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stylisation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a </a:t>
            </a:r>
            <a:r>
              <a:rPr lang="cs-CZ" err="1" smtClean="0"/>
              <a:t>speech</a:t>
            </a:r>
            <a:r>
              <a:rPr lang="cs-CZ" smtClean="0"/>
              <a:t> by </a:t>
            </a:r>
            <a:r>
              <a:rPr lang="cs-CZ" err="1" smtClean="0"/>
              <a:t>the</a:t>
            </a:r>
            <a:r>
              <a:rPr lang="cs-CZ" smtClean="0"/>
              <a:t> use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rhetorical</a:t>
            </a:r>
            <a:r>
              <a:rPr lang="cs-CZ" smtClean="0"/>
              <a:t> </a:t>
            </a:r>
            <a:r>
              <a:rPr lang="cs-CZ" err="1" smtClean="0"/>
              <a:t>devices</a:t>
            </a:r>
            <a:r>
              <a:rPr lang="cs-CZ" smtClean="0"/>
              <a:t> (</a:t>
            </a:r>
            <a:r>
              <a:rPr lang="cs-CZ" err="1" smtClean="0"/>
              <a:t>figures</a:t>
            </a:r>
            <a:r>
              <a:rPr lang="cs-CZ" smtClean="0"/>
              <a:t>)</a:t>
            </a:r>
          </a:p>
          <a:p>
            <a:pPr lvl="1"/>
            <a:r>
              <a:rPr lang="cs-CZ" smtClean="0"/>
              <a:t>(</a:t>
            </a:r>
            <a:r>
              <a:rPr lang="cs-CZ" i="1" err="1" smtClean="0"/>
              <a:t>Pronuntiatio</a:t>
            </a:r>
            <a:r>
              <a:rPr lang="cs-CZ" smtClean="0"/>
              <a:t>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way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en-US" smtClean="0"/>
              <a:t>presentation)</a:t>
            </a:r>
            <a:endParaRPr lang="en-US"/>
          </a:p>
          <a:p>
            <a:r>
              <a:rPr lang="cs-CZ" i="1" err="1" smtClean="0">
                <a:solidFill>
                  <a:srgbClr val="FF0000"/>
                </a:solidFill>
              </a:rPr>
              <a:t>Memoria</a:t>
            </a:r>
            <a:r>
              <a:rPr lang="cs-CZ" smtClean="0"/>
              <a:t>: </a:t>
            </a:r>
            <a:r>
              <a:rPr lang="cs-CZ" err="1" smtClean="0"/>
              <a:t>memorizing</a:t>
            </a:r>
            <a:r>
              <a:rPr lang="cs-CZ" smtClean="0"/>
              <a:t> a</a:t>
            </a:r>
            <a:r>
              <a:rPr lang="en-US" smtClean="0"/>
              <a:t> speech</a:t>
            </a:r>
            <a:endParaRPr lang="en-US"/>
          </a:p>
          <a:p>
            <a:r>
              <a:rPr lang="cs-CZ" i="1" err="1" smtClean="0">
                <a:solidFill>
                  <a:srgbClr val="FF0000"/>
                </a:solidFill>
              </a:rPr>
              <a:t>Actio</a:t>
            </a:r>
            <a:r>
              <a:rPr lang="cs-CZ" smtClean="0"/>
              <a:t>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en-US" smtClean="0"/>
              <a:t>delivery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a </a:t>
            </a:r>
            <a:r>
              <a:rPr lang="cs-CZ" err="1" smtClean="0"/>
              <a:t>speech</a:t>
            </a:r>
            <a:endParaRPr lang="en-US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5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Peroratio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[33] </a:t>
            </a:r>
            <a:r>
              <a:rPr lang="cs-CZ" dirty="0" err="1"/>
              <a:t>Hisce</a:t>
            </a:r>
            <a:r>
              <a:rPr lang="cs-CZ" dirty="0"/>
              <a:t> </a:t>
            </a:r>
            <a:r>
              <a:rPr lang="cs-CZ" dirty="0" err="1"/>
              <a:t>ominibus</a:t>
            </a:r>
            <a:r>
              <a:rPr lang="cs-CZ" dirty="0"/>
              <a:t>, </a:t>
            </a:r>
            <a:r>
              <a:rPr lang="cs-CZ" dirty="0" err="1"/>
              <a:t>Catilina</a:t>
            </a:r>
            <a:r>
              <a:rPr lang="cs-CZ" dirty="0"/>
              <a:t>,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summa</a:t>
            </a:r>
            <a:r>
              <a:rPr lang="cs-CZ" dirty="0"/>
              <a:t> </a:t>
            </a:r>
            <a:r>
              <a:rPr lang="cs-CZ" dirty="0" err="1"/>
              <a:t>rei</a:t>
            </a:r>
            <a:r>
              <a:rPr lang="cs-CZ" dirty="0"/>
              <a:t> </a:t>
            </a:r>
            <a:r>
              <a:rPr lang="cs-CZ" dirty="0" err="1"/>
              <a:t>publicae</a:t>
            </a:r>
            <a:r>
              <a:rPr lang="cs-CZ" dirty="0"/>
              <a:t> salute,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tua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peste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pernicie</a:t>
            </a:r>
            <a:r>
              <a:rPr lang="cs-CZ" dirty="0"/>
              <a:t> </a:t>
            </a:r>
            <a:r>
              <a:rPr lang="cs-CZ" dirty="0" err="1"/>
              <a:t>cumque</a:t>
            </a:r>
            <a:r>
              <a:rPr lang="cs-CZ" dirty="0"/>
              <a:t> </a:t>
            </a:r>
            <a:r>
              <a:rPr lang="cs-CZ" dirty="0" err="1"/>
              <a:t>eorum</a:t>
            </a:r>
            <a:r>
              <a:rPr lang="cs-CZ" dirty="0"/>
              <a:t> </a:t>
            </a:r>
            <a:r>
              <a:rPr lang="cs-CZ" dirty="0" err="1"/>
              <a:t>exitio</a:t>
            </a:r>
            <a:r>
              <a:rPr lang="cs-CZ" dirty="0"/>
              <a:t>, qui se tecum omni </a:t>
            </a:r>
            <a:r>
              <a:rPr lang="cs-CZ" dirty="0" err="1">
                <a:solidFill>
                  <a:srgbClr val="FF0000"/>
                </a:solidFill>
              </a:rPr>
              <a:t>scelere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parricidioque</a:t>
            </a:r>
            <a:r>
              <a:rPr lang="cs-CZ" dirty="0"/>
              <a:t> </a:t>
            </a:r>
            <a:r>
              <a:rPr lang="cs-CZ" dirty="0" err="1"/>
              <a:t>iunxerunt</a:t>
            </a:r>
            <a:r>
              <a:rPr lang="cs-CZ" dirty="0"/>
              <a:t>, </a:t>
            </a:r>
            <a:r>
              <a:rPr lang="cs-CZ" dirty="0" err="1"/>
              <a:t>proficiscere</a:t>
            </a:r>
            <a:r>
              <a:rPr lang="cs-CZ" dirty="0"/>
              <a:t> ad </a:t>
            </a:r>
            <a:r>
              <a:rPr lang="cs-CZ" dirty="0" err="1">
                <a:solidFill>
                  <a:srgbClr val="FF0000"/>
                </a:solidFill>
              </a:rPr>
              <a:t>impium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bellum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nefarium</a:t>
            </a:r>
            <a:r>
              <a:rPr lang="cs-CZ" dirty="0"/>
              <a:t>. Tu, </a:t>
            </a:r>
            <a:r>
              <a:rPr lang="cs-CZ" dirty="0" err="1"/>
              <a:t>Iuppiter</a:t>
            </a:r>
            <a:r>
              <a:rPr lang="cs-CZ" dirty="0"/>
              <a:t>, qui </a:t>
            </a:r>
            <a:r>
              <a:rPr lang="cs-CZ" dirty="0" err="1"/>
              <a:t>isdem</a:t>
            </a:r>
            <a:r>
              <a:rPr lang="cs-CZ" dirty="0"/>
              <a:t> </a:t>
            </a:r>
            <a:r>
              <a:rPr lang="cs-CZ" dirty="0" err="1"/>
              <a:t>quibus</a:t>
            </a:r>
            <a:r>
              <a:rPr lang="cs-CZ" dirty="0"/>
              <a:t> </a:t>
            </a:r>
            <a:r>
              <a:rPr lang="cs-CZ" dirty="0" err="1"/>
              <a:t>haec</a:t>
            </a:r>
            <a:r>
              <a:rPr lang="cs-CZ" dirty="0"/>
              <a:t> </a:t>
            </a:r>
            <a:r>
              <a:rPr lang="cs-CZ" dirty="0" err="1"/>
              <a:t>urbs</a:t>
            </a:r>
            <a:r>
              <a:rPr lang="cs-CZ" dirty="0"/>
              <a:t> </a:t>
            </a:r>
            <a:r>
              <a:rPr lang="cs-CZ" dirty="0" err="1"/>
              <a:t>auspiciis</a:t>
            </a:r>
            <a:r>
              <a:rPr lang="cs-CZ" dirty="0"/>
              <a:t> a </a:t>
            </a:r>
            <a:r>
              <a:rPr lang="cs-CZ" dirty="0" err="1"/>
              <a:t>Romulo</a:t>
            </a:r>
            <a:r>
              <a:rPr lang="cs-CZ" dirty="0"/>
              <a:t> es </a:t>
            </a:r>
            <a:r>
              <a:rPr lang="cs-CZ" dirty="0" err="1"/>
              <a:t>constitutus</a:t>
            </a:r>
            <a:r>
              <a:rPr lang="cs-CZ" dirty="0"/>
              <a:t>, </a:t>
            </a:r>
            <a:r>
              <a:rPr lang="cs-CZ" dirty="0" err="1"/>
              <a:t>quem</a:t>
            </a:r>
            <a:r>
              <a:rPr lang="cs-CZ" dirty="0"/>
              <a:t> Statorem </a:t>
            </a:r>
            <a:r>
              <a:rPr lang="cs-CZ" dirty="0" err="1"/>
              <a:t>huius</a:t>
            </a:r>
            <a:r>
              <a:rPr lang="cs-CZ" dirty="0"/>
              <a:t> </a:t>
            </a:r>
            <a:r>
              <a:rPr lang="cs-CZ" dirty="0" err="1"/>
              <a:t>urbis</a:t>
            </a:r>
            <a:r>
              <a:rPr lang="cs-CZ" dirty="0"/>
              <a:t> </a:t>
            </a:r>
            <a:r>
              <a:rPr lang="cs-CZ" dirty="0" err="1"/>
              <a:t>atque</a:t>
            </a:r>
            <a:r>
              <a:rPr lang="cs-CZ" dirty="0"/>
              <a:t> </a:t>
            </a:r>
            <a:r>
              <a:rPr lang="cs-CZ" dirty="0" err="1"/>
              <a:t>imperii</a:t>
            </a:r>
            <a:r>
              <a:rPr lang="cs-CZ" dirty="0"/>
              <a:t> </a:t>
            </a:r>
            <a:r>
              <a:rPr lang="cs-CZ" dirty="0" err="1"/>
              <a:t>vere</a:t>
            </a:r>
            <a:r>
              <a:rPr lang="cs-CZ" dirty="0"/>
              <a:t> </a:t>
            </a:r>
            <a:r>
              <a:rPr lang="cs-CZ" dirty="0" err="1"/>
              <a:t>nominamus</a:t>
            </a:r>
            <a:r>
              <a:rPr lang="cs-CZ" dirty="0"/>
              <a:t>, </a:t>
            </a:r>
            <a:r>
              <a:rPr lang="cs-CZ" dirty="0" err="1"/>
              <a:t>hunc</a:t>
            </a:r>
            <a:r>
              <a:rPr lang="cs-CZ" dirty="0"/>
              <a:t> et </a:t>
            </a:r>
            <a:r>
              <a:rPr lang="cs-CZ" dirty="0" err="1"/>
              <a:t>huius</a:t>
            </a:r>
            <a:r>
              <a:rPr lang="cs-CZ" dirty="0"/>
              <a:t> </a:t>
            </a:r>
            <a:r>
              <a:rPr lang="cs-CZ" dirty="0" err="1"/>
              <a:t>socios</a:t>
            </a:r>
            <a:r>
              <a:rPr lang="cs-CZ" dirty="0"/>
              <a:t> a </a:t>
            </a:r>
            <a:r>
              <a:rPr lang="cs-CZ" dirty="0" err="1"/>
              <a:t>tuis</a:t>
            </a:r>
            <a:r>
              <a:rPr lang="cs-CZ" dirty="0"/>
              <a:t> [</a:t>
            </a:r>
            <a:r>
              <a:rPr lang="cs-CZ" dirty="0" err="1"/>
              <a:t>aris</a:t>
            </a:r>
            <a:r>
              <a:rPr lang="cs-CZ" dirty="0"/>
              <a:t>] </a:t>
            </a:r>
            <a:r>
              <a:rPr lang="cs-CZ" dirty="0" err="1"/>
              <a:t>ceterisque</a:t>
            </a:r>
            <a:r>
              <a:rPr lang="cs-CZ" dirty="0"/>
              <a:t> </a:t>
            </a:r>
            <a:r>
              <a:rPr lang="cs-CZ" dirty="0" err="1"/>
              <a:t>templis</a:t>
            </a:r>
            <a:r>
              <a:rPr lang="cs-CZ" dirty="0"/>
              <a:t>, a </a:t>
            </a:r>
            <a:r>
              <a:rPr lang="cs-CZ" dirty="0" err="1"/>
              <a:t>tectis</a:t>
            </a:r>
            <a:r>
              <a:rPr lang="cs-CZ" dirty="0"/>
              <a:t> </a:t>
            </a:r>
            <a:r>
              <a:rPr lang="cs-CZ" dirty="0" err="1"/>
              <a:t>urbis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moenibus</a:t>
            </a:r>
            <a:r>
              <a:rPr lang="cs-CZ" dirty="0"/>
              <a:t>, a vita </a:t>
            </a:r>
            <a:r>
              <a:rPr lang="cs-CZ" dirty="0" err="1"/>
              <a:t>fortunisque</a:t>
            </a:r>
            <a:r>
              <a:rPr lang="cs-CZ" dirty="0"/>
              <a:t> </a:t>
            </a:r>
            <a:r>
              <a:rPr lang="cs-CZ" dirty="0" err="1"/>
              <a:t>civium</a:t>
            </a:r>
            <a:r>
              <a:rPr lang="cs-CZ" dirty="0"/>
              <a:t> [omnium] </a:t>
            </a:r>
            <a:r>
              <a:rPr lang="cs-CZ" dirty="0" err="1"/>
              <a:t>arcebis</a:t>
            </a:r>
            <a:r>
              <a:rPr lang="cs-CZ" dirty="0"/>
              <a:t> et </a:t>
            </a:r>
            <a:r>
              <a:rPr lang="cs-CZ" dirty="0" err="1"/>
              <a:t>homines</a:t>
            </a:r>
            <a:r>
              <a:rPr lang="cs-CZ" dirty="0"/>
              <a:t> </a:t>
            </a:r>
            <a:r>
              <a:rPr lang="cs-CZ" dirty="0" err="1"/>
              <a:t>bonorum</a:t>
            </a:r>
            <a:r>
              <a:rPr lang="cs-CZ" dirty="0"/>
              <a:t> </a:t>
            </a:r>
            <a:r>
              <a:rPr lang="cs-CZ" dirty="0" err="1"/>
              <a:t>inimicos</a:t>
            </a:r>
            <a:r>
              <a:rPr lang="cs-CZ" dirty="0"/>
              <a:t>, </a:t>
            </a:r>
            <a:r>
              <a:rPr lang="cs-CZ" dirty="0" err="1"/>
              <a:t>hostis</a:t>
            </a:r>
            <a:r>
              <a:rPr lang="cs-CZ" dirty="0"/>
              <a:t> </a:t>
            </a:r>
            <a:r>
              <a:rPr lang="cs-CZ" dirty="0" err="1"/>
              <a:t>patriae</a:t>
            </a:r>
            <a:r>
              <a:rPr lang="cs-CZ" dirty="0"/>
              <a:t>, </a:t>
            </a:r>
            <a:r>
              <a:rPr lang="cs-CZ" dirty="0" err="1"/>
              <a:t>latrones</a:t>
            </a:r>
            <a:r>
              <a:rPr lang="cs-CZ" dirty="0"/>
              <a:t> </a:t>
            </a:r>
            <a:r>
              <a:rPr lang="cs-CZ" dirty="0" err="1"/>
              <a:t>Italiae</a:t>
            </a:r>
            <a:r>
              <a:rPr lang="cs-CZ" dirty="0"/>
              <a:t> </a:t>
            </a:r>
            <a:r>
              <a:rPr lang="cs-CZ" dirty="0" err="1"/>
              <a:t>scelerum</a:t>
            </a:r>
            <a:r>
              <a:rPr lang="cs-CZ" dirty="0"/>
              <a:t> </a:t>
            </a:r>
            <a:r>
              <a:rPr lang="cs-CZ" dirty="0" err="1"/>
              <a:t>foedere</a:t>
            </a:r>
            <a:r>
              <a:rPr lang="cs-CZ" dirty="0"/>
              <a:t> inter se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nefaria</a:t>
            </a:r>
            <a:r>
              <a:rPr lang="cs-CZ" dirty="0"/>
              <a:t> </a:t>
            </a:r>
            <a:r>
              <a:rPr lang="cs-CZ" dirty="0" err="1"/>
              <a:t>societate</a:t>
            </a:r>
            <a:r>
              <a:rPr lang="cs-CZ" dirty="0"/>
              <a:t> </a:t>
            </a:r>
            <a:r>
              <a:rPr lang="cs-CZ" dirty="0" err="1"/>
              <a:t>coniunctos</a:t>
            </a:r>
            <a:r>
              <a:rPr lang="cs-CZ" dirty="0"/>
              <a:t> </a:t>
            </a:r>
            <a:r>
              <a:rPr lang="cs-CZ" dirty="0" err="1"/>
              <a:t>aeternis</a:t>
            </a:r>
            <a:r>
              <a:rPr lang="cs-CZ" dirty="0"/>
              <a:t> </a:t>
            </a:r>
            <a:r>
              <a:rPr lang="cs-CZ" dirty="0" err="1"/>
              <a:t>suppliciis</a:t>
            </a:r>
            <a:r>
              <a:rPr lang="cs-CZ" dirty="0"/>
              <a:t> </a:t>
            </a:r>
            <a:r>
              <a:rPr lang="cs-CZ" dirty="0" err="1"/>
              <a:t>vivos</a:t>
            </a:r>
            <a:r>
              <a:rPr lang="cs-CZ" dirty="0"/>
              <a:t> </a:t>
            </a:r>
            <a:r>
              <a:rPr lang="cs-CZ" dirty="0" err="1"/>
              <a:t>mortuosque</a:t>
            </a:r>
            <a:r>
              <a:rPr lang="cs-CZ" dirty="0"/>
              <a:t> </a:t>
            </a:r>
            <a:r>
              <a:rPr lang="cs-CZ" dirty="0" err="1"/>
              <a:t>mactabis</a:t>
            </a:r>
            <a:r>
              <a:rPr lang="cs-CZ" dirty="0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457765" y="5749970"/>
            <a:ext cx="114832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interdictio</a:t>
            </a:r>
            <a:endParaRPr lang="cs-CZ" i="1"/>
          </a:p>
        </p:txBody>
      </p:sp>
      <p:sp>
        <p:nvSpPr>
          <p:cNvPr id="5" name="TextovéPole 4"/>
          <p:cNvSpPr txBox="1"/>
          <p:nvPr/>
        </p:nvSpPr>
        <p:spPr>
          <a:xfrm>
            <a:off x="5776943" y="6119302"/>
            <a:ext cx="184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a</a:t>
            </a:r>
            <a:r>
              <a:rPr lang="cs-CZ" err="1" smtClean="0"/>
              <a:t>sk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</a:t>
            </a:r>
            <a:r>
              <a:rPr lang="cs-CZ" err="1" smtClean="0"/>
              <a:t>protection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9852211" y="6137231"/>
            <a:ext cx="193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a</a:t>
            </a:r>
            <a:r>
              <a:rPr lang="cs-CZ" err="1" smtClean="0"/>
              <a:t>sk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</a:t>
            </a:r>
            <a:r>
              <a:rPr lang="cs-CZ" err="1" smtClean="0"/>
              <a:t>destruction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907173" y="5767899"/>
            <a:ext cx="74206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oratio</a:t>
            </a:r>
            <a:endParaRPr lang="cs-CZ" i="1"/>
          </a:p>
        </p:txBody>
      </p:sp>
      <p:sp>
        <p:nvSpPr>
          <p:cNvPr id="8" name="TextovéPole 7"/>
          <p:cNvSpPr txBox="1"/>
          <p:nvPr/>
        </p:nvSpPr>
        <p:spPr>
          <a:xfrm>
            <a:off x="3233029" y="1161819"/>
            <a:ext cx="344235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err="1"/>
              <a:t>r</a:t>
            </a:r>
            <a:r>
              <a:rPr lang="cs-CZ" err="1" smtClean="0"/>
              <a:t>especting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principle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i="1" err="1" smtClean="0"/>
              <a:t>brevitas</a:t>
            </a:r>
            <a:endParaRPr lang="cs-CZ" i="1"/>
          </a:p>
        </p:txBody>
      </p:sp>
      <p:sp>
        <p:nvSpPr>
          <p:cNvPr id="9" name="TextovéPole 8"/>
          <p:cNvSpPr txBox="1"/>
          <p:nvPr/>
        </p:nvSpPr>
        <p:spPr>
          <a:xfrm>
            <a:off x="8798049" y="1066800"/>
            <a:ext cx="23197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/>
              <a:t>a</a:t>
            </a:r>
            <a:r>
              <a:rPr lang="cs-CZ" smtClean="0"/>
              <a:t> </a:t>
            </a:r>
            <a:r>
              <a:rPr lang="cs-CZ" err="1" smtClean="0"/>
              <a:t>curse</a:t>
            </a:r>
            <a:r>
              <a:rPr lang="cs-CZ" smtClean="0"/>
              <a:t> </a:t>
            </a:r>
            <a:r>
              <a:rPr lang="cs-CZ" err="1" smtClean="0"/>
              <a:t>against</a:t>
            </a:r>
            <a:r>
              <a:rPr lang="cs-CZ" smtClean="0"/>
              <a:t> </a:t>
            </a:r>
            <a:r>
              <a:rPr lang="cs-CZ" err="1" smtClean="0"/>
              <a:t>Catilina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5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 </a:t>
            </a:r>
            <a:r>
              <a:rPr lang="cs-CZ" err="1" smtClean="0"/>
              <a:t>Archia</a:t>
            </a:r>
            <a:r>
              <a:rPr lang="cs-CZ" smtClean="0"/>
              <a:t> poeta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/>
              <a:t>a</a:t>
            </a:r>
            <a:r>
              <a:rPr lang="cs-CZ" smtClean="0"/>
              <a:t> defense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Aulus</a:t>
            </a:r>
            <a:r>
              <a:rPr lang="cs-CZ" smtClean="0"/>
              <a:t> Licinius </a:t>
            </a:r>
            <a:r>
              <a:rPr lang="cs-CZ" err="1" smtClean="0"/>
              <a:t>Archias</a:t>
            </a:r>
            <a:r>
              <a:rPr lang="cs-CZ" smtClean="0"/>
              <a:t>, a </a:t>
            </a:r>
            <a:r>
              <a:rPr lang="cs-CZ" err="1" smtClean="0"/>
              <a:t>poet</a:t>
            </a:r>
            <a:r>
              <a:rPr lang="cs-CZ" smtClean="0"/>
              <a:t> </a:t>
            </a:r>
            <a:r>
              <a:rPr lang="cs-CZ" err="1" smtClean="0"/>
              <a:t>accused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illegal</a:t>
            </a:r>
            <a:r>
              <a:rPr lang="cs-CZ" smtClean="0"/>
              <a:t> use </a:t>
            </a:r>
            <a:r>
              <a:rPr lang="cs-CZ" err="1" smtClean="0"/>
              <a:t>of</a:t>
            </a:r>
            <a:r>
              <a:rPr lang="cs-CZ" smtClean="0"/>
              <a:t> Roman </a:t>
            </a:r>
            <a:r>
              <a:rPr lang="cs-CZ" err="1" smtClean="0"/>
              <a:t>citizenship</a:t>
            </a:r>
            <a:endParaRPr lang="cs-CZ" smtClean="0"/>
          </a:p>
          <a:p>
            <a:r>
              <a:rPr lang="cs-CZ" err="1"/>
              <a:t>h</a:t>
            </a:r>
            <a:r>
              <a:rPr lang="cs-CZ" err="1" smtClean="0"/>
              <a:t>eld</a:t>
            </a:r>
            <a:r>
              <a:rPr lang="cs-CZ" smtClean="0"/>
              <a:t> in 62 BC</a:t>
            </a:r>
          </a:p>
          <a:p>
            <a:r>
              <a:rPr lang="cs-CZ" err="1"/>
              <a:t>p</a:t>
            </a:r>
            <a:r>
              <a:rPr lang="cs-CZ" err="1" smtClean="0"/>
              <a:t>robably</a:t>
            </a:r>
            <a:r>
              <a:rPr lang="cs-CZ" smtClean="0"/>
              <a:t> </a:t>
            </a:r>
            <a:r>
              <a:rPr lang="cs-CZ" err="1" smtClean="0"/>
              <a:t>successfull</a:t>
            </a:r>
            <a:endParaRPr lang="cs-CZ" smtClean="0"/>
          </a:p>
          <a:p>
            <a:r>
              <a:rPr lang="cs-CZ" err="1" smtClean="0"/>
              <a:t>Cic</a:t>
            </a:r>
            <a:r>
              <a:rPr lang="cs-CZ" smtClean="0"/>
              <a:t>. </a:t>
            </a:r>
            <a:r>
              <a:rPr lang="cs-CZ" i="1" err="1" smtClean="0"/>
              <a:t>Att</a:t>
            </a:r>
            <a:r>
              <a:rPr lang="cs-CZ" i="1" smtClean="0"/>
              <a:t>. </a:t>
            </a:r>
            <a:r>
              <a:rPr lang="cs-CZ" smtClean="0"/>
              <a:t>1,16 (61 BC): </a:t>
            </a:r>
            <a:r>
              <a:rPr lang="cs-CZ" err="1" smtClean="0"/>
              <a:t>Archias</a:t>
            </a:r>
            <a:r>
              <a:rPr lang="cs-CZ" smtClean="0"/>
              <a:t> </a:t>
            </a:r>
            <a:r>
              <a:rPr lang="cs-CZ" err="1" smtClean="0"/>
              <a:t>mentioned</a:t>
            </a:r>
            <a:r>
              <a:rPr lang="cs-CZ" smtClean="0"/>
              <a:t>, but </a:t>
            </a:r>
            <a:r>
              <a:rPr lang="cs-CZ" err="1" smtClean="0"/>
              <a:t>the</a:t>
            </a:r>
            <a:r>
              <a:rPr lang="cs-CZ" smtClean="0"/>
              <a:t> trial not </a:t>
            </a:r>
            <a:r>
              <a:rPr lang="cs-CZ" err="1" smtClean="0"/>
              <a:t>mentioned</a:t>
            </a:r>
            <a:r>
              <a:rPr lang="cs-CZ" smtClean="0"/>
              <a:t>:</a:t>
            </a:r>
          </a:p>
          <a:p>
            <a:pPr marL="457200" lvl="1" indent="0">
              <a:buNone/>
            </a:pPr>
            <a:r>
              <a:rPr lang="cs-CZ" i="1" err="1" smtClean="0"/>
              <a:t>Epigrammatis</a:t>
            </a:r>
            <a:r>
              <a:rPr lang="cs-CZ" i="1" smtClean="0"/>
              <a:t> </a:t>
            </a:r>
            <a:r>
              <a:rPr lang="cs-CZ" i="1" err="1"/>
              <a:t>tuis</a:t>
            </a:r>
            <a:r>
              <a:rPr lang="cs-CZ" i="1"/>
              <a:t> </a:t>
            </a:r>
            <a:r>
              <a:rPr lang="cs-CZ" i="1" err="1"/>
              <a:t>quae</a:t>
            </a:r>
            <a:r>
              <a:rPr lang="cs-CZ" i="1"/>
              <a:t> in </a:t>
            </a:r>
            <a:r>
              <a:rPr lang="cs-CZ" i="1" err="1"/>
              <a:t>Amaltheo</a:t>
            </a:r>
            <a:r>
              <a:rPr lang="cs-CZ" i="1"/>
              <a:t> </a:t>
            </a:r>
            <a:r>
              <a:rPr lang="cs-CZ" i="1" err="1"/>
              <a:t>posuisti</a:t>
            </a:r>
            <a:r>
              <a:rPr lang="cs-CZ" i="1"/>
              <a:t> </a:t>
            </a:r>
            <a:r>
              <a:rPr lang="cs-CZ" i="1" err="1"/>
              <a:t>contenti</a:t>
            </a:r>
            <a:r>
              <a:rPr lang="cs-CZ" i="1"/>
              <a:t> </a:t>
            </a:r>
            <a:r>
              <a:rPr lang="cs-CZ" i="1" err="1"/>
              <a:t>erimus</a:t>
            </a:r>
            <a:r>
              <a:rPr lang="cs-CZ" i="1"/>
              <a:t>, </a:t>
            </a:r>
            <a:r>
              <a:rPr lang="cs-CZ" i="1" err="1"/>
              <a:t>praesertim</a:t>
            </a:r>
            <a:r>
              <a:rPr lang="cs-CZ" i="1"/>
              <a:t> </a:t>
            </a:r>
            <a:r>
              <a:rPr lang="cs-CZ" i="1" err="1"/>
              <a:t>cum</a:t>
            </a:r>
            <a:r>
              <a:rPr lang="cs-CZ" i="1"/>
              <a:t> et </a:t>
            </a:r>
            <a:r>
              <a:rPr lang="cs-CZ" i="1" err="1"/>
              <a:t>Thyillus</a:t>
            </a:r>
            <a:r>
              <a:rPr lang="cs-CZ" i="1"/>
              <a:t> nos </a:t>
            </a:r>
            <a:r>
              <a:rPr lang="cs-CZ" i="1" err="1"/>
              <a:t>reliquerit</a:t>
            </a:r>
            <a:r>
              <a:rPr lang="cs-CZ" i="1"/>
              <a:t> et </a:t>
            </a:r>
            <a:r>
              <a:rPr lang="cs-CZ" i="1" err="1"/>
              <a:t>Archias</a:t>
            </a:r>
            <a:r>
              <a:rPr lang="cs-CZ" i="1"/>
              <a:t> </a:t>
            </a:r>
            <a:r>
              <a:rPr lang="cs-CZ" i="1" err="1"/>
              <a:t>nihil</a:t>
            </a:r>
            <a:r>
              <a:rPr lang="cs-CZ" i="1"/>
              <a:t> de </a:t>
            </a:r>
            <a:r>
              <a:rPr lang="cs-CZ" i="1" err="1"/>
              <a:t>me</a:t>
            </a:r>
            <a:r>
              <a:rPr lang="cs-CZ" i="1"/>
              <a:t> </a:t>
            </a:r>
            <a:r>
              <a:rPr lang="cs-CZ" i="1" err="1"/>
              <a:t>scripserit</a:t>
            </a:r>
            <a:r>
              <a:rPr lang="cs-CZ" i="1"/>
              <a:t>. </a:t>
            </a:r>
            <a:r>
              <a:rPr lang="cs-CZ" i="1" err="1"/>
              <a:t>ac</a:t>
            </a:r>
            <a:r>
              <a:rPr lang="cs-CZ" i="1"/>
              <a:t> </a:t>
            </a:r>
            <a:r>
              <a:rPr lang="cs-CZ" i="1" err="1"/>
              <a:t>vereor</a:t>
            </a:r>
            <a:r>
              <a:rPr lang="cs-CZ" i="1"/>
              <a:t> ne, </a:t>
            </a:r>
            <a:r>
              <a:rPr lang="cs-CZ" i="1" err="1"/>
              <a:t>Lucullis</a:t>
            </a:r>
            <a:r>
              <a:rPr lang="cs-CZ" i="1"/>
              <a:t> </a:t>
            </a:r>
            <a:r>
              <a:rPr lang="cs-CZ" i="1" err="1"/>
              <a:t>quoniam</a:t>
            </a:r>
            <a:r>
              <a:rPr lang="cs-CZ" i="1"/>
              <a:t> </a:t>
            </a:r>
            <a:r>
              <a:rPr lang="cs-CZ" i="1" err="1"/>
              <a:t>Graecum</a:t>
            </a:r>
            <a:r>
              <a:rPr lang="cs-CZ" i="1"/>
              <a:t> poema </a:t>
            </a:r>
            <a:r>
              <a:rPr lang="cs-CZ" i="1" err="1"/>
              <a:t>condidit</a:t>
            </a:r>
            <a:r>
              <a:rPr lang="cs-CZ" i="1"/>
              <a:t>, </a:t>
            </a:r>
            <a:r>
              <a:rPr lang="cs-CZ" i="1" err="1"/>
              <a:t>nunc</a:t>
            </a:r>
            <a:r>
              <a:rPr lang="cs-CZ" i="1"/>
              <a:t> ad </a:t>
            </a:r>
            <a:r>
              <a:rPr lang="cs-CZ" i="1" err="1"/>
              <a:t>Caecilianam</a:t>
            </a:r>
            <a:r>
              <a:rPr lang="cs-CZ" i="1"/>
              <a:t> </a:t>
            </a:r>
            <a:r>
              <a:rPr lang="cs-CZ" i="1" err="1"/>
              <a:t>fabulam</a:t>
            </a:r>
            <a:r>
              <a:rPr lang="cs-CZ" i="1"/>
              <a:t> </a:t>
            </a:r>
            <a:r>
              <a:rPr lang="cs-CZ" i="1" err="1"/>
              <a:t>spectet</a:t>
            </a:r>
            <a:r>
              <a:rPr lang="cs-CZ" i="1"/>
              <a:t>.</a:t>
            </a:r>
            <a:endParaRPr lang="cs-CZ" i="1" smtClean="0"/>
          </a:p>
          <a:p>
            <a:endParaRPr lang="cs-CZ" smtClean="0"/>
          </a:p>
          <a:p>
            <a:endParaRPr lang="cs-CZ" smtClean="0"/>
          </a:p>
          <a:p>
            <a:r>
              <a:rPr lang="cs-CZ" err="1"/>
              <a:t>f</a:t>
            </a:r>
            <a:r>
              <a:rPr lang="cs-CZ" err="1" smtClean="0"/>
              <a:t>ound</a:t>
            </a:r>
            <a:r>
              <a:rPr lang="cs-CZ" smtClean="0"/>
              <a:t> by </a:t>
            </a:r>
            <a:r>
              <a:rPr lang="cs-CZ" err="1" smtClean="0"/>
              <a:t>Petrarch</a:t>
            </a:r>
            <a:r>
              <a:rPr lang="cs-CZ" smtClean="0"/>
              <a:t> (</a:t>
            </a:r>
            <a:r>
              <a:rPr lang="cs-CZ" err="1" smtClean="0"/>
              <a:t>Liège</a:t>
            </a:r>
            <a:r>
              <a:rPr lang="cs-CZ" smtClean="0"/>
              <a:t>, 1333)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0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Archias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b</a:t>
            </a:r>
            <a:r>
              <a:rPr lang="cs-CZ" err="1" smtClean="0"/>
              <a:t>orn</a:t>
            </a:r>
            <a:r>
              <a:rPr lang="cs-CZ" smtClean="0"/>
              <a:t> 120 BC in </a:t>
            </a:r>
            <a:r>
              <a:rPr lang="cs-CZ" err="1" smtClean="0"/>
              <a:t>Antioch</a:t>
            </a:r>
            <a:endParaRPr lang="cs-CZ" smtClean="0"/>
          </a:p>
          <a:p>
            <a:r>
              <a:rPr lang="cs-CZ" smtClean="0"/>
              <a:t>102 BC </a:t>
            </a:r>
            <a:r>
              <a:rPr lang="cs-CZ" err="1" smtClean="0"/>
              <a:t>arrived</a:t>
            </a:r>
            <a:r>
              <a:rPr lang="cs-CZ" smtClean="0"/>
              <a:t> in Rome</a:t>
            </a:r>
          </a:p>
          <a:p>
            <a:r>
              <a:rPr lang="cs-CZ"/>
              <a:t>i</a:t>
            </a:r>
            <a:r>
              <a:rPr lang="cs-CZ" smtClean="0"/>
              <a:t>n Rome </a:t>
            </a:r>
            <a:r>
              <a:rPr lang="cs-CZ" err="1" smtClean="0"/>
              <a:t>under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patronage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L. </a:t>
            </a:r>
            <a:r>
              <a:rPr lang="cs-CZ" err="1" smtClean="0"/>
              <a:t>Lucullus</a:t>
            </a:r>
            <a:r>
              <a:rPr lang="cs-CZ" smtClean="0"/>
              <a:t>, Roman </a:t>
            </a:r>
            <a:r>
              <a:rPr lang="cs-CZ" err="1" smtClean="0"/>
              <a:t>general</a:t>
            </a:r>
            <a:r>
              <a:rPr lang="cs-CZ" smtClean="0"/>
              <a:t> and </a:t>
            </a:r>
            <a:r>
              <a:rPr lang="cs-CZ" err="1" smtClean="0"/>
              <a:t>politician</a:t>
            </a:r>
            <a:endParaRPr lang="cs-CZ" smtClean="0"/>
          </a:p>
          <a:p>
            <a:r>
              <a:rPr lang="cs-CZ" smtClean="0"/>
              <a:t>93 BC: </a:t>
            </a:r>
            <a:r>
              <a:rPr lang="cs-CZ" err="1" smtClean="0"/>
              <a:t>gained</a:t>
            </a:r>
            <a:r>
              <a:rPr lang="cs-CZ" smtClean="0"/>
              <a:t> </a:t>
            </a:r>
            <a:r>
              <a:rPr lang="cs-CZ" err="1" smtClean="0"/>
              <a:t>citizenship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Heraclea</a:t>
            </a:r>
            <a:r>
              <a:rPr lang="cs-CZ" smtClean="0"/>
              <a:t> (Roman municipium)</a:t>
            </a:r>
          </a:p>
          <a:p>
            <a:r>
              <a:rPr lang="cs-CZ" err="1"/>
              <a:t>s</a:t>
            </a:r>
            <a:r>
              <a:rPr lang="cs-CZ" err="1" smtClean="0"/>
              <a:t>ettled</a:t>
            </a:r>
            <a:r>
              <a:rPr lang="cs-CZ" smtClean="0"/>
              <a:t> in Rome to </a:t>
            </a:r>
            <a:r>
              <a:rPr lang="cs-CZ" err="1" smtClean="0"/>
              <a:t>obtain</a:t>
            </a:r>
            <a:r>
              <a:rPr lang="cs-CZ" smtClean="0"/>
              <a:t> full Roman </a:t>
            </a:r>
            <a:r>
              <a:rPr lang="cs-CZ" err="1" smtClean="0"/>
              <a:t>citizenship</a:t>
            </a:r>
            <a:r>
              <a:rPr lang="cs-CZ" smtClean="0"/>
              <a:t>:</a:t>
            </a:r>
          </a:p>
          <a:p>
            <a:pPr lvl="1"/>
            <a:r>
              <a:rPr lang="cs-CZ" smtClean="0"/>
              <a:t>90 BC: Lex </a:t>
            </a:r>
            <a:r>
              <a:rPr lang="cs-CZ" err="1" smtClean="0"/>
              <a:t>Iulia</a:t>
            </a:r>
            <a:r>
              <a:rPr lang="cs-CZ" smtClean="0"/>
              <a:t> de </a:t>
            </a:r>
            <a:r>
              <a:rPr lang="cs-CZ" err="1" smtClean="0"/>
              <a:t>civitate</a:t>
            </a:r>
            <a:r>
              <a:rPr lang="cs-CZ" smtClean="0"/>
              <a:t> </a:t>
            </a:r>
            <a:r>
              <a:rPr lang="cs-CZ" err="1" smtClean="0"/>
              <a:t>latinis</a:t>
            </a:r>
            <a:r>
              <a:rPr lang="cs-CZ" smtClean="0"/>
              <a:t> </a:t>
            </a:r>
            <a:r>
              <a:rPr lang="cs-CZ" err="1" smtClean="0"/>
              <a:t>danda</a:t>
            </a:r>
            <a:endParaRPr lang="cs-CZ" smtClean="0"/>
          </a:p>
          <a:p>
            <a:pPr lvl="1"/>
            <a:r>
              <a:rPr lang="cs-CZ" smtClean="0"/>
              <a:t>89 BC: Lex </a:t>
            </a:r>
            <a:r>
              <a:rPr lang="cs-CZ" err="1" smtClean="0"/>
              <a:t>Plautia</a:t>
            </a:r>
            <a:r>
              <a:rPr lang="cs-CZ" smtClean="0"/>
              <a:t> </a:t>
            </a:r>
            <a:r>
              <a:rPr lang="cs-CZ" err="1" smtClean="0"/>
              <a:t>Papiria</a:t>
            </a:r>
            <a:r>
              <a:rPr lang="cs-CZ" smtClean="0"/>
              <a:t> de </a:t>
            </a:r>
            <a:r>
              <a:rPr lang="cs-CZ" err="1" smtClean="0"/>
              <a:t>civitate</a:t>
            </a:r>
            <a:r>
              <a:rPr lang="cs-CZ" smtClean="0"/>
              <a:t> </a:t>
            </a:r>
            <a:r>
              <a:rPr lang="cs-CZ" err="1" smtClean="0"/>
              <a:t>sociis</a:t>
            </a:r>
            <a:r>
              <a:rPr lang="cs-CZ" smtClean="0"/>
              <a:t> </a:t>
            </a:r>
            <a:r>
              <a:rPr lang="cs-CZ" err="1" smtClean="0"/>
              <a:t>danda</a:t>
            </a:r>
            <a:endParaRPr lang="cs-CZ" smtClean="0"/>
          </a:p>
          <a:p>
            <a:r>
              <a:rPr lang="cs-CZ" err="1"/>
              <a:t>t</a:t>
            </a:r>
            <a:r>
              <a:rPr lang="cs-CZ" err="1" smtClean="0"/>
              <a:t>eaching</a:t>
            </a:r>
            <a:r>
              <a:rPr lang="cs-CZ" smtClean="0"/>
              <a:t> Cicero in Rome (</a:t>
            </a:r>
            <a:r>
              <a:rPr lang="cs-CZ" err="1" smtClean="0"/>
              <a:t>rhetoric</a:t>
            </a:r>
            <a:r>
              <a:rPr lang="cs-CZ" smtClean="0"/>
              <a:t>)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6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Archias</a:t>
            </a:r>
            <a:r>
              <a:rPr lang="cs-CZ" smtClean="0"/>
              <a:t> </a:t>
            </a:r>
            <a:r>
              <a:rPr lang="cs-CZ" err="1" smtClean="0"/>
              <a:t>accusation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65 BC: </a:t>
            </a:r>
            <a:r>
              <a:rPr lang="cs-CZ" i="1" smtClean="0"/>
              <a:t>Lex </a:t>
            </a:r>
            <a:r>
              <a:rPr lang="cs-CZ" i="1" err="1" smtClean="0"/>
              <a:t>Papia</a:t>
            </a:r>
            <a:r>
              <a:rPr lang="cs-CZ" i="1" smtClean="0"/>
              <a:t> de </a:t>
            </a:r>
            <a:r>
              <a:rPr lang="cs-CZ" i="1" err="1" smtClean="0"/>
              <a:t>peregrinis</a:t>
            </a:r>
            <a:r>
              <a:rPr lang="cs-CZ" i="1" smtClean="0"/>
              <a:t> </a:t>
            </a:r>
            <a:r>
              <a:rPr lang="cs-CZ" err="1" smtClean="0"/>
              <a:t>against</a:t>
            </a:r>
            <a:r>
              <a:rPr lang="cs-CZ" smtClean="0"/>
              <a:t> </a:t>
            </a:r>
            <a:r>
              <a:rPr lang="cs-CZ" err="1" smtClean="0"/>
              <a:t>false</a:t>
            </a:r>
            <a:r>
              <a:rPr lang="cs-CZ" smtClean="0"/>
              <a:t> </a:t>
            </a:r>
            <a:r>
              <a:rPr lang="cs-CZ" err="1" smtClean="0"/>
              <a:t>claims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citizenship</a:t>
            </a:r>
            <a:endParaRPr lang="cs-CZ" smtClean="0"/>
          </a:p>
          <a:p>
            <a:r>
              <a:rPr lang="cs-CZ" err="1"/>
              <a:t>a</a:t>
            </a:r>
            <a:r>
              <a:rPr lang="cs-CZ" err="1" smtClean="0"/>
              <a:t>rguments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accusation</a:t>
            </a:r>
            <a:r>
              <a:rPr lang="cs-CZ" smtClean="0"/>
              <a:t>:</a:t>
            </a:r>
          </a:p>
          <a:p>
            <a:pPr lvl="1"/>
            <a:r>
              <a:rPr lang="cs-CZ"/>
              <a:t>n</a:t>
            </a:r>
            <a:r>
              <a:rPr lang="cs-CZ" smtClean="0"/>
              <a:t>o </a:t>
            </a:r>
            <a:r>
              <a:rPr lang="cs-CZ" err="1" smtClean="0"/>
              <a:t>official</a:t>
            </a:r>
            <a:r>
              <a:rPr lang="cs-CZ" smtClean="0"/>
              <a:t> </a:t>
            </a:r>
            <a:r>
              <a:rPr lang="cs-CZ" err="1" smtClean="0"/>
              <a:t>enrollment</a:t>
            </a:r>
            <a:r>
              <a:rPr lang="cs-CZ" smtClean="0"/>
              <a:t> </a:t>
            </a:r>
            <a:r>
              <a:rPr lang="cs-CZ" err="1" smtClean="0"/>
              <a:t>record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</a:t>
            </a:r>
            <a:r>
              <a:rPr lang="cs-CZ" err="1" smtClean="0"/>
              <a:t>Archias</a:t>
            </a:r>
            <a:r>
              <a:rPr lang="cs-CZ" smtClean="0"/>
              <a:t> as a </a:t>
            </a:r>
            <a:r>
              <a:rPr lang="cs-CZ" err="1" smtClean="0"/>
              <a:t>citizen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Heraclea</a:t>
            </a:r>
            <a:endParaRPr lang="cs-CZ" smtClean="0"/>
          </a:p>
          <a:p>
            <a:pPr lvl="1"/>
            <a:r>
              <a:rPr lang="cs-CZ"/>
              <a:t>n</a:t>
            </a:r>
            <a:r>
              <a:rPr lang="cs-CZ" smtClean="0"/>
              <a:t>o permanent residence in Rome</a:t>
            </a:r>
          </a:p>
          <a:p>
            <a:pPr lvl="1"/>
            <a:r>
              <a:rPr lang="cs-CZ" err="1"/>
              <a:t>u</a:t>
            </a:r>
            <a:r>
              <a:rPr lang="cs-CZ" err="1" smtClean="0"/>
              <a:t>nreliable</a:t>
            </a:r>
            <a:r>
              <a:rPr lang="cs-CZ" smtClean="0"/>
              <a:t> </a:t>
            </a:r>
            <a:r>
              <a:rPr lang="cs-CZ" err="1" smtClean="0"/>
              <a:t>records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praetors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89 BC (</a:t>
            </a:r>
            <a:r>
              <a:rPr lang="cs-CZ" err="1" smtClean="0"/>
              <a:t>Archias</a:t>
            </a:r>
            <a:r>
              <a:rPr lang="cs-CZ" smtClean="0"/>
              <a:t>‘ </a:t>
            </a:r>
            <a:r>
              <a:rPr lang="cs-CZ" err="1" smtClean="0"/>
              <a:t>name</a:t>
            </a:r>
            <a:r>
              <a:rPr lang="cs-CZ" smtClean="0"/>
              <a:t> </a:t>
            </a:r>
            <a:r>
              <a:rPr lang="cs-CZ" err="1" smtClean="0"/>
              <a:t>was</a:t>
            </a:r>
            <a:r>
              <a:rPr lang="cs-CZ" smtClean="0"/>
              <a:t> </a:t>
            </a:r>
            <a:r>
              <a:rPr lang="cs-CZ" err="1" smtClean="0"/>
              <a:t>insrcibed</a:t>
            </a:r>
            <a:r>
              <a:rPr lang="cs-CZ" smtClean="0"/>
              <a:t> </a:t>
            </a:r>
            <a:r>
              <a:rPr lang="cs-CZ" err="1" smtClean="0"/>
              <a:t>there</a:t>
            </a:r>
            <a:r>
              <a:rPr lang="cs-CZ" smtClean="0"/>
              <a:t>)</a:t>
            </a:r>
          </a:p>
          <a:p>
            <a:pPr lvl="1"/>
            <a:r>
              <a:rPr lang="cs-CZ"/>
              <a:t>n</a:t>
            </a:r>
            <a:r>
              <a:rPr lang="cs-CZ" smtClean="0"/>
              <a:t>o </a:t>
            </a:r>
            <a:r>
              <a:rPr lang="cs-CZ" err="1" smtClean="0"/>
              <a:t>record</a:t>
            </a:r>
            <a:r>
              <a:rPr lang="cs-CZ" smtClean="0"/>
              <a:t> in </a:t>
            </a:r>
            <a:r>
              <a:rPr lang="cs-CZ" err="1" smtClean="0"/>
              <a:t>the</a:t>
            </a:r>
            <a:r>
              <a:rPr lang="cs-CZ" smtClean="0"/>
              <a:t> Roman census </a:t>
            </a:r>
            <a:r>
              <a:rPr lang="cs-CZ" err="1" smtClean="0"/>
              <a:t>rolls</a:t>
            </a:r>
            <a:r>
              <a:rPr lang="cs-CZ" smtClean="0"/>
              <a:t> </a:t>
            </a:r>
            <a:r>
              <a:rPr lang="cs-CZ" err="1" smtClean="0"/>
              <a:t>taken</a:t>
            </a:r>
            <a:r>
              <a:rPr lang="cs-CZ" smtClean="0"/>
              <a:t> </a:t>
            </a:r>
            <a:r>
              <a:rPr lang="cs-CZ" err="1" smtClean="0"/>
              <a:t>during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period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Archias</a:t>
            </a:r>
            <a:r>
              <a:rPr lang="cs-CZ" smtClean="0"/>
              <a:t>‘ </a:t>
            </a:r>
            <a:r>
              <a:rPr lang="cs-CZ" err="1" smtClean="0"/>
              <a:t>supposed</a:t>
            </a:r>
            <a:r>
              <a:rPr lang="cs-CZ" smtClean="0"/>
              <a:t> residence in Rome</a:t>
            </a:r>
          </a:p>
          <a:p>
            <a:endParaRPr lang="cs-CZ"/>
          </a:p>
          <a:p>
            <a:r>
              <a:rPr lang="cs-CZ" err="1"/>
              <a:t>probably</a:t>
            </a:r>
            <a:r>
              <a:rPr lang="cs-CZ"/>
              <a:t> a </a:t>
            </a:r>
            <a:r>
              <a:rPr lang="cs-CZ" err="1"/>
              <a:t>political</a:t>
            </a:r>
            <a:r>
              <a:rPr lang="cs-CZ"/>
              <a:t> </a:t>
            </a:r>
            <a:r>
              <a:rPr lang="cs-CZ" err="1" smtClean="0"/>
              <a:t>attack</a:t>
            </a:r>
            <a:r>
              <a:rPr lang="cs-CZ" smtClean="0"/>
              <a:t> </a:t>
            </a:r>
            <a:r>
              <a:rPr lang="cs-CZ" err="1"/>
              <a:t>against</a:t>
            </a:r>
            <a:r>
              <a:rPr lang="cs-CZ"/>
              <a:t> </a:t>
            </a:r>
            <a:r>
              <a:rPr lang="cs-CZ" err="1"/>
              <a:t>Archias</a:t>
            </a:r>
            <a:r>
              <a:rPr lang="cs-CZ"/>
              <a:t>‘ </a:t>
            </a:r>
            <a:r>
              <a:rPr lang="cs-CZ" err="1"/>
              <a:t>patronus</a:t>
            </a:r>
            <a:r>
              <a:rPr lang="cs-CZ"/>
              <a:t> </a:t>
            </a:r>
            <a:r>
              <a:rPr lang="cs-CZ" err="1"/>
              <a:t>Lucullus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8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Exordium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2908"/>
          </a:xfrm>
        </p:spPr>
        <p:txBody>
          <a:bodyPr>
            <a:noAutofit/>
          </a:bodyPr>
          <a:lstStyle/>
          <a:p>
            <a:r>
              <a:rPr lang="cs-CZ" sz="1600"/>
              <a:t>[1] Si </a:t>
            </a:r>
            <a:r>
              <a:rPr lang="cs-CZ" sz="1600" err="1"/>
              <a:t>quid</a:t>
            </a:r>
            <a:r>
              <a:rPr lang="cs-CZ" sz="1600"/>
              <a:t> </a:t>
            </a:r>
            <a:r>
              <a:rPr lang="cs-CZ" sz="1600" err="1"/>
              <a:t>est</a:t>
            </a:r>
            <a:r>
              <a:rPr lang="cs-CZ" sz="1600"/>
              <a:t> in </a:t>
            </a:r>
            <a:r>
              <a:rPr lang="cs-CZ" sz="1600" err="1"/>
              <a:t>me</a:t>
            </a:r>
            <a:r>
              <a:rPr lang="cs-CZ" sz="1600"/>
              <a:t> </a:t>
            </a:r>
            <a:r>
              <a:rPr lang="cs-CZ" sz="1600" err="1"/>
              <a:t>ingeni</a:t>
            </a:r>
            <a:r>
              <a:rPr lang="cs-CZ" sz="1600"/>
              <a:t>, </a:t>
            </a:r>
            <a:r>
              <a:rPr lang="cs-CZ" sz="1600" err="1"/>
              <a:t>iudices</a:t>
            </a:r>
            <a:r>
              <a:rPr lang="cs-CZ" sz="1600"/>
              <a:t>, </a:t>
            </a:r>
            <a:r>
              <a:rPr lang="cs-CZ" sz="1600" err="1"/>
              <a:t>quod</a:t>
            </a:r>
            <a:r>
              <a:rPr lang="cs-CZ" sz="1600"/>
              <a:t> </a:t>
            </a:r>
            <a:r>
              <a:rPr lang="cs-CZ" sz="1600" err="1"/>
              <a:t>sentio</a:t>
            </a:r>
            <a:r>
              <a:rPr lang="cs-CZ" sz="1600"/>
              <a:t> </a:t>
            </a:r>
            <a:r>
              <a:rPr lang="cs-CZ" sz="1600" err="1"/>
              <a:t>quam</a:t>
            </a:r>
            <a:r>
              <a:rPr lang="cs-CZ" sz="1600"/>
              <a:t> </a:t>
            </a:r>
            <a:r>
              <a:rPr lang="cs-CZ" sz="1600" err="1"/>
              <a:t>sit</a:t>
            </a:r>
            <a:r>
              <a:rPr lang="cs-CZ" sz="1600"/>
              <a:t> </a:t>
            </a:r>
            <a:r>
              <a:rPr lang="cs-CZ" sz="1600" err="1"/>
              <a:t>exiguum</a:t>
            </a:r>
            <a:r>
              <a:rPr lang="cs-CZ" sz="1600"/>
              <a:t>, aut si </a:t>
            </a:r>
            <a:r>
              <a:rPr lang="cs-CZ" sz="1600" err="1"/>
              <a:t>qua</a:t>
            </a:r>
            <a:r>
              <a:rPr lang="cs-CZ" sz="1600"/>
              <a:t> </a:t>
            </a:r>
            <a:r>
              <a:rPr lang="cs-CZ" sz="1600" err="1"/>
              <a:t>exercitatio</a:t>
            </a:r>
            <a:r>
              <a:rPr lang="cs-CZ" sz="1600"/>
              <a:t> </a:t>
            </a:r>
            <a:r>
              <a:rPr lang="cs-CZ" sz="1600" err="1"/>
              <a:t>dicendi</a:t>
            </a:r>
            <a:r>
              <a:rPr lang="cs-CZ" sz="1600"/>
              <a:t>, in </a:t>
            </a:r>
            <a:r>
              <a:rPr lang="cs-CZ" sz="1600" err="1"/>
              <a:t>qua</a:t>
            </a:r>
            <a:r>
              <a:rPr lang="cs-CZ" sz="1600"/>
              <a:t> </a:t>
            </a:r>
            <a:r>
              <a:rPr lang="cs-CZ" sz="1600" err="1"/>
              <a:t>me</a:t>
            </a:r>
            <a:r>
              <a:rPr lang="cs-CZ" sz="1600"/>
              <a:t> non </a:t>
            </a:r>
            <a:r>
              <a:rPr lang="cs-CZ" sz="1600" err="1"/>
              <a:t>infitior</a:t>
            </a:r>
            <a:r>
              <a:rPr lang="cs-CZ" sz="1600"/>
              <a:t> </a:t>
            </a:r>
            <a:r>
              <a:rPr lang="cs-CZ" sz="1600" err="1"/>
              <a:t>mediocriter</a:t>
            </a:r>
            <a:r>
              <a:rPr lang="cs-CZ" sz="1600"/>
              <a:t> </a:t>
            </a:r>
            <a:r>
              <a:rPr lang="cs-CZ" sz="1600" err="1"/>
              <a:t>esse</a:t>
            </a:r>
            <a:r>
              <a:rPr lang="cs-CZ" sz="1600"/>
              <a:t> </a:t>
            </a:r>
            <a:r>
              <a:rPr lang="cs-CZ" sz="1600" err="1"/>
              <a:t>versatum</a:t>
            </a:r>
            <a:r>
              <a:rPr lang="cs-CZ" sz="1600"/>
              <a:t>, aut si </a:t>
            </a:r>
            <a:r>
              <a:rPr lang="cs-CZ" sz="1600" err="1"/>
              <a:t>huiusce</a:t>
            </a:r>
            <a:r>
              <a:rPr lang="cs-CZ" sz="1600"/>
              <a:t> </a:t>
            </a:r>
            <a:r>
              <a:rPr lang="cs-CZ" sz="1600" err="1"/>
              <a:t>rei</a:t>
            </a:r>
            <a:r>
              <a:rPr lang="cs-CZ" sz="1600"/>
              <a:t> ratio </a:t>
            </a:r>
            <a:r>
              <a:rPr lang="cs-CZ" sz="1600" err="1"/>
              <a:t>aliqua</a:t>
            </a:r>
            <a:r>
              <a:rPr lang="cs-CZ" sz="1600"/>
              <a:t> ab </a:t>
            </a:r>
            <a:r>
              <a:rPr lang="cs-CZ" sz="1600" err="1"/>
              <a:t>optimarum</a:t>
            </a:r>
            <a:r>
              <a:rPr lang="cs-CZ" sz="1600"/>
              <a:t> </a:t>
            </a:r>
            <a:r>
              <a:rPr lang="cs-CZ" sz="1600" err="1"/>
              <a:t>artium</a:t>
            </a:r>
            <a:r>
              <a:rPr lang="cs-CZ" sz="1600"/>
              <a:t> </a:t>
            </a:r>
            <a:r>
              <a:rPr lang="cs-CZ" sz="1600" err="1"/>
              <a:t>studiis</a:t>
            </a:r>
            <a:r>
              <a:rPr lang="cs-CZ" sz="1600"/>
              <a:t> </a:t>
            </a:r>
            <a:r>
              <a:rPr lang="cs-CZ" sz="1600" err="1"/>
              <a:t>ac</a:t>
            </a:r>
            <a:r>
              <a:rPr lang="cs-CZ" sz="1600"/>
              <a:t> </a:t>
            </a:r>
            <a:r>
              <a:rPr lang="cs-CZ" sz="1600" err="1"/>
              <a:t>disciplina</a:t>
            </a:r>
            <a:r>
              <a:rPr lang="cs-CZ" sz="1600"/>
              <a:t> </a:t>
            </a:r>
            <a:r>
              <a:rPr lang="cs-CZ" sz="1600" err="1"/>
              <a:t>profecta</a:t>
            </a:r>
            <a:r>
              <a:rPr lang="cs-CZ" sz="1600"/>
              <a:t>, a </a:t>
            </a:r>
            <a:r>
              <a:rPr lang="cs-CZ" sz="1600" err="1"/>
              <a:t>qua</a:t>
            </a:r>
            <a:r>
              <a:rPr lang="cs-CZ" sz="1600"/>
              <a:t> ego </a:t>
            </a:r>
            <a:r>
              <a:rPr lang="cs-CZ" sz="1600" err="1"/>
              <a:t>nullum</a:t>
            </a:r>
            <a:r>
              <a:rPr lang="cs-CZ" sz="1600"/>
              <a:t> confiteor </a:t>
            </a:r>
            <a:r>
              <a:rPr lang="cs-CZ" sz="1600" err="1"/>
              <a:t>aetatis</a:t>
            </a:r>
            <a:r>
              <a:rPr lang="cs-CZ" sz="1600"/>
              <a:t> </a:t>
            </a:r>
            <a:r>
              <a:rPr lang="cs-CZ" sz="1600" err="1"/>
              <a:t>meae</a:t>
            </a:r>
            <a:r>
              <a:rPr lang="cs-CZ" sz="1600"/>
              <a:t> </a:t>
            </a:r>
            <a:r>
              <a:rPr lang="cs-CZ" sz="1600" err="1"/>
              <a:t>tempus</a:t>
            </a:r>
            <a:r>
              <a:rPr lang="cs-CZ" sz="1600"/>
              <a:t> </a:t>
            </a:r>
            <a:r>
              <a:rPr lang="cs-CZ" sz="1600" err="1"/>
              <a:t>abhorruisse</a:t>
            </a:r>
            <a:r>
              <a:rPr lang="cs-CZ" sz="1600"/>
              <a:t>, </a:t>
            </a:r>
            <a:r>
              <a:rPr lang="cs-CZ" sz="1600" err="1"/>
              <a:t>earum</a:t>
            </a:r>
            <a:r>
              <a:rPr lang="cs-CZ" sz="1600"/>
              <a:t> </a:t>
            </a:r>
            <a:r>
              <a:rPr lang="cs-CZ" sz="1600" err="1"/>
              <a:t>rerum</a:t>
            </a:r>
            <a:r>
              <a:rPr lang="cs-CZ" sz="1600"/>
              <a:t> omnium vel in </a:t>
            </a:r>
            <a:r>
              <a:rPr lang="cs-CZ" sz="1600" err="1"/>
              <a:t>primis</a:t>
            </a:r>
            <a:r>
              <a:rPr lang="cs-CZ" sz="1600"/>
              <a:t> hic A. Licinius </a:t>
            </a:r>
            <a:r>
              <a:rPr lang="cs-CZ" sz="1600" err="1"/>
              <a:t>fructum</a:t>
            </a:r>
            <a:r>
              <a:rPr lang="cs-CZ" sz="1600"/>
              <a:t> a </a:t>
            </a:r>
            <a:r>
              <a:rPr lang="cs-CZ" sz="1600" err="1"/>
              <a:t>me</a:t>
            </a:r>
            <a:r>
              <a:rPr lang="cs-CZ" sz="1600"/>
              <a:t> </a:t>
            </a:r>
            <a:r>
              <a:rPr lang="cs-CZ" sz="1600" err="1"/>
              <a:t>repetere</a:t>
            </a:r>
            <a:r>
              <a:rPr lang="cs-CZ" sz="1600"/>
              <a:t> </a:t>
            </a:r>
            <a:r>
              <a:rPr lang="cs-CZ" sz="1600" err="1"/>
              <a:t>prope</a:t>
            </a:r>
            <a:r>
              <a:rPr lang="cs-CZ" sz="1600"/>
              <a:t> </a:t>
            </a:r>
            <a:r>
              <a:rPr lang="cs-CZ" sz="1600" err="1"/>
              <a:t>suo</a:t>
            </a:r>
            <a:r>
              <a:rPr lang="cs-CZ" sz="1600"/>
              <a:t> iure debet. </a:t>
            </a:r>
            <a:r>
              <a:rPr lang="cs-CZ" sz="1600" err="1"/>
              <a:t>Nam</a:t>
            </a:r>
            <a:r>
              <a:rPr lang="cs-CZ" sz="1600"/>
              <a:t> </a:t>
            </a:r>
            <a:r>
              <a:rPr lang="cs-CZ" sz="1600" err="1"/>
              <a:t>quoad</a:t>
            </a:r>
            <a:r>
              <a:rPr lang="cs-CZ" sz="1600"/>
              <a:t> </a:t>
            </a:r>
            <a:r>
              <a:rPr lang="cs-CZ" sz="1600" err="1"/>
              <a:t>longissime</a:t>
            </a:r>
            <a:r>
              <a:rPr lang="cs-CZ" sz="1600"/>
              <a:t> </a:t>
            </a:r>
            <a:r>
              <a:rPr lang="cs-CZ" sz="1600" err="1"/>
              <a:t>potest</a:t>
            </a:r>
            <a:r>
              <a:rPr lang="cs-CZ" sz="1600"/>
              <a:t> mens mea </a:t>
            </a:r>
            <a:r>
              <a:rPr lang="cs-CZ" sz="1600" err="1"/>
              <a:t>respicere</a:t>
            </a:r>
            <a:r>
              <a:rPr lang="cs-CZ" sz="1600"/>
              <a:t> </a:t>
            </a:r>
            <a:r>
              <a:rPr lang="cs-CZ" sz="1600" err="1"/>
              <a:t>spatium</a:t>
            </a:r>
            <a:r>
              <a:rPr lang="cs-CZ" sz="1600"/>
              <a:t> </a:t>
            </a:r>
            <a:r>
              <a:rPr lang="cs-CZ" sz="1600" err="1"/>
              <a:t>praeteriti</a:t>
            </a:r>
            <a:r>
              <a:rPr lang="cs-CZ" sz="1600"/>
              <a:t> </a:t>
            </a:r>
            <a:r>
              <a:rPr lang="cs-CZ" sz="1600" err="1"/>
              <a:t>temporis</a:t>
            </a:r>
            <a:r>
              <a:rPr lang="cs-CZ" sz="1600"/>
              <a:t>, et </a:t>
            </a:r>
            <a:r>
              <a:rPr lang="cs-CZ" sz="1600" err="1"/>
              <a:t>pueritiae</a:t>
            </a:r>
            <a:r>
              <a:rPr lang="cs-CZ" sz="1600"/>
              <a:t> memoriam </a:t>
            </a:r>
            <a:r>
              <a:rPr lang="cs-CZ" sz="1600" err="1"/>
              <a:t>recordari</a:t>
            </a:r>
            <a:r>
              <a:rPr lang="cs-CZ" sz="1600"/>
              <a:t> </a:t>
            </a:r>
            <a:r>
              <a:rPr lang="cs-CZ" sz="1600" err="1"/>
              <a:t>ultimam</a:t>
            </a:r>
            <a:r>
              <a:rPr lang="cs-CZ" sz="1600"/>
              <a:t>, </a:t>
            </a:r>
            <a:r>
              <a:rPr lang="cs-CZ" sz="1600" err="1"/>
              <a:t>inde</a:t>
            </a:r>
            <a:r>
              <a:rPr lang="cs-CZ" sz="1600"/>
              <a:t> </a:t>
            </a:r>
            <a:r>
              <a:rPr lang="cs-CZ" sz="1600" err="1"/>
              <a:t>usque</a:t>
            </a:r>
            <a:r>
              <a:rPr lang="cs-CZ" sz="1600"/>
              <a:t> </a:t>
            </a:r>
            <a:r>
              <a:rPr lang="cs-CZ" sz="1600" err="1"/>
              <a:t>repetens</a:t>
            </a:r>
            <a:r>
              <a:rPr lang="cs-CZ" sz="1600"/>
              <a:t> </a:t>
            </a:r>
            <a:r>
              <a:rPr lang="cs-CZ" sz="1600" err="1"/>
              <a:t>hunc</a:t>
            </a:r>
            <a:r>
              <a:rPr lang="cs-CZ" sz="1600"/>
              <a:t> video </a:t>
            </a:r>
            <a:r>
              <a:rPr lang="cs-CZ" sz="1600" err="1"/>
              <a:t>mihi</a:t>
            </a:r>
            <a:r>
              <a:rPr lang="cs-CZ" sz="1600"/>
              <a:t> principem et ad </a:t>
            </a:r>
            <a:r>
              <a:rPr lang="cs-CZ" sz="1600" err="1"/>
              <a:t>suscipiendam</a:t>
            </a:r>
            <a:r>
              <a:rPr lang="cs-CZ" sz="1600"/>
              <a:t> et ad </a:t>
            </a:r>
            <a:r>
              <a:rPr lang="cs-CZ" sz="1600" err="1"/>
              <a:t>ingrediendam</a:t>
            </a:r>
            <a:r>
              <a:rPr lang="cs-CZ" sz="1600"/>
              <a:t> </a:t>
            </a:r>
            <a:r>
              <a:rPr lang="cs-CZ" sz="1600" err="1"/>
              <a:t>rationem</a:t>
            </a:r>
            <a:r>
              <a:rPr lang="cs-CZ" sz="1600"/>
              <a:t> </a:t>
            </a:r>
            <a:r>
              <a:rPr lang="cs-CZ" sz="1600" err="1"/>
              <a:t>horum</a:t>
            </a:r>
            <a:r>
              <a:rPr lang="cs-CZ" sz="1600"/>
              <a:t> </a:t>
            </a:r>
            <a:r>
              <a:rPr lang="cs-CZ" sz="1600" err="1"/>
              <a:t>studiorum</a:t>
            </a:r>
            <a:r>
              <a:rPr lang="cs-CZ" sz="1600"/>
              <a:t> </a:t>
            </a:r>
            <a:r>
              <a:rPr lang="cs-CZ" sz="1600" err="1"/>
              <a:t>exstitisse</a:t>
            </a:r>
            <a:r>
              <a:rPr lang="cs-CZ" sz="1600"/>
              <a:t>. </a:t>
            </a:r>
            <a:r>
              <a:rPr lang="cs-CZ" sz="1600" err="1"/>
              <a:t>Quod</a:t>
            </a:r>
            <a:r>
              <a:rPr lang="cs-CZ" sz="1600"/>
              <a:t> si </a:t>
            </a:r>
            <a:r>
              <a:rPr lang="cs-CZ" sz="1600" err="1"/>
              <a:t>haec</a:t>
            </a:r>
            <a:r>
              <a:rPr lang="cs-CZ" sz="1600"/>
              <a:t> vox, </a:t>
            </a:r>
            <a:r>
              <a:rPr lang="cs-CZ" sz="1600" err="1"/>
              <a:t>huius</a:t>
            </a:r>
            <a:r>
              <a:rPr lang="cs-CZ" sz="1600"/>
              <a:t> </a:t>
            </a:r>
            <a:r>
              <a:rPr lang="cs-CZ" sz="1600" err="1"/>
              <a:t>hortatu</a:t>
            </a:r>
            <a:r>
              <a:rPr lang="cs-CZ" sz="1600"/>
              <a:t> </a:t>
            </a:r>
            <a:r>
              <a:rPr lang="cs-CZ" sz="1600" err="1"/>
              <a:t>praeceptisque</a:t>
            </a:r>
            <a:r>
              <a:rPr lang="cs-CZ" sz="1600"/>
              <a:t> </a:t>
            </a:r>
            <a:r>
              <a:rPr lang="cs-CZ" sz="1600" err="1"/>
              <a:t>conformata</a:t>
            </a:r>
            <a:r>
              <a:rPr lang="cs-CZ" sz="1600"/>
              <a:t>, non </a:t>
            </a:r>
            <a:r>
              <a:rPr lang="cs-CZ" sz="1600" err="1"/>
              <a:t>nullis</a:t>
            </a:r>
            <a:r>
              <a:rPr lang="cs-CZ" sz="1600"/>
              <a:t> </a:t>
            </a:r>
            <a:r>
              <a:rPr lang="cs-CZ" sz="1600" err="1"/>
              <a:t>aliquando</a:t>
            </a:r>
            <a:r>
              <a:rPr lang="cs-CZ" sz="1600"/>
              <a:t> </a:t>
            </a:r>
            <a:r>
              <a:rPr lang="cs-CZ" sz="1600" err="1"/>
              <a:t>saluti</a:t>
            </a:r>
            <a:r>
              <a:rPr lang="cs-CZ" sz="1600"/>
              <a:t> </a:t>
            </a:r>
            <a:r>
              <a:rPr lang="cs-CZ" sz="1600" err="1"/>
              <a:t>fuit</a:t>
            </a:r>
            <a:r>
              <a:rPr lang="cs-CZ" sz="1600"/>
              <a:t>, a quo id </a:t>
            </a:r>
            <a:r>
              <a:rPr lang="cs-CZ" sz="1600" err="1"/>
              <a:t>accepimus</a:t>
            </a:r>
            <a:r>
              <a:rPr lang="cs-CZ" sz="1600"/>
              <a:t> quo </a:t>
            </a:r>
            <a:r>
              <a:rPr lang="cs-CZ" sz="1600" err="1"/>
              <a:t>ceteris</a:t>
            </a:r>
            <a:r>
              <a:rPr lang="cs-CZ" sz="1600"/>
              <a:t> </a:t>
            </a:r>
            <a:r>
              <a:rPr lang="cs-CZ" sz="1600" err="1"/>
              <a:t>opitulari</a:t>
            </a:r>
            <a:r>
              <a:rPr lang="cs-CZ" sz="1600"/>
              <a:t> et </a:t>
            </a:r>
            <a:r>
              <a:rPr lang="cs-CZ" sz="1600" err="1"/>
              <a:t>alios</a:t>
            </a:r>
            <a:r>
              <a:rPr lang="cs-CZ" sz="1600"/>
              <a:t> </a:t>
            </a:r>
            <a:r>
              <a:rPr lang="cs-CZ" sz="1600" err="1"/>
              <a:t>servare</a:t>
            </a:r>
            <a:r>
              <a:rPr lang="cs-CZ" sz="1600"/>
              <a:t> </a:t>
            </a:r>
            <a:r>
              <a:rPr lang="cs-CZ" sz="1600" err="1"/>
              <a:t>possemus</a:t>
            </a:r>
            <a:r>
              <a:rPr lang="cs-CZ" sz="1600"/>
              <a:t>, </a:t>
            </a:r>
            <a:r>
              <a:rPr lang="cs-CZ" sz="1600" err="1"/>
              <a:t>huic</a:t>
            </a:r>
            <a:r>
              <a:rPr lang="cs-CZ" sz="1600"/>
              <a:t> </a:t>
            </a:r>
            <a:r>
              <a:rPr lang="cs-CZ" sz="1600" err="1"/>
              <a:t>profecto</a:t>
            </a:r>
            <a:r>
              <a:rPr lang="cs-CZ" sz="1600"/>
              <a:t> </a:t>
            </a:r>
            <a:r>
              <a:rPr lang="cs-CZ" sz="1600" err="1"/>
              <a:t>ipsi</a:t>
            </a:r>
            <a:r>
              <a:rPr lang="cs-CZ" sz="1600"/>
              <a:t>, </a:t>
            </a:r>
            <a:r>
              <a:rPr lang="cs-CZ" sz="1600" err="1"/>
              <a:t>quantum</a:t>
            </a:r>
            <a:r>
              <a:rPr lang="cs-CZ" sz="1600"/>
              <a:t> </a:t>
            </a:r>
            <a:r>
              <a:rPr lang="cs-CZ" sz="1600" err="1"/>
              <a:t>est</a:t>
            </a:r>
            <a:r>
              <a:rPr lang="cs-CZ" sz="1600"/>
              <a:t> </a:t>
            </a:r>
            <a:r>
              <a:rPr lang="cs-CZ" sz="1600" err="1"/>
              <a:t>situm</a:t>
            </a:r>
            <a:r>
              <a:rPr lang="cs-CZ" sz="1600"/>
              <a:t> in </a:t>
            </a:r>
            <a:r>
              <a:rPr lang="cs-CZ" sz="1600" err="1"/>
              <a:t>nobis</a:t>
            </a:r>
            <a:r>
              <a:rPr lang="cs-CZ" sz="1600"/>
              <a:t>, et opem et salutem </a:t>
            </a:r>
            <a:r>
              <a:rPr lang="cs-CZ" sz="1600" err="1"/>
              <a:t>ferre</a:t>
            </a:r>
            <a:r>
              <a:rPr lang="cs-CZ" sz="1600"/>
              <a:t> </a:t>
            </a:r>
            <a:r>
              <a:rPr lang="cs-CZ" sz="1600" err="1"/>
              <a:t>debemus</a:t>
            </a:r>
            <a:r>
              <a:rPr lang="cs-CZ" sz="1600"/>
              <a:t>. </a:t>
            </a:r>
          </a:p>
          <a:p>
            <a:r>
              <a:rPr lang="cs-CZ" sz="1600"/>
              <a:t>[2] </a:t>
            </a:r>
            <a:r>
              <a:rPr lang="cs-CZ" sz="1600" err="1"/>
              <a:t>Ac</a:t>
            </a:r>
            <a:r>
              <a:rPr lang="cs-CZ" sz="1600"/>
              <a:t> ne </a:t>
            </a:r>
            <a:r>
              <a:rPr lang="cs-CZ" sz="1600" err="1"/>
              <a:t>quis</a:t>
            </a:r>
            <a:r>
              <a:rPr lang="cs-CZ" sz="1600"/>
              <a:t> a </a:t>
            </a:r>
            <a:r>
              <a:rPr lang="cs-CZ" sz="1600" err="1"/>
              <a:t>nobis</a:t>
            </a:r>
            <a:r>
              <a:rPr lang="cs-CZ" sz="1600"/>
              <a:t> hoc </a:t>
            </a:r>
            <a:r>
              <a:rPr lang="cs-CZ" sz="1600" err="1"/>
              <a:t>ita</a:t>
            </a:r>
            <a:r>
              <a:rPr lang="cs-CZ" sz="1600"/>
              <a:t> </a:t>
            </a:r>
            <a:r>
              <a:rPr lang="cs-CZ" sz="1600" err="1"/>
              <a:t>dici</a:t>
            </a:r>
            <a:r>
              <a:rPr lang="cs-CZ" sz="1600"/>
              <a:t> forte </a:t>
            </a:r>
            <a:r>
              <a:rPr lang="cs-CZ" sz="1600" err="1"/>
              <a:t>miretur</a:t>
            </a:r>
            <a:r>
              <a:rPr lang="cs-CZ" sz="1600"/>
              <a:t>, </a:t>
            </a:r>
            <a:r>
              <a:rPr lang="cs-CZ" sz="1600" err="1"/>
              <a:t>quod</a:t>
            </a:r>
            <a:r>
              <a:rPr lang="cs-CZ" sz="1600"/>
              <a:t> </a:t>
            </a:r>
            <a:r>
              <a:rPr lang="cs-CZ" sz="1600" err="1"/>
              <a:t>alia</a:t>
            </a:r>
            <a:r>
              <a:rPr lang="cs-CZ" sz="1600"/>
              <a:t> </a:t>
            </a:r>
            <a:r>
              <a:rPr lang="cs-CZ" sz="1600" err="1"/>
              <a:t>quaedam</a:t>
            </a:r>
            <a:r>
              <a:rPr lang="cs-CZ" sz="1600"/>
              <a:t> in hoc </a:t>
            </a:r>
            <a:r>
              <a:rPr lang="cs-CZ" sz="1600" err="1"/>
              <a:t>facultas</a:t>
            </a:r>
            <a:r>
              <a:rPr lang="cs-CZ" sz="1600"/>
              <a:t> </a:t>
            </a:r>
            <a:r>
              <a:rPr lang="cs-CZ" sz="1600" err="1"/>
              <a:t>sit</a:t>
            </a:r>
            <a:r>
              <a:rPr lang="cs-CZ" sz="1600"/>
              <a:t> </a:t>
            </a:r>
            <a:r>
              <a:rPr lang="cs-CZ" sz="1600" err="1"/>
              <a:t>ingeni</a:t>
            </a:r>
            <a:r>
              <a:rPr lang="cs-CZ" sz="1600"/>
              <a:t>, </a:t>
            </a:r>
            <a:r>
              <a:rPr lang="cs-CZ" sz="1600" err="1"/>
              <a:t>neque</a:t>
            </a:r>
            <a:r>
              <a:rPr lang="cs-CZ" sz="1600"/>
              <a:t> </a:t>
            </a:r>
            <a:r>
              <a:rPr lang="cs-CZ" sz="1600" err="1"/>
              <a:t>haec</a:t>
            </a:r>
            <a:r>
              <a:rPr lang="cs-CZ" sz="1600"/>
              <a:t> </a:t>
            </a:r>
            <a:r>
              <a:rPr lang="cs-CZ" sz="1600" err="1"/>
              <a:t>dicendi</a:t>
            </a:r>
            <a:r>
              <a:rPr lang="cs-CZ" sz="1600"/>
              <a:t> ratio aut </a:t>
            </a:r>
            <a:r>
              <a:rPr lang="cs-CZ" sz="1600" err="1"/>
              <a:t>disciplina</a:t>
            </a:r>
            <a:r>
              <a:rPr lang="cs-CZ" sz="1600"/>
              <a:t>, ne nos </a:t>
            </a:r>
            <a:r>
              <a:rPr lang="cs-CZ" sz="1600" err="1"/>
              <a:t>quidem</a:t>
            </a:r>
            <a:r>
              <a:rPr lang="cs-CZ" sz="1600"/>
              <a:t> </a:t>
            </a:r>
            <a:r>
              <a:rPr lang="cs-CZ" sz="1600" err="1"/>
              <a:t>huic</a:t>
            </a:r>
            <a:r>
              <a:rPr lang="cs-CZ" sz="1600"/>
              <a:t> </a:t>
            </a:r>
            <a:r>
              <a:rPr lang="cs-CZ" sz="1600" err="1"/>
              <a:t>uni</a:t>
            </a:r>
            <a:r>
              <a:rPr lang="cs-CZ" sz="1600"/>
              <a:t> studio </a:t>
            </a:r>
            <a:r>
              <a:rPr lang="cs-CZ" sz="1600" err="1"/>
              <a:t>penitus</a:t>
            </a:r>
            <a:r>
              <a:rPr lang="cs-CZ" sz="1600"/>
              <a:t> </a:t>
            </a:r>
            <a:r>
              <a:rPr lang="cs-CZ" sz="1600" err="1"/>
              <a:t>umquam</a:t>
            </a:r>
            <a:r>
              <a:rPr lang="cs-CZ" sz="1600"/>
              <a:t> </a:t>
            </a:r>
            <a:r>
              <a:rPr lang="cs-CZ" sz="1600" err="1"/>
              <a:t>dediti</a:t>
            </a:r>
            <a:r>
              <a:rPr lang="cs-CZ" sz="1600"/>
              <a:t> </a:t>
            </a:r>
            <a:r>
              <a:rPr lang="cs-CZ" sz="1600" err="1"/>
              <a:t>fuimus</a:t>
            </a:r>
            <a:r>
              <a:rPr lang="cs-CZ" sz="1600"/>
              <a:t>. </a:t>
            </a:r>
            <a:r>
              <a:rPr lang="cs-CZ" sz="1600" err="1"/>
              <a:t>Etenim</a:t>
            </a:r>
            <a:r>
              <a:rPr lang="cs-CZ" sz="1600"/>
              <a:t> </a:t>
            </a:r>
            <a:r>
              <a:rPr lang="cs-CZ" sz="1600" err="1"/>
              <a:t>omnes</a:t>
            </a:r>
            <a:r>
              <a:rPr lang="cs-CZ" sz="1600"/>
              <a:t> </a:t>
            </a:r>
            <a:r>
              <a:rPr lang="cs-CZ" sz="1600" err="1"/>
              <a:t>artes</a:t>
            </a:r>
            <a:r>
              <a:rPr lang="cs-CZ" sz="1600"/>
              <a:t>, </a:t>
            </a:r>
            <a:r>
              <a:rPr lang="cs-CZ" sz="1600" err="1"/>
              <a:t>quae</a:t>
            </a:r>
            <a:r>
              <a:rPr lang="cs-CZ" sz="1600"/>
              <a:t> ad </a:t>
            </a:r>
            <a:r>
              <a:rPr lang="cs-CZ" sz="1600" err="1"/>
              <a:t>humanitatem</a:t>
            </a:r>
            <a:r>
              <a:rPr lang="cs-CZ" sz="1600"/>
              <a:t> </a:t>
            </a:r>
            <a:r>
              <a:rPr lang="cs-CZ" sz="1600" err="1"/>
              <a:t>pertinent</a:t>
            </a:r>
            <a:r>
              <a:rPr lang="cs-CZ" sz="1600"/>
              <a:t>, </a:t>
            </a:r>
            <a:r>
              <a:rPr lang="cs-CZ" sz="1600" err="1"/>
              <a:t>habent</a:t>
            </a:r>
            <a:r>
              <a:rPr lang="cs-CZ" sz="1600"/>
              <a:t> </a:t>
            </a:r>
            <a:r>
              <a:rPr lang="cs-CZ" sz="1600" err="1"/>
              <a:t>quoddam</a:t>
            </a:r>
            <a:r>
              <a:rPr lang="cs-CZ" sz="1600"/>
              <a:t> </a:t>
            </a:r>
            <a:r>
              <a:rPr lang="cs-CZ" sz="1600" err="1"/>
              <a:t>commune</a:t>
            </a:r>
            <a:r>
              <a:rPr lang="cs-CZ" sz="1600"/>
              <a:t> </a:t>
            </a:r>
            <a:r>
              <a:rPr lang="cs-CZ" sz="1600" err="1"/>
              <a:t>vinculum</a:t>
            </a:r>
            <a:r>
              <a:rPr lang="cs-CZ" sz="1600"/>
              <a:t>, et quasi </a:t>
            </a:r>
            <a:r>
              <a:rPr lang="cs-CZ" sz="1600" err="1"/>
              <a:t>cognatione</a:t>
            </a:r>
            <a:r>
              <a:rPr lang="cs-CZ" sz="1600"/>
              <a:t> </a:t>
            </a:r>
            <a:r>
              <a:rPr lang="cs-CZ" sz="1600" err="1"/>
              <a:t>quadam</a:t>
            </a:r>
            <a:r>
              <a:rPr lang="cs-CZ" sz="1600"/>
              <a:t> inter se </a:t>
            </a:r>
            <a:r>
              <a:rPr lang="cs-CZ" sz="1600" err="1"/>
              <a:t>continentur</a:t>
            </a:r>
            <a:r>
              <a:rPr lang="cs-CZ" sz="1600"/>
              <a:t>. </a:t>
            </a:r>
          </a:p>
          <a:p>
            <a:r>
              <a:rPr lang="cs-CZ" sz="1600"/>
              <a:t>[3] Sed ne cui </a:t>
            </a:r>
            <a:r>
              <a:rPr lang="cs-CZ" sz="1600" err="1"/>
              <a:t>vestrum</a:t>
            </a:r>
            <a:r>
              <a:rPr lang="cs-CZ" sz="1600"/>
              <a:t> </a:t>
            </a:r>
            <a:r>
              <a:rPr lang="cs-CZ" sz="1600" err="1"/>
              <a:t>mirum</a:t>
            </a:r>
            <a:r>
              <a:rPr lang="cs-CZ" sz="1600"/>
              <a:t> </a:t>
            </a:r>
            <a:r>
              <a:rPr lang="cs-CZ" sz="1600" err="1"/>
              <a:t>esse</a:t>
            </a:r>
            <a:r>
              <a:rPr lang="cs-CZ" sz="1600"/>
              <a:t> </a:t>
            </a:r>
            <a:r>
              <a:rPr lang="cs-CZ" sz="1600" err="1"/>
              <a:t>videatur</a:t>
            </a:r>
            <a:r>
              <a:rPr lang="cs-CZ" sz="1600"/>
              <a:t> </a:t>
            </a:r>
            <a:r>
              <a:rPr lang="cs-CZ" sz="1600" err="1"/>
              <a:t>me</a:t>
            </a:r>
            <a:r>
              <a:rPr lang="cs-CZ" sz="1600"/>
              <a:t> in </a:t>
            </a:r>
            <a:r>
              <a:rPr lang="cs-CZ" sz="1600" err="1"/>
              <a:t>quaestione</a:t>
            </a:r>
            <a:r>
              <a:rPr lang="cs-CZ" sz="1600"/>
              <a:t> </a:t>
            </a:r>
            <a:r>
              <a:rPr lang="cs-CZ" sz="1600" err="1"/>
              <a:t>legitima</a:t>
            </a:r>
            <a:r>
              <a:rPr lang="cs-CZ" sz="1600"/>
              <a:t> et in </a:t>
            </a:r>
            <a:r>
              <a:rPr lang="cs-CZ" sz="1600" err="1"/>
              <a:t>iudicio</a:t>
            </a:r>
            <a:r>
              <a:rPr lang="cs-CZ" sz="1600"/>
              <a:t> </a:t>
            </a:r>
            <a:r>
              <a:rPr lang="cs-CZ" sz="1600" err="1"/>
              <a:t>publico</a:t>
            </a:r>
            <a:r>
              <a:rPr lang="cs-CZ" sz="1600"/>
              <a:t>--</a:t>
            </a:r>
            <a:r>
              <a:rPr lang="cs-CZ" sz="1600" err="1"/>
              <a:t>cum</a:t>
            </a:r>
            <a:r>
              <a:rPr lang="cs-CZ" sz="1600"/>
              <a:t> res </a:t>
            </a:r>
            <a:r>
              <a:rPr lang="cs-CZ" sz="1600" err="1"/>
              <a:t>agatur</a:t>
            </a:r>
            <a:r>
              <a:rPr lang="cs-CZ" sz="1600"/>
              <a:t> </a:t>
            </a:r>
            <a:r>
              <a:rPr lang="cs-CZ" sz="1600" err="1"/>
              <a:t>apud</a:t>
            </a:r>
            <a:r>
              <a:rPr lang="cs-CZ" sz="1600"/>
              <a:t> </a:t>
            </a:r>
            <a:r>
              <a:rPr lang="cs-CZ" sz="1600" err="1"/>
              <a:t>praetorem</a:t>
            </a:r>
            <a:r>
              <a:rPr lang="cs-CZ" sz="1600"/>
              <a:t> </a:t>
            </a:r>
            <a:r>
              <a:rPr lang="cs-CZ" sz="1600" err="1"/>
              <a:t>populi</a:t>
            </a:r>
            <a:r>
              <a:rPr lang="cs-CZ" sz="1600"/>
              <a:t> Romani, </a:t>
            </a:r>
            <a:r>
              <a:rPr lang="cs-CZ" sz="1600" err="1"/>
              <a:t>lectissimum</a:t>
            </a:r>
            <a:r>
              <a:rPr lang="cs-CZ" sz="1600"/>
              <a:t> </a:t>
            </a:r>
            <a:r>
              <a:rPr lang="cs-CZ" sz="1600" err="1"/>
              <a:t>virum</a:t>
            </a:r>
            <a:r>
              <a:rPr lang="cs-CZ" sz="1600"/>
              <a:t>, et </a:t>
            </a:r>
            <a:r>
              <a:rPr lang="cs-CZ" sz="1600" err="1"/>
              <a:t>apud</a:t>
            </a:r>
            <a:r>
              <a:rPr lang="cs-CZ" sz="1600"/>
              <a:t> </a:t>
            </a:r>
            <a:r>
              <a:rPr lang="cs-CZ" sz="1600" err="1"/>
              <a:t>severissimos</a:t>
            </a:r>
            <a:r>
              <a:rPr lang="cs-CZ" sz="1600"/>
              <a:t> </a:t>
            </a:r>
            <a:r>
              <a:rPr lang="cs-CZ" sz="1600" err="1"/>
              <a:t>iudices</a:t>
            </a:r>
            <a:r>
              <a:rPr lang="cs-CZ" sz="1600"/>
              <a:t>, </a:t>
            </a:r>
            <a:r>
              <a:rPr lang="cs-CZ" sz="1600" err="1"/>
              <a:t>tanto</a:t>
            </a:r>
            <a:r>
              <a:rPr lang="cs-CZ" sz="1600"/>
              <a:t> </a:t>
            </a:r>
            <a:r>
              <a:rPr lang="cs-CZ" sz="1600" err="1"/>
              <a:t>conventu</a:t>
            </a:r>
            <a:r>
              <a:rPr lang="cs-CZ" sz="1600"/>
              <a:t> </a:t>
            </a:r>
            <a:r>
              <a:rPr lang="cs-CZ" sz="1600" err="1"/>
              <a:t>hominum</a:t>
            </a:r>
            <a:r>
              <a:rPr lang="cs-CZ" sz="1600"/>
              <a:t> </a:t>
            </a:r>
            <a:r>
              <a:rPr lang="cs-CZ" sz="1600" err="1"/>
              <a:t>ac</a:t>
            </a:r>
            <a:r>
              <a:rPr lang="cs-CZ" sz="1600"/>
              <a:t> </a:t>
            </a:r>
            <a:r>
              <a:rPr lang="cs-CZ" sz="1600" err="1"/>
              <a:t>frequentia</a:t>
            </a:r>
            <a:r>
              <a:rPr lang="cs-CZ" sz="1600"/>
              <a:t>--hoc </a:t>
            </a:r>
            <a:r>
              <a:rPr lang="cs-CZ" sz="1600" err="1"/>
              <a:t>uti</a:t>
            </a:r>
            <a:r>
              <a:rPr lang="cs-CZ" sz="1600"/>
              <a:t> </a:t>
            </a:r>
            <a:r>
              <a:rPr lang="cs-CZ" sz="1600" err="1"/>
              <a:t>genere</a:t>
            </a:r>
            <a:r>
              <a:rPr lang="cs-CZ" sz="1600"/>
              <a:t> </a:t>
            </a:r>
            <a:r>
              <a:rPr lang="cs-CZ" sz="1600" err="1"/>
              <a:t>dicendi</a:t>
            </a:r>
            <a:r>
              <a:rPr lang="cs-CZ" sz="1600"/>
              <a:t>, </a:t>
            </a:r>
            <a:r>
              <a:rPr lang="cs-CZ" sz="1600" err="1"/>
              <a:t>quod</a:t>
            </a:r>
            <a:r>
              <a:rPr lang="cs-CZ" sz="1600"/>
              <a:t> non </a:t>
            </a:r>
            <a:r>
              <a:rPr lang="cs-CZ" sz="1600" err="1"/>
              <a:t>modo</a:t>
            </a:r>
            <a:r>
              <a:rPr lang="cs-CZ" sz="1600"/>
              <a:t> a </a:t>
            </a:r>
            <a:r>
              <a:rPr lang="cs-CZ" sz="1600" err="1"/>
              <a:t>consuetudine</a:t>
            </a:r>
            <a:r>
              <a:rPr lang="cs-CZ" sz="1600"/>
              <a:t> </a:t>
            </a:r>
            <a:r>
              <a:rPr lang="cs-CZ" sz="1600" err="1"/>
              <a:t>iudiciorum</a:t>
            </a:r>
            <a:r>
              <a:rPr lang="cs-CZ" sz="1600"/>
              <a:t>, </a:t>
            </a:r>
            <a:r>
              <a:rPr lang="cs-CZ" sz="1600" err="1"/>
              <a:t>verum</a:t>
            </a:r>
            <a:r>
              <a:rPr lang="cs-CZ" sz="1600"/>
              <a:t> </a:t>
            </a:r>
            <a:r>
              <a:rPr lang="cs-CZ" sz="1600" err="1"/>
              <a:t>etiam</a:t>
            </a:r>
            <a:r>
              <a:rPr lang="cs-CZ" sz="1600"/>
              <a:t> a </a:t>
            </a:r>
            <a:r>
              <a:rPr lang="cs-CZ" sz="1600" err="1"/>
              <a:t>forensi</a:t>
            </a:r>
            <a:r>
              <a:rPr lang="cs-CZ" sz="1600"/>
              <a:t> sermone </a:t>
            </a:r>
            <a:r>
              <a:rPr lang="cs-CZ" sz="1600" err="1"/>
              <a:t>abhorreat</a:t>
            </a:r>
            <a:r>
              <a:rPr lang="cs-CZ" sz="1600"/>
              <a:t>; </a:t>
            </a:r>
            <a:r>
              <a:rPr lang="cs-CZ" sz="1600" err="1"/>
              <a:t>quaeso</a:t>
            </a:r>
            <a:r>
              <a:rPr lang="cs-CZ" sz="1600"/>
              <a:t> a </a:t>
            </a:r>
            <a:r>
              <a:rPr lang="cs-CZ" sz="1600" err="1"/>
              <a:t>vobis</a:t>
            </a:r>
            <a:r>
              <a:rPr lang="cs-CZ" sz="1600"/>
              <a:t>, </a:t>
            </a:r>
            <a:r>
              <a:rPr lang="cs-CZ" sz="1600" err="1"/>
              <a:t>ut</a:t>
            </a:r>
            <a:r>
              <a:rPr lang="cs-CZ" sz="1600"/>
              <a:t> in </a:t>
            </a:r>
            <a:r>
              <a:rPr lang="cs-CZ" sz="1600" err="1"/>
              <a:t>hac</a:t>
            </a:r>
            <a:r>
              <a:rPr lang="cs-CZ" sz="1600"/>
              <a:t> causa </a:t>
            </a:r>
            <a:r>
              <a:rPr lang="cs-CZ" sz="1600" err="1"/>
              <a:t>mihi</a:t>
            </a:r>
            <a:r>
              <a:rPr lang="cs-CZ" sz="1600"/>
              <a:t> </a:t>
            </a:r>
            <a:r>
              <a:rPr lang="cs-CZ" sz="1600" err="1"/>
              <a:t>detis</a:t>
            </a:r>
            <a:r>
              <a:rPr lang="cs-CZ" sz="1600"/>
              <a:t> </a:t>
            </a:r>
            <a:r>
              <a:rPr lang="cs-CZ" sz="1600" err="1"/>
              <a:t>hanc</a:t>
            </a:r>
            <a:r>
              <a:rPr lang="cs-CZ" sz="1600"/>
              <a:t> </a:t>
            </a:r>
            <a:r>
              <a:rPr lang="cs-CZ" sz="1600" err="1"/>
              <a:t>veniam</a:t>
            </a:r>
            <a:r>
              <a:rPr lang="cs-CZ" sz="1600"/>
              <a:t>, </a:t>
            </a:r>
            <a:r>
              <a:rPr lang="cs-CZ" sz="1600" err="1"/>
              <a:t>adcommodatam</a:t>
            </a:r>
            <a:r>
              <a:rPr lang="cs-CZ" sz="1600"/>
              <a:t> </a:t>
            </a:r>
            <a:r>
              <a:rPr lang="cs-CZ" sz="1600" err="1"/>
              <a:t>huic</a:t>
            </a:r>
            <a:r>
              <a:rPr lang="cs-CZ" sz="1600"/>
              <a:t> </a:t>
            </a:r>
            <a:r>
              <a:rPr lang="cs-CZ" sz="1600" err="1"/>
              <a:t>reo</a:t>
            </a:r>
            <a:r>
              <a:rPr lang="cs-CZ" sz="1600"/>
              <a:t>, </a:t>
            </a:r>
            <a:r>
              <a:rPr lang="cs-CZ" sz="1600" err="1"/>
              <a:t>vobis</a:t>
            </a:r>
            <a:r>
              <a:rPr lang="cs-CZ" sz="1600"/>
              <a:t> (</a:t>
            </a:r>
            <a:r>
              <a:rPr lang="cs-CZ" sz="1600" err="1"/>
              <a:t>quem</a:t>
            </a:r>
            <a:r>
              <a:rPr lang="cs-CZ" sz="1600"/>
              <a:t> ad </a:t>
            </a:r>
            <a:r>
              <a:rPr lang="cs-CZ" sz="1600" err="1"/>
              <a:t>modum</a:t>
            </a:r>
            <a:r>
              <a:rPr lang="cs-CZ" sz="1600"/>
              <a:t> </a:t>
            </a:r>
            <a:r>
              <a:rPr lang="cs-CZ" sz="1600" err="1"/>
              <a:t>spero</a:t>
            </a:r>
            <a:r>
              <a:rPr lang="cs-CZ" sz="1600"/>
              <a:t>) non </a:t>
            </a:r>
            <a:r>
              <a:rPr lang="cs-CZ" sz="1600" err="1"/>
              <a:t>molestam</a:t>
            </a:r>
            <a:r>
              <a:rPr lang="cs-CZ" sz="1600"/>
              <a:t>, </a:t>
            </a:r>
            <a:r>
              <a:rPr lang="cs-CZ" sz="1600" err="1"/>
              <a:t>ut</a:t>
            </a:r>
            <a:r>
              <a:rPr lang="cs-CZ" sz="1600"/>
              <a:t> </a:t>
            </a:r>
            <a:r>
              <a:rPr lang="cs-CZ" sz="1600" err="1"/>
              <a:t>me</a:t>
            </a:r>
            <a:r>
              <a:rPr lang="cs-CZ" sz="1600"/>
              <a:t> pro </a:t>
            </a:r>
            <a:r>
              <a:rPr lang="cs-CZ" sz="1600" err="1"/>
              <a:t>summo</a:t>
            </a:r>
            <a:r>
              <a:rPr lang="cs-CZ" sz="1600"/>
              <a:t> poeta </a:t>
            </a:r>
            <a:r>
              <a:rPr lang="cs-CZ" sz="1600" err="1"/>
              <a:t>atque</a:t>
            </a:r>
            <a:r>
              <a:rPr lang="cs-CZ" sz="1600"/>
              <a:t> </a:t>
            </a:r>
            <a:r>
              <a:rPr lang="cs-CZ" sz="1600" err="1"/>
              <a:t>eruditissimo</a:t>
            </a:r>
            <a:r>
              <a:rPr lang="cs-CZ" sz="1600"/>
              <a:t> </a:t>
            </a:r>
            <a:r>
              <a:rPr lang="cs-CZ" sz="1600" err="1"/>
              <a:t>homine</a:t>
            </a:r>
            <a:r>
              <a:rPr lang="cs-CZ" sz="1600"/>
              <a:t> </a:t>
            </a:r>
            <a:r>
              <a:rPr lang="cs-CZ" sz="1600" err="1"/>
              <a:t>dicentem</a:t>
            </a:r>
            <a:r>
              <a:rPr lang="cs-CZ" sz="1600"/>
              <a:t>, hoc </a:t>
            </a:r>
            <a:r>
              <a:rPr lang="cs-CZ" sz="1600" err="1"/>
              <a:t>concursu</a:t>
            </a:r>
            <a:r>
              <a:rPr lang="cs-CZ" sz="1600"/>
              <a:t> </a:t>
            </a:r>
            <a:r>
              <a:rPr lang="cs-CZ" sz="1600" err="1"/>
              <a:t>hominum</a:t>
            </a:r>
            <a:r>
              <a:rPr lang="cs-CZ" sz="1600"/>
              <a:t> </a:t>
            </a:r>
            <a:r>
              <a:rPr lang="cs-CZ" sz="1600" err="1"/>
              <a:t>literatissimorum</a:t>
            </a:r>
            <a:r>
              <a:rPr lang="cs-CZ" sz="1600"/>
              <a:t>, </a:t>
            </a:r>
            <a:r>
              <a:rPr lang="cs-CZ" sz="1600" err="1"/>
              <a:t>hac</a:t>
            </a:r>
            <a:r>
              <a:rPr lang="cs-CZ" sz="1600"/>
              <a:t> </a:t>
            </a:r>
            <a:r>
              <a:rPr lang="cs-CZ" sz="1600" err="1"/>
              <a:t>vestra</a:t>
            </a:r>
            <a:r>
              <a:rPr lang="cs-CZ" sz="1600"/>
              <a:t> </a:t>
            </a:r>
            <a:r>
              <a:rPr lang="cs-CZ" sz="1600" err="1"/>
              <a:t>humanitate</a:t>
            </a:r>
            <a:r>
              <a:rPr lang="cs-CZ" sz="1600"/>
              <a:t>, hoc </a:t>
            </a:r>
            <a:r>
              <a:rPr lang="cs-CZ" sz="1600" err="1"/>
              <a:t>denique</a:t>
            </a:r>
            <a:r>
              <a:rPr lang="cs-CZ" sz="1600"/>
              <a:t> </a:t>
            </a:r>
            <a:r>
              <a:rPr lang="cs-CZ" sz="1600" err="1"/>
              <a:t>praetore</a:t>
            </a:r>
            <a:r>
              <a:rPr lang="cs-CZ" sz="1600"/>
              <a:t> </a:t>
            </a:r>
            <a:r>
              <a:rPr lang="cs-CZ" sz="1600" err="1"/>
              <a:t>exercente</a:t>
            </a:r>
            <a:r>
              <a:rPr lang="cs-CZ" sz="1600"/>
              <a:t> </a:t>
            </a:r>
            <a:r>
              <a:rPr lang="cs-CZ" sz="1600" err="1"/>
              <a:t>iudicium</a:t>
            </a:r>
            <a:r>
              <a:rPr lang="cs-CZ" sz="1600"/>
              <a:t>, </a:t>
            </a:r>
            <a:r>
              <a:rPr lang="cs-CZ" sz="1600" err="1"/>
              <a:t>patiamini</a:t>
            </a:r>
            <a:r>
              <a:rPr lang="cs-CZ" sz="1600"/>
              <a:t> de </a:t>
            </a:r>
            <a:r>
              <a:rPr lang="cs-CZ" sz="1600" err="1"/>
              <a:t>studiis</a:t>
            </a:r>
            <a:r>
              <a:rPr lang="cs-CZ" sz="1600"/>
              <a:t> </a:t>
            </a:r>
            <a:r>
              <a:rPr lang="cs-CZ" sz="1600" err="1"/>
              <a:t>humanitatis</a:t>
            </a:r>
            <a:r>
              <a:rPr lang="cs-CZ" sz="1600"/>
              <a:t> </a:t>
            </a:r>
            <a:r>
              <a:rPr lang="cs-CZ" sz="1600" err="1"/>
              <a:t>ac</a:t>
            </a:r>
            <a:r>
              <a:rPr lang="cs-CZ" sz="1600"/>
              <a:t> </a:t>
            </a:r>
            <a:r>
              <a:rPr lang="cs-CZ" sz="1600" err="1"/>
              <a:t>litterarum</a:t>
            </a:r>
            <a:r>
              <a:rPr lang="cs-CZ" sz="1600"/>
              <a:t> </a:t>
            </a:r>
            <a:r>
              <a:rPr lang="cs-CZ" sz="1600" err="1"/>
              <a:t>paulo</a:t>
            </a:r>
            <a:r>
              <a:rPr lang="cs-CZ" sz="1600"/>
              <a:t> </a:t>
            </a:r>
            <a:r>
              <a:rPr lang="cs-CZ" sz="1600" err="1"/>
              <a:t>loqui</a:t>
            </a:r>
            <a:r>
              <a:rPr lang="cs-CZ" sz="1600"/>
              <a:t> </a:t>
            </a:r>
            <a:r>
              <a:rPr lang="cs-CZ" sz="1600" err="1"/>
              <a:t>liberius</a:t>
            </a:r>
            <a:r>
              <a:rPr lang="cs-CZ" sz="1600"/>
              <a:t>, et in </a:t>
            </a:r>
            <a:r>
              <a:rPr lang="cs-CZ" sz="1600" err="1"/>
              <a:t>eius</a:t>
            </a:r>
            <a:r>
              <a:rPr lang="cs-CZ" sz="1600"/>
              <a:t> </a:t>
            </a:r>
            <a:r>
              <a:rPr lang="cs-CZ" sz="1600" err="1"/>
              <a:t>modi</a:t>
            </a:r>
            <a:r>
              <a:rPr lang="cs-CZ" sz="1600"/>
              <a:t> persona, </a:t>
            </a:r>
            <a:r>
              <a:rPr lang="cs-CZ" sz="1600" err="1"/>
              <a:t>quae</a:t>
            </a:r>
            <a:r>
              <a:rPr lang="cs-CZ" sz="1600"/>
              <a:t> </a:t>
            </a:r>
            <a:r>
              <a:rPr lang="cs-CZ" sz="1600" err="1"/>
              <a:t>propter</a:t>
            </a:r>
            <a:r>
              <a:rPr lang="cs-CZ" sz="1600"/>
              <a:t> </a:t>
            </a:r>
            <a:r>
              <a:rPr lang="cs-CZ" sz="1600" err="1"/>
              <a:t>otium</a:t>
            </a:r>
            <a:r>
              <a:rPr lang="cs-CZ" sz="1600"/>
              <a:t> </a:t>
            </a:r>
            <a:r>
              <a:rPr lang="cs-CZ" sz="1600" err="1"/>
              <a:t>ac</a:t>
            </a:r>
            <a:r>
              <a:rPr lang="cs-CZ" sz="1600"/>
              <a:t> studium </a:t>
            </a:r>
            <a:r>
              <a:rPr lang="cs-CZ" sz="1600" err="1"/>
              <a:t>minime</a:t>
            </a:r>
            <a:r>
              <a:rPr lang="cs-CZ" sz="1600"/>
              <a:t> in </a:t>
            </a:r>
            <a:r>
              <a:rPr lang="cs-CZ" sz="1600" err="1"/>
              <a:t>iudiciis</a:t>
            </a:r>
            <a:r>
              <a:rPr lang="cs-CZ" sz="1600"/>
              <a:t> </a:t>
            </a:r>
            <a:r>
              <a:rPr lang="cs-CZ" sz="1600" err="1"/>
              <a:t>periculisque</a:t>
            </a:r>
            <a:r>
              <a:rPr lang="cs-CZ" sz="1600"/>
              <a:t> </a:t>
            </a:r>
            <a:r>
              <a:rPr lang="cs-CZ" sz="1600" err="1"/>
              <a:t>tractata</a:t>
            </a:r>
            <a:r>
              <a:rPr lang="cs-CZ" sz="1600"/>
              <a:t> </a:t>
            </a:r>
            <a:r>
              <a:rPr lang="cs-CZ" sz="1600" err="1"/>
              <a:t>est</a:t>
            </a:r>
            <a:r>
              <a:rPr lang="cs-CZ" sz="1600"/>
              <a:t>, </a:t>
            </a:r>
            <a:r>
              <a:rPr lang="cs-CZ" sz="1600" err="1"/>
              <a:t>uti</a:t>
            </a:r>
            <a:r>
              <a:rPr lang="cs-CZ" sz="1600"/>
              <a:t> </a:t>
            </a:r>
            <a:r>
              <a:rPr lang="cs-CZ" sz="1600" err="1"/>
              <a:t>prope</a:t>
            </a:r>
            <a:r>
              <a:rPr lang="cs-CZ" sz="1600"/>
              <a:t> novo </a:t>
            </a:r>
            <a:r>
              <a:rPr lang="cs-CZ" sz="1600" err="1"/>
              <a:t>quodam</a:t>
            </a:r>
            <a:r>
              <a:rPr lang="cs-CZ" sz="1600"/>
              <a:t> et </a:t>
            </a:r>
            <a:r>
              <a:rPr lang="cs-CZ" sz="1600" err="1"/>
              <a:t>inusitato</a:t>
            </a:r>
            <a:r>
              <a:rPr lang="cs-CZ" sz="1600"/>
              <a:t> </a:t>
            </a:r>
            <a:r>
              <a:rPr lang="cs-CZ" sz="1600" err="1"/>
              <a:t>genere</a:t>
            </a:r>
            <a:r>
              <a:rPr lang="cs-CZ" sz="1600"/>
              <a:t> </a:t>
            </a:r>
            <a:r>
              <a:rPr lang="cs-CZ" sz="1600" err="1"/>
              <a:t>dicendi</a:t>
            </a:r>
            <a:r>
              <a:rPr lang="cs-CZ" sz="16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15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Arch. 1,1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>
                <a:solidFill>
                  <a:srgbClr val="FFC000"/>
                </a:solidFill>
              </a:rPr>
              <a:t>Si</a:t>
            </a:r>
            <a:r>
              <a:rPr lang="cs-CZ"/>
              <a:t> </a:t>
            </a:r>
            <a:r>
              <a:rPr lang="cs-CZ" err="1">
                <a:solidFill>
                  <a:srgbClr val="00B050"/>
                </a:solidFill>
              </a:rPr>
              <a:t>quid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u="sng"/>
              <a:t>in </a:t>
            </a:r>
            <a:r>
              <a:rPr lang="cs-CZ" u="sng" err="1"/>
              <a:t>me</a:t>
            </a:r>
            <a:r>
              <a:rPr lang="cs-CZ"/>
              <a:t> </a:t>
            </a:r>
            <a:r>
              <a:rPr lang="cs-CZ" err="1">
                <a:solidFill>
                  <a:srgbClr val="00B050"/>
                </a:solidFill>
              </a:rPr>
              <a:t>ingeni</a:t>
            </a:r>
            <a:r>
              <a:rPr lang="cs-CZ"/>
              <a:t>, </a:t>
            </a:r>
            <a:r>
              <a:rPr lang="cs-CZ" u="sng" err="1"/>
              <a:t>iudices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>
                <a:solidFill>
                  <a:srgbClr val="0070C0"/>
                </a:solidFill>
              </a:rPr>
              <a:t>sentio</a:t>
            </a:r>
            <a:r>
              <a:rPr lang="cs-CZ"/>
              <a:t>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>
                <a:solidFill>
                  <a:srgbClr val="FF0066"/>
                </a:solidFill>
              </a:rPr>
              <a:t>exiguum</a:t>
            </a:r>
            <a:r>
              <a:rPr lang="cs-CZ"/>
              <a:t>, </a:t>
            </a:r>
            <a:endParaRPr lang="cs-CZ" smtClean="0"/>
          </a:p>
          <a:p>
            <a:pPr marL="0" indent="0">
              <a:buNone/>
            </a:pPr>
            <a:r>
              <a:rPr lang="cs-CZ" smtClean="0"/>
              <a:t>aut </a:t>
            </a:r>
          </a:p>
          <a:p>
            <a:pPr marL="0" indent="0">
              <a:buNone/>
            </a:pPr>
            <a:r>
              <a:rPr lang="cs-CZ" smtClean="0">
                <a:solidFill>
                  <a:srgbClr val="FFC000"/>
                </a:solidFill>
              </a:rPr>
              <a:t>si</a:t>
            </a:r>
            <a:r>
              <a:rPr lang="cs-CZ" smtClean="0"/>
              <a:t> </a:t>
            </a:r>
            <a:r>
              <a:rPr lang="cs-CZ" err="1">
                <a:solidFill>
                  <a:srgbClr val="00B050"/>
                </a:solidFill>
              </a:rPr>
              <a:t>qua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exercitatio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dicendi</a:t>
            </a:r>
            <a:r>
              <a:rPr lang="cs-CZ"/>
              <a:t>, in </a:t>
            </a:r>
            <a:r>
              <a:rPr lang="cs-CZ" err="1"/>
              <a:t>qua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>
                <a:solidFill>
                  <a:srgbClr val="0070C0"/>
                </a:solidFill>
              </a:rPr>
              <a:t>non </a:t>
            </a:r>
            <a:r>
              <a:rPr lang="cs-CZ" err="1">
                <a:solidFill>
                  <a:srgbClr val="0070C0"/>
                </a:solidFill>
              </a:rPr>
              <a:t>infitior</a:t>
            </a:r>
            <a:r>
              <a:rPr lang="cs-CZ">
                <a:solidFill>
                  <a:srgbClr val="0070C0"/>
                </a:solidFill>
              </a:rPr>
              <a:t> </a:t>
            </a:r>
            <a:r>
              <a:rPr lang="cs-CZ" err="1">
                <a:solidFill>
                  <a:srgbClr val="FF0066"/>
                </a:solidFill>
              </a:rPr>
              <a:t>mediocriter</a:t>
            </a:r>
            <a:r>
              <a:rPr lang="cs-CZ">
                <a:solidFill>
                  <a:srgbClr val="FF0066"/>
                </a:solidFill>
              </a:rPr>
              <a:t> </a:t>
            </a:r>
            <a:r>
              <a:rPr lang="cs-CZ" err="1">
                <a:solidFill>
                  <a:srgbClr val="FF0066"/>
                </a:solidFill>
              </a:rPr>
              <a:t>esse</a:t>
            </a:r>
            <a:r>
              <a:rPr lang="cs-CZ">
                <a:solidFill>
                  <a:srgbClr val="FF0066"/>
                </a:solidFill>
              </a:rPr>
              <a:t> </a:t>
            </a:r>
            <a:r>
              <a:rPr lang="cs-CZ" err="1">
                <a:solidFill>
                  <a:srgbClr val="FF0066"/>
                </a:solidFill>
              </a:rPr>
              <a:t>versatum</a:t>
            </a:r>
            <a:r>
              <a:rPr lang="cs-CZ"/>
              <a:t>, </a:t>
            </a:r>
            <a:endParaRPr lang="cs-CZ" smtClean="0"/>
          </a:p>
          <a:p>
            <a:pPr marL="0" indent="0">
              <a:buNone/>
            </a:pPr>
            <a:r>
              <a:rPr lang="cs-CZ" smtClean="0"/>
              <a:t>aut </a:t>
            </a:r>
          </a:p>
          <a:p>
            <a:pPr marL="0" indent="0">
              <a:buNone/>
            </a:pPr>
            <a:r>
              <a:rPr lang="cs-CZ" smtClean="0">
                <a:solidFill>
                  <a:srgbClr val="FFC000"/>
                </a:solidFill>
              </a:rPr>
              <a:t>si</a:t>
            </a:r>
            <a:r>
              <a:rPr lang="cs-CZ" smtClean="0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huiusce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rei</a:t>
            </a:r>
            <a:r>
              <a:rPr lang="cs-CZ">
                <a:solidFill>
                  <a:srgbClr val="00B050"/>
                </a:solidFill>
              </a:rPr>
              <a:t> ratio </a:t>
            </a:r>
            <a:r>
              <a:rPr lang="cs-CZ" err="1">
                <a:solidFill>
                  <a:srgbClr val="00B050"/>
                </a:solidFill>
              </a:rPr>
              <a:t>aliqua</a:t>
            </a:r>
            <a:r>
              <a:rPr lang="cs-CZ"/>
              <a:t> </a:t>
            </a:r>
            <a:r>
              <a:rPr lang="cs-CZ">
                <a:solidFill>
                  <a:srgbClr val="00B050"/>
                </a:solidFill>
              </a:rPr>
              <a:t>ab </a:t>
            </a:r>
            <a:r>
              <a:rPr lang="cs-CZ" err="1">
                <a:solidFill>
                  <a:srgbClr val="00B050"/>
                </a:solidFill>
              </a:rPr>
              <a:t>optimarum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artium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studiis</a:t>
            </a:r>
            <a:r>
              <a:rPr lang="cs-CZ"/>
              <a:t> </a:t>
            </a:r>
            <a:r>
              <a:rPr lang="cs-CZ" err="1">
                <a:solidFill>
                  <a:srgbClr val="00B050"/>
                </a:solidFill>
              </a:rPr>
              <a:t>ac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disciplina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profecta</a:t>
            </a:r>
            <a:r>
              <a:rPr lang="cs-CZ"/>
              <a:t>, a </a:t>
            </a:r>
            <a:r>
              <a:rPr lang="cs-CZ" err="1"/>
              <a:t>qua</a:t>
            </a:r>
            <a:r>
              <a:rPr lang="cs-CZ"/>
              <a:t> ego </a:t>
            </a:r>
            <a:r>
              <a:rPr lang="cs-CZ" err="1">
                <a:solidFill>
                  <a:srgbClr val="FF0066"/>
                </a:solidFill>
              </a:rPr>
              <a:t>nullum</a:t>
            </a:r>
            <a:r>
              <a:rPr lang="cs-CZ">
                <a:solidFill>
                  <a:srgbClr val="FF0066"/>
                </a:solidFill>
              </a:rPr>
              <a:t> </a:t>
            </a:r>
            <a:r>
              <a:rPr lang="cs-CZ" smtClean="0">
                <a:solidFill>
                  <a:srgbClr val="0070C0"/>
                </a:solidFill>
              </a:rPr>
              <a:t>confiteor</a:t>
            </a:r>
            <a:r>
              <a:rPr lang="cs-CZ" smtClean="0"/>
              <a:t> </a:t>
            </a:r>
            <a:r>
              <a:rPr lang="cs-CZ" err="1" smtClean="0">
                <a:solidFill>
                  <a:srgbClr val="FF0066"/>
                </a:solidFill>
              </a:rPr>
              <a:t>aetatis</a:t>
            </a:r>
            <a:r>
              <a:rPr lang="cs-CZ" smtClean="0">
                <a:solidFill>
                  <a:srgbClr val="FF0066"/>
                </a:solidFill>
              </a:rPr>
              <a:t> </a:t>
            </a:r>
            <a:r>
              <a:rPr lang="cs-CZ" err="1" smtClean="0">
                <a:solidFill>
                  <a:srgbClr val="FF0066"/>
                </a:solidFill>
              </a:rPr>
              <a:t>meae</a:t>
            </a:r>
            <a:r>
              <a:rPr lang="cs-CZ" smtClean="0">
                <a:solidFill>
                  <a:srgbClr val="FF0066"/>
                </a:solidFill>
              </a:rPr>
              <a:t> </a:t>
            </a:r>
            <a:r>
              <a:rPr lang="cs-CZ" err="1" smtClean="0">
                <a:solidFill>
                  <a:srgbClr val="FF0066"/>
                </a:solidFill>
              </a:rPr>
              <a:t>tempus</a:t>
            </a:r>
            <a:r>
              <a:rPr lang="cs-CZ" smtClean="0">
                <a:solidFill>
                  <a:srgbClr val="FF0066"/>
                </a:solidFill>
              </a:rPr>
              <a:t> </a:t>
            </a:r>
            <a:r>
              <a:rPr lang="cs-CZ" err="1" smtClean="0">
                <a:solidFill>
                  <a:srgbClr val="FF0066"/>
                </a:solidFill>
              </a:rPr>
              <a:t>abhorruisse</a:t>
            </a:r>
            <a:r>
              <a:rPr lang="cs-CZ" smtClean="0"/>
              <a:t>, 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err="1" smtClean="0"/>
              <a:t>earum</a:t>
            </a:r>
            <a:r>
              <a:rPr lang="cs-CZ" smtClean="0"/>
              <a:t> </a:t>
            </a:r>
            <a:r>
              <a:rPr lang="cs-CZ" err="1"/>
              <a:t>rerum</a:t>
            </a:r>
            <a:r>
              <a:rPr lang="cs-CZ"/>
              <a:t> omnium vel in </a:t>
            </a:r>
            <a:r>
              <a:rPr lang="cs-CZ" err="1"/>
              <a:t>primis</a:t>
            </a:r>
            <a:r>
              <a:rPr lang="cs-CZ"/>
              <a:t> </a:t>
            </a:r>
            <a:r>
              <a:rPr 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hic A. Licinius </a:t>
            </a:r>
            <a:r>
              <a:rPr lang="cs-CZ" err="1"/>
              <a:t>fructum</a:t>
            </a:r>
            <a:r>
              <a:rPr lang="cs-CZ"/>
              <a:t> a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repetere</a:t>
            </a:r>
            <a:r>
              <a:rPr lang="cs-CZ"/>
              <a:t> </a:t>
            </a:r>
            <a:r>
              <a:rPr lang="cs-CZ" err="1"/>
              <a:t>prope</a:t>
            </a:r>
            <a:r>
              <a:rPr lang="cs-CZ"/>
              <a:t> </a:t>
            </a:r>
            <a:r>
              <a:rPr lang="cs-CZ" err="1"/>
              <a:t>suo</a:t>
            </a:r>
            <a:r>
              <a:rPr lang="cs-CZ"/>
              <a:t> iure debet.</a:t>
            </a:r>
          </a:p>
        </p:txBody>
      </p:sp>
      <p:sp>
        <p:nvSpPr>
          <p:cNvPr id="4" name="Dvojitá šipka 3"/>
          <p:cNvSpPr/>
          <p:nvPr/>
        </p:nvSpPr>
        <p:spPr>
          <a:xfrm rot="10800000">
            <a:off x="11483803" y="1908930"/>
            <a:ext cx="161364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Dvojitá šipka 4"/>
          <p:cNvSpPr/>
          <p:nvPr/>
        </p:nvSpPr>
        <p:spPr>
          <a:xfrm rot="10800000">
            <a:off x="11452427" y="2701719"/>
            <a:ext cx="224117" cy="4235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Dvojitá šipka 5"/>
          <p:cNvSpPr/>
          <p:nvPr/>
        </p:nvSpPr>
        <p:spPr>
          <a:xfrm rot="10800000">
            <a:off x="11385192" y="3962415"/>
            <a:ext cx="358588" cy="77320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Arch. 1,2-3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8955" y="14888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err="1"/>
              <a:t>Nam</a:t>
            </a:r>
            <a:r>
              <a:rPr lang="cs-CZ" sz="2400"/>
              <a:t> </a:t>
            </a:r>
            <a:r>
              <a:rPr lang="cs-CZ" sz="2400" err="1"/>
              <a:t>quoad</a:t>
            </a:r>
            <a:r>
              <a:rPr lang="cs-CZ" sz="2400"/>
              <a:t> </a:t>
            </a:r>
            <a:r>
              <a:rPr lang="cs-CZ" sz="2400" err="1"/>
              <a:t>longissime</a:t>
            </a:r>
            <a:r>
              <a:rPr lang="cs-CZ" sz="2400"/>
              <a:t> </a:t>
            </a:r>
            <a:r>
              <a:rPr lang="cs-CZ" sz="2400" err="1"/>
              <a:t>potest</a:t>
            </a:r>
            <a:r>
              <a:rPr lang="cs-CZ" sz="2400"/>
              <a:t> mens mea </a:t>
            </a:r>
            <a:r>
              <a:rPr lang="cs-CZ" sz="2400" err="1"/>
              <a:t>respicere</a:t>
            </a:r>
            <a:r>
              <a:rPr lang="cs-CZ" sz="2400"/>
              <a:t> </a:t>
            </a:r>
            <a:r>
              <a:rPr lang="cs-CZ" sz="2400" err="1"/>
              <a:t>spatium</a:t>
            </a:r>
            <a:r>
              <a:rPr lang="cs-CZ" sz="2400"/>
              <a:t> </a:t>
            </a:r>
            <a:r>
              <a:rPr lang="cs-CZ" sz="2400" err="1"/>
              <a:t>praeteriti</a:t>
            </a:r>
            <a:r>
              <a:rPr lang="cs-CZ" sz="2400"/>
              <a:t> </a:t>
            </a:r>
            <a:r>
              <a:rPr lang="cs-CZ" sz="2400" err="1"/>
              <a:t>temporis</a:t>
            </a:r>
            <a:r>
              <a:rPr lang="cs-CZ" sz="2400"/>
              <a:t>, et </a:t>
            </a:r>
            <a:r>
              <a:rPr lang="cs-CZ" sz="2400" err="1"/>
              <a:t>pueritiae</a:t>
            </a:r>
            <a:r>
              <a:rPr lang="cs-CZ" sz="2400"/>
              <a:t> memoriam </a:t>
            </a:r>
            <a:r>
              <a:rPr lang="cs-CZ" sz="2400" err="1"/>
              <a:t>recordari</a:t>
            </a:r>
            <a:r>
              <a:rPr lang="cs-CZ" sz="2400"/>
              <a:t> </a:t>
            </a:r>
            <a:r>
              <a:rPr lang="cs-CZ" sz="2400" err="1"/>
              <a:t>ultimam</a:t>
            </a:r>
            <a:r>
              <a:rPr lang="cs-CZ" sz="2400"/>
              <a:t>, </a:t>
            </a:r>
            <a:r>
              <a:rPr lang="cs-CZ" sz="2400" err="1"/>
              <a:t>inde</a:t>
            </a:r>
            <a:r>
              <a:rPr lang="cs-CZ" sz="2400"/>
              <a:t> </a:t>
            </a:r>
            <a:r>
              <a:rPr lang="cs-CZ" sz="2400" err="1"/>
              <a:t>usque</a:t>
            </a:r>
            <a:r>
              <a:rPr lang="cs-CZ" sz="2400"/>
              <a:t> </a:t>
            </a:r>
            <a:r>
              <a:rPr lang="cs-CZ" sz="2400" err="1"/>
              <a:t>repetens</a:t>
            </a:r>
            <a:r>
              <a:rPr lang="cs-CZ" sz="2400"/>
              <a:t>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hunc</a:t>
            </a:r>
            <a:r>
              <a:rPr lang="cs-CZ" sz="2400"/>
              <a:t> video </a:t>
            </a:r>
            <a:r>
              <a:rPr lang="cs-CZ" sz="240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mihi</a:t>
            </a:r>
            <a:r>
              <a:rPr lang="cs-CZ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principem</a:t>
            </a:r>
            <a:r>
              <a:rPr lang="cs-CZ" sz="2400"/>
              <a:t> et ad </a:t>
            </a:r>
            <a:r>
              <a:rPr lang="cs-CZ" sz="2400" err="1"/>
              <a:t>suscipiendam</a:t>
            </a:r>
            <a:r>
              <a:rPr lang="cs-CZ" sz="2400"/>
              <a:t> et ad </a:t>
            </a:r>
            <a:r>
              <a:rPr lang="cs-CZ" sz="2400" err="1"/>
              <a:t>ingrediendam</a:t>
            </a:r>
            <a:r>
              <a:rPr lang="cs-CZ" sz="2400"/>
              <a:t> </a:t>
            </a:r>
            <a:r>
              <a:rPr lang="cs-CZ" sz="2400" err="1"/>
              <a:t>rationem</a:t>
            </a:r>
            <a:r>
              <a:rPr lang="cs-CZ" sz="2400"/>
              <a:t> </a:t>
            </a:r>
            <a:r>
              <a:rPr lang="cs-CZ" sz="2400" err="1"/>
              <a:t>horum</a:t>
            </a:r>
            <a:r>
              <a:rPr lang="cs-CZ" sz="2400"/>
              <a:t> </a:t>
            </a:r>
            <a:r>
              <a:rPr lang="cs-CZ" sz="2400" err="1"/>
              <a:t>studiorum</a:t>
            </a:r>
            <a:r>
              <a:rPr lang="cs-CZ" sz="2400"/>
              <a:t> </a:t>
            </a:r>
            <a:r>
              <a:rPr lang="cs-CZ" sz="2400" err="1"/>
              <a:t>exstitisse</a:t>
            </a:r>
            <a:r>
              <a:rPr lang="cs-CZ" sz="2400" smtClean="0"/>
              <a:t>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 sz="2400" smtClean="0"/>
          </a:p>
          <a:p>
            <a:pPr marL="0" indent="0">
              <a:buNone/>
            </a:pPr>
            <a:r>
              <a:rPr lang="cs-CZ" sz="2400" err="1" smtClean="0"/>
              <a:t>Quod</a:t>
            </a:r>
            <a:r>
              <a:rPr lang="cs-CZ" sz="2400" smtClean="0"/>
              <a:t> </a:t>
            </a:r>
            <a:r>
              <a:rPr lang="cs-CZ" sz="2400"/>
              <a:t>si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haec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vox,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huius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hortatu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praeceptisque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err="1"/>
              <a:t>conformata</a:t>
            </a:r>
            <a:r>
              <a:rPr lang="cs-CZ" sz="2400"/>
              <a:t>, </a:t>
            </a:r>
            <a:r>
              <a:rPr lang="cs-CZ" sz="2400">
                <a:solidFill>
                  <a:srgbClr val="00B050"/>
                </a:solidFill>
              </a:rPr>
              <a:t>non </a:t>
            </a:r>
            <a:r>
              <a:rPr lang="cs-CZ" sz="2400" err="1">
                <a:solidFill>
                  <a:srgbClr val="00B050"/>
                </a:solidFill>
              </a:rPr>
              <a:t>nullis</a:t>
            </a:r>
            <a:r>
              <a:rPr lang="cs-CZ" sz="2400">
                <a:solidFill>
                  <a:srgbClr val="00B050"/>
                </a:solidFill>
              </a:rPr>
              <a:t> </a:t>
            </a:r>
            <a:r>
              <a:rPr lang="cs-CZ" sz="2400" err="1"/>
              <a:t>aliquando</a:t>
            </a:r>
            <a:r>
              <a:rPr lang="cs-CZ" sz="2400"/>
              <a:t> </a:t>
            </a:r>
            <a:r>
              <a:rPr lang="cs-CZ" sz="2400" err="1">
                <a:solidFill>
                  <a:schemeClr val="accent1">
                    <a:lumMod val="75000"/>
                  </a:schemeClr>
                </a:solidFill>
              </a:rPr>
              <a:t>saluti</a:t>
            </a:r>
            <a:r>
              <a:rPr lang="cs-CZ" sz="24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err="1"/>
              <a:t>fuit</a:t>
            </a:r>
            <a:r>
              <a:rPr lang="cs-CZ" sz="2400"/>
              <a:t>, a quo id </a:t>
            </a:r>
            <a:r>
              <a:rPr lang="cs-CZ" sz="2400" err="1"/>
              <a:t>accepimus</a:t>
            </a:r>
            <a:r>
              <a:rPr lang="cs-CZ" sz="2400"/>
              <a:t> quo </a:t>
            </a:r>
            <a:r>
              <a:rPr lang="cs-CZ" sz="2400" err="1">
                <a:solidFill>
                  <a:srgbClr val="00B050"/>
                </a:solidFill>
              </a:rPr>
              <a:t>ceteris</a:t>
            </a:r>
            <a:r>
              <a:rPr lang="cs-CZ" sz="2400"/>
              <a:t> </a:t>
            </a:r>
            <a:r>
              <a:rPr lang="cs-CZ" sz="2400" err="1">
                <a:solidFill>
                  <a:schemeClr val="accent1">
                    <a:lumMod val="75000"/>
                  </a:schemeClr>
                </a:solidFill>
              </a:rPr>
              <a:t>opitulari</a:t>
            </a:r>
            <a:r>
              <a:rPr lang="cs-CZ" sz="2400"/>
              <a:t> et </a:t>
            </a:r>
            <a:r>
              <a:rPr lang="cs-CZ" sz="2400" err="1">
                <a:solidFill>
                  <a:srgbClr val="00B050"/>
                </a:solidFill>
              </a:rPr>
              <a:t>alios</a:t>
            </a:r>
            <a:r>
              <a:rPr lang="cs-CZ" sz="2400"/>
              <a:t> </a:t>
            </a:r>
            <a:r>
              <a:rPr lang="cs-CZ" sz="2400" err="1">
                <a:solidFill>
                  <a:schemeClr val="accent1">
                    <a:lumMod val="75000"/>
                  </a:schemeClr>
                </a:solidFill>
              </a:rPr>
              <a:t>servare</a:t>
            </a:r>
            <a:r>
              <a:rPr lang="cs-CZ" sz="2400"/>
              <a:t> </a:t>
            </a:r>
            <a:r>
              <a:rPr lang="cs-CZ" sz="2400" err="1"/>
              <a:t>possemus</a:t>
            </a:r>
            <a:r>
              <a:rPr lang="cs-CZ" sz="2400"/>
              <a:t>,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huic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profecto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ipsi</a:t>
            </a:r>
            <a:r>
              <a:rPr lang="cs-CZ" sz="2400"/>
              <a:t>,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</a:t>
            </a:r>
            <a:r>
              <a:rPr lang="cs-CZ" sz="2400"/>
              <a:t> </a:t>
            </a:r>
            <a:r>
              <a:rPr lang="cs-CZ" sz="2400" err="1"/>
              <a:t>est</a:t>
            </a:r>
            <a:r>
              <a:rPr lang="cs-CZ" sz="2400"/>
              <a:t> </a:t>
            </a:r>
            <a:r>
              <a:rPr lang="cs-CZ" sz="2400" err="1"/>
              <a:t>situm</a:t>
            </a:r>
            <a:r>
              <a:rPr lang="cs-CZ" sz="2400"/>
              <a:t> in </a:t>
            </a:r>
            <a:r>
              <a:rPr lang="cs-CZ" sz="2400" err="1"/>
              <a:t>nobis</a:t>
            </a:r>
            <a:r>
              <a:rPr lang="cs-CZ" sz="2400"/>
              <a:t>, </a:t>
            </a:r>
            <a:r>
              <a:rPr lang="cs-CZ" sz="24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opem et salutem </a:t>
            </a:r>
            <a:r>
              <a:rPr lang="cs-CZ" sz="2400" err="1"/>
              <a:t>ferre</a:t>
            </a:r>
            <a:r>
              <a:rPr lang="cs-CZ" sz="2400"/>
              <a:t> </a:t>
            </a:r>
            <a:r>
              <a:rPr lang="cs-CZ" sz="2400" err="1"/>
              <a:t>debemus</a:t>
            </a:r>
            <a:r>
              <a:rPr lang="cs-CZ" sz="2400"/>
              <a:t>.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2220054" y="3691371"/>
            <a:ext cx="7653403" cy="12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298144" y="3483371"/>
            <a:ext cx="276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spatium</a:t>
            </a:r>
            <a:r>
              <a:rPr lang="cs-CZ"/>
              <a:t> </a:t>
            </a:r>
            <a:r>
              <a:rPr lang="cs-CZ" err="1"/>
              <a:t>praeteriti</a:t>
            </a:r>
            <a:r>
              <a:rPr lang="cs-CZ"/>
              <a:t> </a:t>
            </a:r>
            <a:r>
              <a:rPr lang="cs-CZ" err="1"/>
              <a:t>temporis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309704" y="3368205"/>
            <a:ext cx="213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err="1" smtClean="0"/>
              <a:t>pueritiae</a:t>
            </a:r>
            <a:r>
              <a:rPr lang="cs-CZ" smtClean="0"/>
              <a:t> memoriam </a:t>
            </a:r>
            <a:r>
              <a:rPr lang="cs-CZ" err="1" smtClean="0"/>
              <a:t>recordari</a:t>
            </a:r>
            <a:r>
              <a:rPr lang="cs-CZ" smtClean="0"/>
              <a:t>  </a:t>
            </a:r>
            <a:r>
              <a:rPr lang="cs-CZ" err="1"/>
              <a:t>ultimam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9873457" y="3479810"/>
            <a:ext cx="104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 smtClean="0"/>
              <a:t>respicere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50042" y="3386135"/>
            <a:ext cx="163874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video </a:t>
            </a:r>
            <a:r>
              <a:rPr lang="cs-CZ" err="1" smtClean="0"/>
              <a:t>hunc</a:t>
            </a:r>
            <a:r>
              <a:rPr lang="cs-CZ" smtClean="0"/>
              <a:t> </a:t>
            </a:r>
            <a:r>
              <a:rPr lang="cs-CZ" err="1" smtClean="0"/>
              <a:t>mihi</a:t>
            </a:r>
            <a:r>
              <a:rPr lang="cs-CZ" smtClean="0"/>
              <a:t> principem</a:t>
            </a:r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4231341" y="6165667"/>
            <a:ext cx="337969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658471" y="5842501"/>
            <a:ext cx="244482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err="1" smtClean="0"/>
              <a:t>haec</a:t>
            </a:r>
            <a:r>
              <a:rPr lang="cs-CZ" smtClean="0"/>
              <a:t> vox </a:t>
            </a:r>
            <a:r>
              <a:rPr lang="cs-CZ" err="1" smtClean="0"/>
              <a:t>huius</a:t>
            </a:r>
            <a:r>
              <a:rPr lang="cs-CZ" smtClean="0"/>
              <a:t> </a:t>
            </a:r>
            <a:r>
              <a:rPr lang="cs-CZ" err="1" smtClean="0"/>
              <a:t>hortatu</a:t>
            </a:r>
            <a:r>
              <a:rPr lang="cs-CZ" smtClean="0"/>
              <a:t> </a:t>
            </a:r>
            <a:r>
              <a:rPr lang="cs-CZ" err="1" smtClean="0"/>
              <a:t>praeceptisque</a:t>
            </a:r>
            <a:r>
              <a:rPr lang="cs-CZ" smtClean="0"/>
              <a:t> </a:t>
            </a:r>
            <a:r>
              <a:rPr lang="cs-CZ" err="1" smtClean="0"/>
              <a:t>formata</a:t>
            </a:r>
            <a:endParaRPr lang="cs-CZ"/>
          </a:p>
        </p:txBody>
      </p:sp>
      <p:cxnSp>
        <p:nvCxnSpPr>
          <p:cNvPr id="17" name="Přímá spojnice se šipkou 16"/>
          <p:cNvCxnSpPr/>
          <p:nvPr/>
        </p:nvCxnSpPr>
        <p:spPr>
          <a:xfrm flipH="1" flipV="1">
            <a:off x="3558989" y="2510118"/>
            <a:ext cx="672352" cy="1990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5656729" y="2510119"/>
            <a:ext cx="546848" cy="1990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 flipV="1">
            <a:off x="6445625" y="5029201"/>
            <a:ext cx="331693" cy="1344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 flipV="1">
            <a:off x="1416424" y="5096437"/>
            <a:ext cx="6535270" cy="1299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8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Arch. 2,1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271" y="16373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err="1"/>
              <a:t>Ac</a:t>
            </a:r>
            <a:r>
              <a:rPr lang="cs-CZ" sz="2400"/>
              <a:t> ne </a:t>
            </a:r>
            <a:r>
              <a:rPr lang="cs-CZ" sz="2400" err="1"/>
              <a:t>quis</a:t>
            </a:r>
            <a:r>
              <a:rPr lang="cs-CZ" sz="2400"/>
              <a:t> a </a:t>
            </a:r>
            <a:r>
              <a:rPr lang="cs-CZ" sz="2400" err="1"/>
              <a:t>nobis</a:t>
            </a:r>
            <a:r>
              <a:rPr lang="cs-CZ" sz="2400"/>
              <a:t> hoc </a:t>
            </a:r>
            <a:r>
              <a:rPr lang="cs-CZ" sz="2400" err="1"/>
              <a:t>ita</a:t>
            </a:r>
            <a:r>
              <a:rPr lang="cs-CZ" sz="2400"/>
              <a:t> </a:t>
            </a:r>
            <a:r>
              <a:rPr lang="cs-CZ" sz="2400" err="1"/>
              <a:t>dici</a:t>
            </a:r>
            <a:r>
              <a:rPr lang="cs-CZ" sz="2400"/>
              <a:t> forte </a:t>
            </a:r>
            <a:r>
              <a:rPr lang="cs-CZ" sz="2400" err="1">
                <a:solidFill>
                  <a:srgbClr val="0070C0"/>
                </a:solidFill>
              </a:rPr>
              <a:t>miretur</a:t>
            </a:r>
            <a:r>
              <a:rPr lang="cs-CZ" sz="2400"/>
              <a:t>, </a:t>
            </a:r>
            <a:r>
              <a:rPr lang="cs-CZ" sz="2400" err="1"/>
              <a:t>quod</a:t>
            </a:r>
            <a:r>
              <a:rPr lang="cs-CZ" sz="2400"/>
              <a:t> </a:t>
            </a:r>
            <a:r>
              <a:rPr lang="cs-CZ" sz="240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alia</a:t>
            </a:r>
            <a:r>
              <a:rPr lang="cs-CZ" sz="2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quaedam</a:t>
            </a:r>
            <a:r>
              <a:rPr lang="cs-CZ" sz="2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/>
              <a:t>in hoc </a:t>
            </a:r>
            <a:r>
              <a:rPr lang="cs-CZ" sz="2400" err="1">
                <a:solidFill>
                  <a:srgbClr val="00B050"/>
                </a:solidFill>
              </a:rPr>
              <a:t>facultas</a:t>
            </a:r>
            <a:r>
              <a:rPr lang="cs-CZ" sz="2400"/>
              <a:t> </a:t>
            </a:r>
            <a:r>
              <a:rPr lang="cs-CZ" sz="2400" err="1"/>
              <a:t>sit</a:t>
            </a:r>
            <a:r>
              <a:rPr lang="cs-CZ" sz="2400"/>
              <a:t> </a:t>
            </a:r>
            <a:r>
              <a:rPr lang="cs-CZ" sz="2400" err="1">
                <a:solidFill>
                  <a:srgbClr val="00B050"/>
                </a:solidFill>
              </a:rPr>
              <a:t>ingeni</a:t>
            </a:r>
            <a:r>
              <a:rPr lang="cs-CZ" sz="2400"/>
              <a:t>, </a:t>
            </a:r>
            <a:r>
              <a:rPr lang="cs-CZ" sz="2400" err="1"/>
              <a:t>neque</a:t>
            </a:r>
            <a:r>
              <a:rPr lang="cs-CZ" sz="2400"/>
              <a:t> </a:t>
            </a:r>
            <a:r>
              <a:rPr lang="cs-CZ" sz="2400" err="1"/>
              <a:t>haec</a:t>
            </a:r>
            <a:r>
              <a:rPr lang="cs-CZ" sz="2400"/>
              <a:t> </a:t>
            </a:r>
            <a:r>
              <a:rPr lang="cs-CZ" sz="2400" err="1">
                <a:solidFill>
                  <a:srgbClr val="00B050"/>
                </a:solidFill>
              </a:rPr>
              <a:t>dicendi</a:t>
            </a:r>
            <a:r>
              <a:rPr lang="cs-CZ" sz="2400">
                <a:solidFill>
                  <a:srgbClr val="00B050"/>
                </a:solidFill>
              </a:rPr>
              <a:t> ratio aut </a:t>
            </a:r>
            <a:r>
              <a:rPr lang="cs-CZ" sz="2400" err="1">
                <a:solidFill>
                  <a:srgbClr val="00B050"/>
                </a:solidFill>
              </a:rPr>
              <a:t>disciplina</a:t>
            </a:r>
            <a:r>
              <a:rPr lang="cs-CZ" sz="2400"/>
              <a:t>, ne nos </a:t>
            </a:r>
            <a:r>
              <a:rPr lang="cs-CZ" sz="2400" err="1"/>
              <a:t>quidem</a:t>
            </a:r>
            <a:r>
              <a:rPr lang="cs-CZ" sz="2400"/>
              <a:t> </a:t>
            </a:r>
            <a:r>
              <a:rPr lang="cs-CZ" sz="2400" err="1"/>
              <a:t>huic</a:t>
            </a:r>
            <a:r>
              <a:rPr lang="cs-CZ" sz="2400"/>
              <a:t> </a:t>
            </a:r>
            <a:r>
              <a:rPr lang="cs-CZ" sz="2400" err="1"/>
              <a:t>uni</a:t>
            </a:r>
            <a:r>
              <a:rPr lang="cs-CZ" sz="2400"/>
              <a:t> studio </a:t>
            </a:r>
            <a:r>
              <a:rPr lang="cs-CZ" sz="2400" err="1"/>
              <a:t>penitus</a:t>
            </a:r>
            <a:r>
              <a:rPr lang="cs-CZ" sz="2400"/>
              <a:t> </a:t>
            </a:r>
            <a:r>
              <a:rPr lang="cs-CZ" sz="2400" err="1"/>
              <a:t>umquam</a:t>
            </a:r>
            <a:r>
              <a:rPr lang="cs-CZ" sz="2400"/>
              <a:t> </a:t>
            </a:r>
            <a:r>
              <a:rPr lang="cs-CZ" sz="2400" err="1"/>
              <a:t>dediti</a:t>
            </a:r>
            <a:r>
              <a:rPr lang="cs-CZ" sz="2400"/>
              <a:t> </a:t>
            </a:r>
            <a:r>
              <a:rPr lang="cs-CZ" sz="2400" err="1"/>
              <a:t>fuimus</a:t>
            </a:r>
            <a:r>
              <a:rPr lang="cs-CZ" sz="2400"/>
              <a:t>. </a:t>
            </a:r>
            <a:r>
              <a:rPr lang="cs-CZ" sz="2400" err="1"/>
              <a:t>Etenim</a:t>
            </a:r>
            <a:r>
              <a:rPr lang="cs-CZ" sz="2400"/>
              <a:t>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omnes</a:t>
            </a:r>
            <a:r>
              <a:rPr lang="cs-CZ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artes</a:t>
            </a:r>
            <a:r>
              <a:rPr lang="cs-CZ" sz="2400"/>
              <a:t>, </a:t>
            </a:r>
            <a:r>
              <a:rPr lang="cs-CZ" sz="2400" err="1"/>
              <a:t>quae</a:t>
            </a:r>
            <a:r>
              <a:rPr lang="cs-CZ" sz="2400"/>
              <a:t> ad </a:t>
            </a:r>
            <a:r>
              <a:rPr lang="cs-CZ" sz="2400" err="1">
                <a:solidFill>
                  <a:srgbClr val="FF0066"/>
                </a:solidFill>
              </a:rPr>
              <a:t>humanitatem</a:t>
            </a:r>
            <a:r>
              <a:rPr lang="cs-CZ" sz="2400"/>
              <a:t> </a:t>
            </a:r>
            <a:r>
              <a:rPr lang="cs-CZ" sz="2400" err="1"/>
              <a:t>pertinent</a:t>
            </a:r>
            <a:r>
              <a:rPr lang="cs-CZ" sz="2400"/>
              <a:t>, </a:t>
            </a:r>
            <a:r>
              <a:rPr lang="cs-CZ" sz="2400" err="1">
                <a:solidFill>
                  <a:srgbClr val="FF0000"/>
                </a:solidFill>
              </a:rPr>
              <a:t>habent</a:t>
            </a:r>
            <a:r>
              <a:rPr lang="cs-CZ" sz="2400"/>
              <a:t> </a:t>
            </a:r>
            <a:r>
              <a:rPr lang="cs-CZ" sz="2400" err="1">
                <a:solidFill>
                  <a:srgbClr val="FF0066"/>
                </a:solidFill>
              </a:rPr>
              <a:t>quoddam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commune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vinculum</a:t>
            </a:r>
            <a:r>
              <a:rPr lang="cs-CZ" sz="2400"/>
              <a:t>, et quasi </a:t>
            </a:r>
            <a:r>
              <a:rPr lang="cs-CZ" sz="2400" err="1">
                <a:solidFill>
                  <a:srgbClr val="FF0066"/>
                </a:solidFill>
              </a:rPr>
              <a:t>cognatione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quadam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/>
              <a:t>inter se </a:t>
            </a:r>
            <a:r>
              <a:rPr lang="cs-CZ" sz="2400" err="1" smtClean="0">
                <a:solidFill>
                  <a:srgbClr val="FF0000"/>
                </a:solidFill>
              </a:rPr>
              <a:t>continentur</a:t>
            </a:r>
            <a:r>
              <a:rPr lang="cs-CZ" sz="2400" smtClean="0"/>
              <a:t>.</a:t>
            </a:r>
            <a:endParaRPr lang="cs-CZ" sz="2400"/>
          </a:p>
          <a:p>
            <a:pPr marL="0" indent="0">
              <a:buNone/>
            </a:pPr>
            <a:endParaRPr lang="cs-CZ"/>
          </a:p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294093" y="1077544"/>
            <a:ext cx="738208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occupatio</a:t>
            </a:r>
            <a:r>
              <a:rPr lang="cs-CZ" i="1" smtClean="0"/>
              <a:t> (</a:t>
            </a:r>
            <a:r>
              <a:rPr lang="cs-CZ" i="1" err="1" smtClean="0"/>
              <a:t>proleipsis</a:t>
            </a:r>
            <a:r>
              <a:rPr lang="cs-CZ" i="1" smtClean="0"/>
              <a:t>):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answering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objections</a:t>
            </a:r>
            <a:r>
              <a:rPr lang="cs-CZ" smtClean="0"/>
              <a:t> </a:t>
            </a:r>
            <a:r>
              <a:rPr lang="cs-CZ" err="1" smtClean="0"/>
              <a:t>before</a:t>
            </a:r>
            <a:r>
              <a:rPr lang="cs-CZ" smtClean="0"/>
              <a:t> </a:t>
            </a:r>
            <a:r>
              <a:rPr lang="cs-CZ" err="1" smtClean="0"/>
              <a:t>they</a:t>
            </a:r>
            <a:r>
              <a:rPr lang="cs-CZ" smtClean="0"/>
              <a:t> are </a:t>
            </a:r>
            <a:r>
              <a:rPr lang="cs-CZ" err="1" smtClean="0"/>
              <a:t>expressed</a:t>
            </a: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939552" y="3541059"/>
            <a:ext cx="2779059" cy="1622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err="1" smtClean="0"/>
              <a:t>quoddam</a:t>
            </a:r>
            <a:r>
              <a:rPr lang="cs-CZ" smtClean="0"/>
              <a:t> </a:t>
            </a:r>
            <a:r>
              <a:rPr lang="cs-CZ" err="1" smtClean="0"/>
              <a:t>commune</a:t>
            </a:r>
            <a:r>
              <a:rPr lang="cs-CZ" smtClean="0"/>
              <a:t> </a:t>
            </a:r>
            <a:r>
              <a:rPr lang="cs-CZ" err="1" smtClean="0"/>
              <a:t>vinculum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939552" y="3567953"/>
            <a:ext cx="134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 smtClean="0"/>
              <a:t>omnes</a:t>
            </a:r>
            <a:r>
              <a:rPr lang="cs-CZ" smtClean="0"/>
              <a:t> </a:t>
            </a:r>
            <a:r>
              <a:rPr lang="cs-CZ" err="1" smtClean="0"/>
              <a:t>artes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403547" y="4722621"/>
            <a:ext cx="238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 smtClean="0"/>
              <a:t>cognatione</a:t>
            </a:r>
            <a:r>
              <a:rPr lang="cs-CZ" smtClean="0"/>
              <a:t> </a:t>
            </a:r>
            <a:r>
              <a:rPr lang="cs-CZ" err="1" smtClean="0"/>
              <a:t>continentur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9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Arch. </a:t>
            </a:r>
            <a:r>
              <a:rPr lang="cs-CZ"/>
              <a:t>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271" y="16373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/>
              <a:t>Sed ne cui </a:t>
            </a:r>
            <a:r>
              <a:rPr lang="cs-CZ" sz="2400" err="1"/>
              <a:t>vestrum</a:t>
            </a:r>
            <a:r>
              <a:rPr lang="cs-CZ" sz="2400"/>
              <a:t> </a:t>
            </a:r>
            <a:r>
              <a:rPr lang="cs-CZ" sz="2400" err="1">
                <a:solidFill>
                  <a:srgbClr val="0070C0"/>
                </a:solidFill>
              </a:rPr>
              <a:t>mirum</a:t>
            </a:r>
            <a:r>
              <a:rPr lang="cs-CZ" sz="2400">
                <a:solidFill>
                  <a:srgbClr val="0070C0"/>
                </a:solidFill>
              </a:rPr>
              <a:t> </a:t>
            </a:r>
            <a:r>
              <a:rPr lang="cs-CZ" sz="2400" err="1">
                <a:solidFill>
                  <a:srgbClr val="0070C0"/>
                </a:solidFill>
              </a:rPr>
              <a:t>esse</a:t>
            </a:r>
            <a:r>
              <a:rPr lang="cs-CZ" sz="2400">
                <a:solidFill>
                  <a:srgbClr val="0070C0"/>
                </a:solidFill>
              </a:rPr>
              <a:t> </a:t>
            </a:r>
            <a:r>
              <a:rPr lang="cs-CZ" sz="2400" err="1">
                <a:solidFill>
                  <a:srgbClr val="0070C0"/>
                </a:solidFill>
              </a:rPr>
              <a:t>videatur</a:t>
            </a:r>
            <a:r>
              <a:rPr lang="cs-CZ" sz="2400">
                <a:solidFill>
                  <a:srgbClr val="0070C0"/>
                </a:solidFill>
              </a:rPr>
              <a:t> </a:t>
            </a:r>
            <a:r>
              <a:rPr lang="cs-CZ" sz="2400" err="1"/>
              <a:t>me</a:t>
            </a:r>
            <a:r>
              <a:rPr lang="cs-CZ" sz="2400"/>
              <a:t> in </a:t>
            </a:r>
            <a:r>
              <a:rPr lang="cs-CZ" sz="2400" err="1"/>
              <a:t>quaestione</a:t>
            </a:r>
            <a:r>
              <a:rPr lang="cs-CZ" sz="2400"/>
              <a:t> </a:t>
            </a:r>
            <a:r>
              <a:rPr lang="cs-CZ" sz="2400" err="1"/>
              <a:t>legitima</a:t>
            </a:r>
            <a:r>
              <a:rPr lang="cs-CZ" sz="2400"/>
              <a:t> et in </a:t>
            </a:r>
            <a:r>
              <a:rPr lang="cs-CZ" sz="2400" err="1"/>
              <a:t>iudicio</a:t>
            </a:r>
            <a:r>
              <a:rPr lang="cs-CZ" sz="2400"/>
              <a:t> </a:t>
            </a:r>
            <a:r>
              <a:rPr lang="cs-CZ" sz="2400" err="1" smtClean="0"/>
              <a:t>publico</a:t>
            </a:r>
            <a:r>
              <a:rPr lang="cs-CZ" sz="2400" smtClean="0"/>
              <a:t> – </a:t>
            </a:r>
            <a:r>
              <a:rPr lang="cs-CZ" sz="2400" err="1" smtClean="0"/>
              <a:t>cum</a:t>
            </a:r>
            <a:r>
              <a:rPr lang="cs-CZ" sz="2400" smtClean="0"/>
              <a:t> </a:t>
            </a:r>
            <a:r>
              <a:rPr lang="cs-CZ" sz="2400"/>
              <a:t>res </a:t>
            </a:r>
            <a:r>
              <a:rPr lang="cs-CZ" sz="2400" err="1"/>
              <a:t>agatur</a:t>
            </a:r>
            <a:r>
              <a:rPr lang="cs-CZ" sz="2400"/>
              <a:t> </a:t>
            </a:r>
            <a:r>
              <a:rPr lang="cs-CZ" sz="2400" err="1"/>
              <a:t>apud</a:t>
            </a:r>
            <a:r>
              <a:rPr lang="cs-CZ" sz="2400"/>
              <a:t> </a:t>
            </a:r>
            <a:r>
              <a:rPr lang="cs-CZ" sz="2400" err="1"/>
              <a:t>praetorem</a:t>
            </a:r>
            <a:r>
              <a:rPr lang="cs-CZ" sz="2400"/>
              <a:t> </a:t>
            </a:r>
            <a:r>
              <a:rPr lang="cs-CZ" sz="2400" err="1"/>
              <a:t>populi</a:t>
            </a:r>
            <a:r>
              <a:rPr lang="cs-CZ" sz="2400"/>
              <a:t> Romani, </a:t>
            </a:r>
            <a:r>
              <a:rPr lang="cs-CZ" sz="2400" err="1">
                <a:solidFill>
                  <a:srgbClr val="00B050"/>
                </a:solidFill>
              </a:rPr>
              <a:t>lectissimum</a:t>
            </a:r>
            <a:r>
              <a:rPr lang="cs-CZ" sz="2400"/>
              <a:t> </a:t>
            </a:r>
            <a:r>
              <a:rPr lang="cs-CZ" sz="2400" err="1"/>
              <a:t>virum</a:t>
            </a:r>
            <a:r>
              <a:rPr lang="cs-CZ" sz="2400"/>
              <a:t>, et </a:t>
            </a:r>
            <a:r>
              <a:rPr lang="cs-CZ" sz="2400" err="1"/>
              <a:t>apud</a:t>
            </a:r>
            <a:r>
              <a:rPr lang="cs-CZ" sz="2400"/>
              <a:t> </a:t>
            </a:r>
            <a:r>
              <a:rPr lang="cs-CZ" sz="2400" err="1">
                <a:solidFill>
                  <a:srgbClr val="00B050"/>
                </a:solidFill>
              </a:rPr>
              <a:t>severissimos</a:t>
            </a:r>
            <a:r>
              <a:rPr lang="cs-CZ" sz="2400"/>
              <a:t> </a:t>
            </a:r>
            <a:r>
              <a:rPr lang="cs-CZ" sz="2400" err="1"/>
              <a:t>iudices</a:t>
            </a:r>
            <a:r>
              <a:rPr lang="cs-CZ" sz="2400"/>
              <a:t>, </a:t>
            </a:r>
            <a:r>
              <a:rPr lang="cs-CZ" sz="2400" err="1">
                <a:solidFill>
                  <a:srgbClr val="00B050"/>
                </a:solidFill>
              </a:rPr>
              <a:t>tanto</a:t>
            </a:r>
            <a:r>
              <a:rPr lang="cs-CZ" sz="2400"/>
              <a:t> </a:t>
            </a:r>
            <a:r>
              <a:rPr lang="cs-CZ" sz="2400" err="1"/>
              <a:t>conventu</a:t>
            </a:r>
            <a:r>
              <a:rPr lang="cs-CZ" sz="2400"/>
              <a:t> </a:t>
            </a:r>
            <a:r>
              <a:rPr lang="cs-CZ" sz="2400" err="1"/>
              <a:t>hominum</a:t>
            </a:r>
            <a:r>
              <a:rPr lang="cs-CZ" sz="2400"/>
              <a:t> </a:t>
            </a:r>
            <a:r>
              <a:rPr lang="cs-CZ" sz="2400" err="1"/>
              <a:t>ac</a:t>
            </a:r>
            <a:r>
              <a:rPr lang="cs-CZ" sz="2400"/>
              <a:t> </a:t>
            </a:r>
            <a:r>
              <a:rPr lang="cs-CZ" sz="2400" err="1" smtClean="0"/>
              <a:t>frequentia</a:t>
            </a:r>
            <a:r>
              <a:rPr lang="cs-CZ" sz="2400" smtClean="0"/>
              <a:t> – </a:t>
            </a:r>
            <a:r>
              <a:rPr lang="cs-CZ" sz="2400" smtClean="0">
                <a:solidFill>
                  <a:srgbClr val="FF0066"/>
                </a:solidFill>
              </a:rPr>
              <a:t>hoc </a:t>
            </a:r>
            <a:r>
              <a:rPr lang="cs-CZ" sz="2400" err="1">
                <a:solidFill>
                  <a:srgbClr val="FF0066"/>
                </a:solidFill>
              </a:rPr>
              <a:t>uti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genere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dicendi</a:t>
            </a:r>
            <a:r>
              <a:rPr lang="cs-CZ" sz="2400"/>
              <a:t>, </a:t>
            </a:r>
            <a:r>
              <a:rPr lang="cs-CZ" sz="2400" err="1"/>
              <a:t>quod</a:t>
            </a:r>
            <a:r>
              <a:rPr lang="cs-CZ" sz="2400"/>
              <a:t> non </a:t>
            </a:r>
            <a:r>
              <a:rPr lang="cs-CZ" sz="2400" err="1"/>
              <a:t>modo</a:t>
            </a:r>
            <a:r>
              <a:rPr lang="cs-CZ" sz="2400"/>
              <a:t> </a:t>
            </a:r>
            <a:r>
              <a:rPr lang="cs-CZ" sz="2400">
                <a:solidFill>
                  <a:srgbClr val="FF0066"/>
                </a:solidFill>
              </a:rPr>
              <a:t>a </a:t>
            </a:r>
            <a:r>
              <a:rPr lang="cs-CZ" sz="2400" err="1">
                <a:solidFill>
                  <a:srgbClr val="FF0066"/>
                </a:solidFill>
              </a:rPr>
              <a:t>consuetudine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/>
              <a:t>iudiciorum</a:t>
            </a:r>
            <a:r>
              <a:rPr lang="cs-CZ" sz="2400"/>
              <a:t>, </a:t>
            </a:r>
            <a:r>
              <a:rPr lang="cs-CZ" sz="2400" err="1"/>
              <a:t>verum</a:t>
            </a:r>
            <a:r>
              <a:rPr lang="cs-CZ" sz="2400"/>
              <a:t> </a:t>
            </a:r>
            <a:r>
              <a:rPr lang="cs-CZ" sz="2400" err="1"/>
              <a:t>etiam</a:t>
            </a:r>
            <a:r>
              <a:rPr lang="cs-CZ" sz="2400"/>
              <a:t> </a:t>
            </a:r>
            <a:r>
              <a:rPr lang="cs-CZ" sz="2400">
                <a:solidFill>
                  <a:srgbClr val="FF0066"/>
                </a:solidFill>
              </a:rPr>
              <a:t>a </a:t>
            </a:r>
            <a:r>
              <a:rPr lang="cs-CZ" sz="2400" err="1">
                <a:solidFill>
                  <a:srgbClr val="FF0066"/>
                </a:solidFill>
              </a:rPr>
              <a:t>forensi</a:t>
            </a:r>
            <a:r>
              <a:rPr lang="cs-CZ" sz="2400">
                <a:solidFill>
                  <a:srgbClr val="FF0066"/>
                </a:solidFill>
              </a:rPr>
              <a:t> sermone</a:t>
            </a:r>
            <a:r>
              <a:rPr lang="cs-CZ" sz="2400"/>
              <a:t> </a:t>
            </a:r>
            <a:r>
              <a:rPr lang="cs-CZ" sz="2400" err="1"/>
              <a:t>abhorreat</a:t>
            </a:r>
            <a:r>
              <a:rPr lang="cs-CZ" sz="2400"/>
              <a:t>;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quaeso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vobis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/>
              <a:t>in </a:t>
            </a:r>
            <a:r>
              <a:rPr lang="cs-CZ" sz="2400" err="1"/>
              <a:t>hac</a:t>
            </a:r>
            <a:r>
              <a:rPr lang="cs-CZ" sz="2400"/>
              <a:t> causa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mihi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detis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hanc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veniam</a:t>
            </a:r>
            <a:r>
              <a:rPr lang="cs-CZ" sz="2400"/>
              <a:t>, </a:t>
            </a:r>
            <a:r>
              <a:rPr lang="cs-CZ" sz="2400" err="1"/>
              <a:t>adcommodatam</a:t>
            </a:r>
            <a:r>
              <a:rPr lang="cs-CZ" sz="2400"/>
              <a:t> </a:t>
            </a:r>
            <a:r>
              <a:rPr lang="cs-CZ" sz="2400" err="1">
                <a:solidFill>
                  <a:srgbClr val="FF0000"/>
                </a:solidFill>
              </a:rPr>
              <a:t>huic</a:t>
            </a:r>
            <a:r>
              <a:rPr lang="cs-CZ" sz="2400">
                <a:solidFill>
                  <a:srgbClr val="FF0000"/>
                </a:solidFill>
              </a:rPr>
              <a:t> </a:t>
            </a:r>
            <a:r>
              <a:rPr lang="cs-CZ" sz="2400" err="1">
                <a:solidFill>
                  <a:srgbClr val="FF0000"/>
                </a:solidFill>
              </a:rPr>
              <a:t>reo</a:t>
            </a:r>
            <a:r>
              <a:rPr lang="cs-CZ" sz="2400"/>
              <a:t>, </a:t>
            </a:r>
            <a:r>
              <a:rPr lang="cs-CZ" sz="2400" err="1"/>
              <a:t>vobis</a:t>
            </a:r>
            <a:r>
              <a:rPr lang="cs-CZ" sz="2400"/>
              <a:t> (</a:t>
            </a:r>
            <a:r>
              <a:rPr lang="cs-CZ" sz="2400" err="1"/>
              <a:t>quem</a:t>
            </a:r>
            <a:r>
              <a:rPr lang="cs-CZ" sz="2400"/>
              <a:t> ad </a:t>
            </a:r>
            <a:r>
              <a:rPr lang="cs-CZ" sz="2400" err="1"/>
              <a:t>modum</a:t>
            </a:r>
            <a:r>
              <a:rPr lang="cs-CZ" sz="2400"/>
              <a:t> </a:t>
            </a:r>
            <a:r>
              <a:rPr lang="cs-CZ" sz="2400" err="1"/>
              <a:t>spero</a:t>
            </a:r>
            <a:r>
              <a:rPr lang="cs-CZ" sz="2400"/>
              <a:t>) non </a:t>
            </a:r>
            <a:r>
              <a:rPr lang="cs-CZ" sz="2400" err="1"/>
              <a:t>molestam</a:t>
            </a:r>
            <a:r>
              <a:rPr lang="cs-CZ" sz="2400"/>
              <a:t>, </a:t>
            </a:r>
            <a:r>
              <a:rPr lang="cs-CZ" sz="2400" err="1"/>
              <a:t>ut</a:t>
            </a:r>
            <a:r>
              <a:rPr lang="cs-CZ" sz="2400"/>
              <a:t> </a:t>
            </a:r>
            <a:r>
              <a:rPr lang="cs-CZ" sz="2400" err="1"/>
              <a:t>me</a:t>
            </a:r>
            <a:r>
              <a:rPr lang="cs-CZ" sz="2400"/>
              <a:t> pro </a:t>
            </a:r>
            <a:r>
              <a:rPr lang="cs-CZ" sz="2400" err="1">
                <a:solidFill>
                  <a:srgbClr val="00B050"/>
                </a:solidFill>
              </a:rPr>
              <a:t>summo</a:t>
            </a:r>
            <a:r>
              <a:rPr lang="cs-CZ" sz="2400"/>
              <a:t> poeta </a:t>
            </a:r>
            <a:r>
              <a:rPr lang="cs-CZ" sz="2400" err="1"/>
              <a:t>atque</a:t>
            </a:r>
            <a:r>
              <a:rPr lang="cs-CZ" sz="2400"/>
              <a:t> </a:t>
            </a:r>
            <a:r>
              <a:rPr lang="cs-CZ" sz="2400" err="1">
                <a:solidFill>
                  <a:srgbClr val="00B050"/>
                </a:solidFill>
              </a:rPr>
              <a:t>eruditissimo</a:t>
            </a:r>
            <a:r>
              <a:rPr lang="cs-CZ" sz="2400"/>
              <a:t> </a:t>
            </a:r>
            <a:r>
              <a:rPr lang="cs-CZ" sz="2400" err="1"/>
              <a:t>homine</a:t>
            </a:r>
            <a:r>
              <a:rPr lang="cs-CZ" sz="2400"/>
              <a:t> </a:t>
            </a:r>
            <a:r>
              <a:rPr lang="cs-CZ" sz="2400" err="1"/>
              <a:t>dicentem</a:t>
            </a:r>
            <a:r>
              <a:rPr lang="cs-CZ" sz="2400"/>
              <a:t>, hoc </a:t>
            </a:r>
            <a:r>
              <a:rPr lang="cs-CZ" sz="2400" err="1"/>
              <a:t>concursu</a:t>
            </a:r>
            <a:r>
              <a:rPr lang="cs-CZ" sz="2400"/>
              <a:t> </a:t>
            </a:r>
            <a:r>
              <a:rPr lang="cs-CZ" sz="2400" err="1"/>
              <a:t>hominum</a:t>
            </a:r>
            <a:r>
              <a:rPr lang="cs-CZ" sz="2400"/>
              <a:t> </a:t>
            </a:r>
            <a:r>
              <a:rPr lang="cs-CZ" sz="2400" err="1">
                <a:solidFill>
                  <a:srgbClr val="00B050"/>
                </a:solidFill>
              </a:rPr>
              <a:t>literatissimorum</a:t>
            </a:r>
            <a:r>
              <a:rPr lang="cs-CZ" sz="2400"/>
              <a:t>, </a:t>
            </a:r>
            <a:r>
              <a:rPr lang="cs-CZ" sz="2400" err="1"/>
              <a:t>hac</a:t>
            </a:r>
            <a:r>
              <a:rPr lang="cs-CZ" sz="2400"/>
              <a:t> </a:t>
            </a:r>
            <a:r>
              <a:rPr lang="cs-CZ" sz="2400" err="1"/>
              <a:t>vestra</a:t>
            </a:r>
            <a:r>
              <a:rPr lang="cs-CZ" sz="2400"/>
              <a:t> </a:t>
            </a:r>
            <a:r>
              <a:rPr lang="cs-CZ" sz="2400" err="1"/>
              <a:t>humanitate</a:t>
            </a:r>
            <a:r>
              <a:rPr lang="cs-CZ" sz="2400"/>
              <a:t>, hoc </a:t>
            </a:r>
            <a:r>
              <a:rPr lang="cs-CZ" sz="2400" err="1"/>
              <a:t>denique</a:t>
            </a:r>
            <a:r>
              <a:rPr lang="cs-CZ" sz="2400"/>
              <a:t> </a:t>
            </a:r>
            <a:r>
              <a:rPr lang="cs-CZ" sz="2400" err="1"/>
              <a:t>praetore</a:t>
            </a:r>
            <a:r>
              <a:rPr lang="cs-CZ" sz="2400"/>
              <a:t> </a:t>
            </a:r>
            <a:r>
              <a:rPr lang="cs-CZ" sz="2400" err="1"/>
              <a:t>exercente</a:t>
            </a:r>
            <a:r>
              <a:rPr lang="cs-CZ" sz="2400"/>
              <a:t> </a:t>
            </a:r>
            <a:r>
              <a:rPr lang="cs-CZ" sz="2400" err="1"/>
              <a:t>iudicium</a:t>
            </a:r>
            <a:r>
              <a:rPr lang="cs-CZ" sz="2400"/>
              <a:t>, </a:t>
            </a:r>
            <a:r>
              <a:rPr lang="cs-CZ" sz="2400" err="1"/>
              <a:t>patiamini</a:t>
            </a:r>
            <a:r>
              <a:rPr lang="cs-CZ" sz="2400"/>
              <a:t> </a:t>
            </a:r>
            <a:r>
              <a:rPr lang="cs-CZ" sz="2400">
                <a:solidFill>
                  <a:srgbClr val="FF0066"/>
                </a:solidFill>
              </a:rPr>
              <a:t>de </a:t>
            </a:r>
            <a:r>
              <a:rPr lang="cs-CZ" sz="2400" err="1">
                <a:solidFill>
                  <a:srgbClr val="FF0066"/>
                </a:solidFill>
              </a:rPr>
              <a:t>studiis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humanitatis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ac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litterarum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paulo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loqui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liberius</a:t>
            </a:r>
            <a:r>
              <a:rPr lang="cs-CZ" sz="2400"/>
              <a:t>, et in </a:t>
            </a:r>
            <a:r>
              <a:rPr lang="cs-CZ" sz="2400" err="1"/>
              <a:t>eius</a:t>
            </a:r>
            <a:r>
              <a:rPr lang="cs-CZ" sz="2400"/>
              <a:t> </a:t>
            </a:r>
            <a:r>
              <a:rPr lang="cs-CZ" sz="2400" err="1"/>
              <a:t>modi</a:t>
            </a:r>
            <a:r>
              <a:rPr lang="cs-CZ" sz="2400"/>
              <a:t> persona, </a:t>
            </a:r>
            <a:r>
              <a:rPr lang="cs-CZ" sz="2400" err="1"/>
              <a:t>quae</a:t>
            </a:r>
            <a:r>
              <a:rPr lang="cs-CZ" sz="2400"/>
              <a:t> </a:t>
            </a:r>
            <a:r>
              <a:rPr lang="cs-CZ" sz="2400" err="1"/>
              <a:t>propter</a:t>
            </a:r>
            <a:r>
              <a:rPr lang="cs-CZ" sz="2400"/>
              <a:t> </a:t>
            </a:r>
            <a:r>
              <a:rPr lang="cs-CZ" sz="2400" err="1"/>
              <a:t>otium</a:t>
            </a:r>
            <a:r>
              <a:rPr lang="cs-CZ" sz="2400"/>
              <a:t> </a:t>
            </a:r>
            <a:r>
              <a:rPr lang="cs-CZ" sz="2400" err="1"/>
              <a:t>ac</a:t>
            </a:r>
            <a:r>
              <a:rPr lang="cs-CZ" sz="2400"/>
              <a:t> studium </a:t>
            </a:r>
            <a:r>
              <a:rPr lang="cs-CZ" sz="2400" err="1"/>
              <a:t>minime</a:t>
            </a:r>
            <a:r>
              <a:rPr lang="cs-CZ" sz="2400"/>
              <a:t> in </a:t>
            </a:r>
            <a:r>
              <a:rPr lang="cs-CZ" sz="2400" err="1"/>
              <a:t>iudiciis</a:t>
            </a:r>
            <a:r>
              <a:rPr lang="cs-CZ" sz="2400"/>
              <a:t> </a:t>
            </a:r>
            <a:r>
              <a:rPr lang="cs-CZ" sz="2400" err="1"/>
              <a:t>periculisque</a:t>
            </a:r>
            <a:r>
              <a:rPr lang="cs-CZ" sz="2400"/>
              <a:t> </a:t>
            </a:r>
            <a:r>
              <a:rPr lang="cs-CZ" sz="2400" err="1"/>
              <a:t>tractata</a:t>
            </a:r>
            <a:r>
              <a:rPr lang="cs-CZ" sz="2400"/>
              <a:t> </a:t>
            </a:r>
            <a:r>
              <a:rPr lang="cs-CZ" sz="2400" err="1"/>
              <a:t>est</a:t>
            </a:r>
            <a:r>
              <a:rPr lang="cs-CZ" sz="2400"/>
              <a:t>,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</a:t>
            </a:r>
            <a:r>
              <a:rPr lang="cs-CZ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</a:t>
            </a:r>
            <a:r>
              <a:rPr lang="cs-CZ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quodam</a:t>
            </a:r>
            <a:r>
              <a:rPr lang="cs-CZ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inusitato</a:t>
            </a:r>
            <a:r>
              <a:rPr lang="cs-CZ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genere</a:t>
            </a:r>
            <a:r>
              <a:rPr lang="cs-CZ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dicendi</a:t>
            </a:r>
            <a:r>
              <a:rPr lang="cs-CZ" sz="2400"/>
              <a:t>.</a:t>
            </a:r>
            <a:endParaRPr lang="cs-CZ"/>
          </a:p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711387" y="708212"/>
            <a:ext cx="738208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occupatio</a:t>
            </a:r>
            <a:r>
              <a:rPr lang="cs-CZ" i="1" smtClean="0"/>
              <a:t> (</a:t>
            </a:r>
            <a:r>
              <a:rPr lang="cs-CZ" i="1" err="1" smtClean="0"/>
              <a:t>proleipsis</a:t>
            </a:r>
            <a:r>
              <a:rPr lang="cs-CZ" i="1" smtClean="0"/>
              <a:t>):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answering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objections</a:t>
            </a:r>
            <a:r>
              <a:rPr lang="cs-CZ" smtClean="0"/>
              <a:t> </a:t>
            </a:r>
            <a:r>
              <a:rPr lang="cs-CZ" err="1" smtClean="0"/>
              <a:t>before</a:t>
            </a:r>
            <a:r>
              <a:rPr lang="cs-CZ" smtClean="0"/>
              <a:t> </a:t>
            </a:r>
            <a:r>
              <a:rPr lang="cs-CZ" err="1" smtClean="0"/>
              <a:t>they</a:t>
            </a:r>
            <a:r>
              <a:rPr lang="cs-CZ" smtClean="0"/>
              <a:t> are </a:t>
            </a:r>
            <a:r>
              <a:rPr lang="cs-CZ" err="1" smtClean="0"/>
              <a:t>expressed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3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Narratio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5753"/>
            <a:ext cx="10515600" cy="5511452"/>
          </a:xfrm>
        </p:spPr>
        <p:txBody>
          <a:bodyPr>
            <a:noAutofit/>
          </a:bodyPr>
          <a:lstStyle/>
          <a:p>
            <a:r>
              <a:rPr lang="cs-CZ" sz="1500"/>
              <a:t>[4] </a:t>
            </a:r>
            <a:r>
              <a:rPr lang="cs-CZ" sz="1500" err="1"/>
              <a:t>Quod</a:t>
            </a:r>
            <a:r>
              <a:rPr lang="cs-CZ" sz="1500"/>
              <a:t> si </a:t>
            </a:r>
            <a:r>
              <a:rPr lang="cs-CZ" sz="1500" err="1"/>
              <a:t>mihi</a:t>
            </a:r>
            <a:r>
              <a:rPr lang="cs-CZ" sz="1500"/>
              <a:t> a </a:t>
            </a:r>
            <a:r>
              <a:rPr lang="cs-CZ" sz="1500" err="1"/>
              <a:t>vobis</a:t>
            </a:r>
            <a:r>
              <a:rPr lang="cs-CZ" sz="1500"/>
              <a:t> </a:t>
            </a:r>
            <a:r>
              <a:rPr lang="cs-CZ" sz="1500" err="1">
                <a:solidFill>
                  <a:srgbClr val="FF0000"/>
                </a:solidFill>
              </a:rPr>
              <a:t>tribui</a:t>
            </a:r>
            <a:r>
              <a:rPr lang="cs-CZ" sz="1500">
                <a:solidFill>
                  <a:srgbClr val="FF0000"/>
                </a:solidFill>
              </a:rPr>
              <a:t> </a:t>
            </a:r>
            <a:r>
              <a:rPr lang="cs-CZ" sz="1500" err="1">
                <a:solidFill>
                  <a:srgbClr val="FF0000"/>
                </a:solidFill>
              </a:rPr>
              <a:t>concedique</a:t>
            </a:r>
            <a:r>
              <a:rPr lang="cs-CZ" sz="1500">
                <a:solidFill>
                  <a:srgbClr val="FF0000"/>
                </a:solidFill>
              </a:rPr>
              <a:t> </a:t>
            </a:r>
            <a:r>
              <a:rPr lang="cs-CZ" sz="1500" err="1"/>
              <a:t>sentiam</a:t>
            </a:r>
            <a:r>
              <a:rPr lang="cs-CZ" sz="1500"/>
              <a:t>, </a:t>
            </a:r>
            <a:r>
              <a:rPr lang="cs-CZ" sz="1500" err="1">
                <a:solidFill>
                  <a:srgbClr val="00B050"/>
                </a:solidFill>
              </a:rPr>
              <a:t>perficiam</a:t>
            </a:r>
            <a:r>
              <a:rPr lang="cs-CZ" sz="1500">
                <a:solidFill>
                  <a:srgbClr val="00B050"/>
                </a:solidFill>
              </a:rPr>
              <a:t> </a:t>
            </a:r>
            <a:r>
              <a:rPr lang="cs-CZ" sz="1500" err="1">
                <a:solidFill>
                  <a:srgbClr val="00B050"/>
                </a:solidFill>
              </a:rPr>
              <a:t>profecto</a:t>
            </a:r>
            <a:r>
              <a:rPr lang="cs-CZ" sz="1500">
                <a:solidFill>
                  <a:srgbClr val="00B050"/>
                </a:solidFill>
              </a:rPr>
              <a:t> </a:t>
            </a:r>
            <a:r>
              <a:rPr lang="cs-CZ" sz="1500" err="1"/>
              <a:t>ut</a:t>
            </a:r>
            <a:r>
              <a:rPr lang="cs-CZ" sz="1500"/>
              <a:t> </a:t>
            </a:r>
            <a:r>
              <a:rPr lang="cs-CZ" sz="1500" err="1"/>
              <a:t>hunc</a:t>
            </a:r>
            <a:r>
              <a:rPr lang="cs-CZ" sz="1500"/>
              <a:t> A. </a:t>
            </a:r>
            <a:r>
              <a:rPr lang="cs-CZ" sz="1500" err="1"/>
              <a:t>Licinium</a:t>
            </a:r>
            <a:r>
              <a:rPr lang="cs-CZ" sz="1500"/>
              <a:t> non </a:t>
            </a:r>
            <a:r>
              <a:rPr lang="cs-CZ" sz="1500" err="1"/>
              <a:t>modo</a:t>
            </a:r>
            <a:r>
              <a:rPr lang="cs-CZ" sz="1500"/>
              <a:t> non </a:t>
            </a:r>
            <a:r>
              <a:rPr lang="cs-CZ" sz="1500" err="1"/>
              <a:t>segregandum</a:t>
            </a:r>
            <a:r>
              <a:rPr lang="cs-CZ" sz="1500"/>
              <a:t>,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sit</a:t>
            </a:r>
            <a:r>
              <a:rPr lang="cs-CZ" sz="1500"/>
              <a:t> </a:t>
            </a:r>
            <a:r>
              <a:rPr lang="cs-CZ" sz="1500" err="1"/>
              <a:t>civis</a:t>
            </a:r>
            <a:r>
              <a:rPr lang="cs-CZ" sz="1500"/>
              <a:t>, a numero </a:t>
            </a:r>
            <a:r>
              <a:rPr lang="cs-CZ" sz="1500" err="1"/>
              <a:t>civium</a:t>
            </a:r>
            <a:r>
              <a:rPr lang="cs-CZ" sz="1500"/>
              <a:t>, </a:t>
            </a:r>
            <a:r>
              <a:rPr lang="cs-CZ" sz="1500" err="1"/>
              <a:t>verum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si non </a:t>
            </a:r>
            <a:r>
              <a:rPr lang="cs-CZ" sz="1500" err="1"/>
              <a:t>esset</a:t>
            </a:r>
            <a:r>
              <a:rPr lang="cs-CZ" sz="1500"/>
              <a:t>, </a:t>
            </a:r>
            <a:r>
              <a:rPr lang="cs-CZ" sz="1500" err="1"/>
              <a:t>putetis</a:t>
            </a:r>
            <a:r>
              <a:rPr lang="cs-CZ" sz="1500"/>
              <a:t> </a:t>
            </a:r>
            <a:r>
              <a:rPr lang="cs-CZ" sz="1500" err="1"/>
              <a:t>asciscendum</a:t>
            </a:r>
            <a:r>
              <a:rPr lang="cs-CZ" sz="1500"/>
              <a:t> </a:t>
            </a:r>
            <a:r>
              <a:rPr lang="cs-CZ" sz="1500" err="1"/>
              <a:t>fuisse</a:t>
            </a:r>
            <a:r>
              <a:rPr lang="cs-CZ" sz="1500"/>
              <a:t>. </a:t>
            </a:r>
            <a:r>
              <a:rPr lang="cs-CZ" sz="1500" err="1"/>
              <a:t>Nam</a:t>
            </a:r>
            <a:r>
              <a:rPr lang="cs-CZ" sz="1500"/>
              <a:t> </a:t>
            </a:r>
            <a:r>
              <a:rPr lang="cs-CZ" sz="1500" err="1"/>
              <a:t>ut</a:t>
            </a:r>
            <a:r>
              <a:rPr lang="cs-CZ" sz="1500"/>
              <a:t> primum ex </a:t>
            </a:r>
            <a:r>
              <a:rPr lang="cs-CZ" sz="1500" err="1"/>
              <a:t>pueris</a:t>
            </a:r>
            <a:r>
              <a:rPr lang="cs-CZ" sz="1500"/>
              <a:t> </a:t>
            </a:r>
            <a:r>
              <a:rPr lang="cs-CZ" sz="1500" err="1"/>
              <a:t>excessit</a:t>
            </a:r>
            <a:r>
              <a:rPr lang="cs-CZ" sz="1500"/>
              <a:t> </a:t>
            </a:r>
            <a:r>
              <a:rPr lang="cs-CZ" sz="1500" err="1"/>
              <a:t>Archias</a:t>
            </a:r>
            <a:r>
              <a:rPr lang="cs-CZ" sz="1500"/>
              <a:t>, </a:t>
            </a:r>
            <a:r>
              <a:rPr lang="cs-CZ" sz="1500" err="1"/>
              <a:t>atque</a:t>
            </a:r>
            <a:r>
              <a:rPr lang="cs-CZ" sz="1500"/>
              <a:t> ab eis </a:t>
            </a:r>
            <a:r>
              <a:rPr lang="cs-CZ" sz="1500" err="1"/>
              <a:t>artibus</a:t>
            </a:r>
            <a:r>
              <a:rPr lang="cs-CZ" sz="1500"/>
              <a:t> </a:t>
            </a:r>
            <a:r>
              <a:rPr lang="cs-CZ" sz="1500" err="1"/>
              <a:t>quibus</a:t>
            </a:r>
            <a:r>
              <a:rPr lang="cs-CZ" sz="1500"/>
              <a:t> </a:t>
            </a:r>
            <a:r>
              <a:rPr lang="cs-CZ" sz="1500" err="1"/>
              <a:t>aetas</a:t>
            </a:r>
            <a:r>
              <a:rPr lang="cs-CZ" sz="1500"/>
              <a:t> </a:t>
            </a:r>
            <a:r>
              <a:rPr lang="cs-CZ" sz="1500" err="1"/>
              <a:t>puerilis</a:t>
            </a:r>
            <a:r>
              <a:rPr lang="cs-CZ" sz="1500"/>
              <a:t> ad </a:t>
            </a:r>
            <a:r>
              <a:rPr lang="cs-CZ" sz="1500" err="1"/>
              <a:t>humanitatem</a:t>
            </a:r>
            <a:r>
              <a:rPr lang="cs-CZ" sz="1500"/>
              <a:t> </a:t>
            </a:r>
            <a:r>
              <a:rPr lang="cs-CZ" sz="1500" err="1"/>
              <a:t>informari</a:t>
            </a:r>
            <a:r>
              <a:rPr lang="cs-CZ" sz="1500"/>
              <a:t> </a:t>
            </a:r>
            <a:r>
              <a:rPr lang="cs-CZ" sz="1500" err="1"/>
              <a:t>solet</a:t>
            </a:r>
            <a:r>
              <a:rPr lang="cs-CZ" sz="1500"/>
              <a:t> se ad </a:t>
            </a:r>
            <a:r>
              <a:rPr lang="cs-CZ" sz="1500" err="1"/>
              <a:t>scribendi</a:t>
            </a:r>
            <a:r>
              <a:rPr lang="cs-CZ" sz="1500"/>
              <a:t> studium </a:t>
            </a:r>
            <a:r>
              <a:rPr lang="cs-CZ" sz="1500" err="1"/>
              <a:t>contulit</a:t>
            </a:r>
            <a:r>
              <a:rPr lang="cs-CZ" sz="1500"/>
              <a:t>, primum </a:t>
            </a:r>
            <a:r>
              <a:rPr lang="cs-CZ" sz="1500" err="1" smtClean="0"/>
              <a:t>Antiochiae</a:t>
            </a:r>
            <a:r>
              <a:rPr lang="cs-CZ" sz="1500" smtClean="0"/>
              <a:t> – </a:t>
            </a:r>
            <a:r>
              <a:rPr lang="cs-CZ" sz="1500" err="1" smtClean="0"/>
              <a:t>nam</a:t>
            </a:r>
            <a:r>
              <a:rPr lang="cs-CZ" sz="1500" smtClean="0"/>
              <a:t> </a:t>
            </a:r>
            <a:r>
              <a:rPr lang="cs-CZ" sz="1500" err="1"/>
              <a:t>ibi</a:t>
            </a:r>
            <a:r>
              <a:rPr lang="cs-CZ" sz="1500"/>
              <a:t> </a:t>
            </a:r>
            <a:r>
              <a:rPr lang="cs-CZ" sz="1500" err="1"/>
              <a:t>natus</a:t>
            </a:r>
            <a:r>
              <a:rPr lang="cs-CZ" sz="1500"/>
              <a:t> </a:t>
            </a:r>
            <a:r>
              <a:rPr lang="cs-CZ" sz="1500" err="1"/>
              <a:t>est</a:t>
            </a:r>
            <a:r>
              <a:rPr lang="cs-CZ" sz="1500"/>
              <a:t> loco </a:t>
            </a:r>
            <a:r>
              <a:rPr lang="cs-CZ" sz="1500" smtClean="0"/>
              <a:t>nobili – </a:t>
            </a:r>
            <a:r>
              <a:rPr lang="cs-CZ" sz="1500" err="1" smtClean="0"/>
              <a:t>celebri</a:t>
            </a:r>
            <a:r>
              <a:rPr lang="cs-CZ" sz="1500" smtClean="0"/>
              <a:t> </a:t>
            </a:r>
            <a:r>
              <a:rPr lang="cs-CZ" sz="1500" err="1"/>
              <a:t>quondam</a:t>
            </a:r>
            <a:r>
              <a:rPr lang="cs-CZ" sz="1500"/>
              <a:t> </a:t>
            </a:r>
            <a:r>
              <a:rPr lang="cs-CZ" sz="1500" err="1"/>
              <a:t>urbe</a:t>
            </a:r>
            <a:r>
              <a:rPr lang="cs-CZ" sz="1500"/>
              <a:t> et </a:t>
            </a:r>
            <a:r>
              <a:rPr lang="cs-CZ" sz="1500" err="1"/>
              <a:t>copiosa</a:t>
            </a:r>
            <a:r>
              <a:rPr lang="cs-CZ" sz="1500"/>
              <a:t>,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eruditissimis</a:t>
            </a:r>
            <a:r>
              <a:rPr lang="cs-CZ" sz="1500"/>
              <a:t> </a:t>
            </a:r>
            <a:r>
              <a:rPr lang="cs-CZ" sz="1500" err="1"/>
              <a:t>hominibus</a:t>
            </a:r>
            <a:r>
              <a:rPr lang="cs-CZ" sz="1500"/>
              <a:t> </a:t>
            </a:r>
            <a:r>
              <a:rPr lang="cs-CZ" sz="1500" err="1"/>
              <a:t>liberalissimisque</a:t>
            </a:r>
            <a:r>
              <a:rPr lang="cs-CZ" sz="1500"/>
              <a:t> </a:t>
            </a:r>
            <a:r>
              <a:rPr lang="cs-CZ" sz="1500" err="1"/>
              <a:t>studiis</a:t>
            </a:r>
            <a:r>
              <a:rPr lang="cs-CZ" sz="1500"/>
              <a:t> </a:t>
            </a:r>
            <a:r>
              <a:rPr lang="cs-CZ" sz="1500" err="1"/>
              <a:t>adfluenti</a:t>
            </a:r>
            <a:r>
              <a:rPr lang="cs-CZ" sz="1500"/>
              <a:t>, </a:t>
            </a:r>
            <a:r>
              <a:rPr lang="cs-CZ" sz="1500" err="1"/>
              <a:t>celeriter</a:t>
            </a:r>
            <a:r>
              <a:rPr lang="cs-CZ" sz="1500"/>
              <a:t> </a:t>
            </a:r>
            <a:r>
              <a:rPr lang="cs-CZ" sz="1500" err="1"/>
              <a:t>antecellere</a:t>
            </a:r>
            <a:r>
              <a:rPr lang="cs-CZ" sz="1500"/>
              <a:t> omnibus </a:t>
            </a:r>
            <a:r>
              <a:rPr lang="cs-CZ" sz="1500" err="1"/>
              <a:t>ingeni</a:t>
            </a:r>
            <a:r>
              <a:rPr lang="cs-CZ" sz="1500"/>
              <a:t> </a:t>
            </a:r>
            <a:r>
              <a:rPr lang="cs-CZ" sz="1500" err="1"/>
              <a:t>gloria</a:t>
            </a:r>
            <a:r>
              <a:rPr lang="cs-CZ" sz="1500"/>
              <a:t> </a:t>
            </a:r>
            <a:r>
              <a:rPr lang="cs-CZ" sz="1500" err="1"/>
              <a:t>contigit</a:t>
            </a:r>
            <a:r>
              <a:rPr lang="cs-CZ" sz="1500"/>
              <a:t>. Post in </a:t>
            </a:r>
            <a:r>
              <a:rPr lang="cs-CZ" sz="1500" err="1"/>
              <a:t>ceteris</a:t>
            </a:r>
            <a:r>
              <a:rPr lang="cs-CZ" sz="1500"/>
              <a:t> </a:t>
            </a:r>
            <a:r>
              <a:rPr lang="cs-CZ" sz="1500" err="1"/>
              <a:t>Asiae</a:t>
            </a:r>
            <a:r>
              <a:rPr lang="cs-CZ" sz="1500"/>
              <a:t> </a:t>
            </a:r>
            <a:r>
              <a:rPr lang="cs-CZ" sz="1500" err="1"/>
              <a:t>partibus</a:t>
            </a:r>
            <a:r>
              <a:rPr lang="cs-CZ" sz="1500"/>
              <a:t> </a:t>
            </a:r>
            <a:r>
              <a:rPr lang="cs-CZ" sz="1500" err="1"/>
              <a:t>cunctaeque</a:t>
            </a:r>
            <a:r>
              <a:rPr lang="cs-CZ" sz="1500"/>
              <a:t> </a:t>
            </a:r>
            <a:r>
              <a:rPr lang="cs-CZ" sz="1500" err="1"/>
              <a:t>Graeciae</a:t>
            </a:r>
            <a:r>
              <a:rPr lang="cs-CZ" sz="1500"/>
              <a:t> sic </a:t>
            </a:r>
            <a:r>
              <a:rPr lang="cs-CZ" sz="1500" err="1"/>
              <a:t>eius</a:t>
            </a:r>
            <a:r>
              <a:rPr lang="cs-CZ" sz="1500"/>
              <a:t> </a:t>
            </a:r>
            <a:r>
              <a:rPr lang="cs-CZ" sz="1500" err="1"/>
              <a:t>adventus</a:t>
            </a:r>
            <a:r>
              <a:rPr lang="cs-CZ" sz="1500"/>
              <a:t> </a:t>
            </a:r>
            <a:r>
              <a:rPr lang="cs-CZ" sz="1500" err="1"/>
              <a:t>celebrabantur</a:t>
            </a:r>
            <a:r>
              <a:rPr lang="cs-CZ" sz="1500"/>
              <a:t>, </a:t>
            </a:r>
            <a:r>
              <a:rPr lang="cs-CZ" sz="1500" err="1"/>
              <a:t>ut</a:t>
            </a:r>
            <a:r>
              <a:rPr lang="cs-CZ" sz="1500"/>
              <a:t> </a:t>
            </a:r>
            <a:r>
              <a:rPr lang="cs-CZ" sz="1500" err="1"/>
              <a:t>famam</a:t>
            </a:r>
            <a:r>
              <a:rPr lang="cs-CZ" sz="1500"/>
              <a:t> </a:t>
            </a:r>
            <a:r>
              <a:rPr lang="cs-CZ" sz="1500" err="1"/>
              <a:t>ingeni</a:t>
            </a:r>
            <a:r>
              <a:rPr lang="cs-CZ" sz="1500"/>
              <a:t> </a:t>
            </a:r>
            <a:r>
              <a:rPr lang="cs-CZ" sz="1500" err="1"/>
              <a:t>exspectatio</a:t>
            </a:r>
            <a:r>
              <a:rPr lang="cs-CZ" sz="1500"/>
              <a:t> </a:t>
            </a:r>
            <a:r>
              <a:rPr lang="cs-CZ" sz="1500" err="1"/>
              <a:t>hominis</a:t>
            </a:r>
            <a:r>
              <a:rPr lang="cs-CZ" sz="1500"/>
              <a:t>, </a:t>
            </a:r>
            <a:r>
              <a:rPr lang="cs-CZ" sz="1500" err="1"/>
              <a:t>exspectationem</a:t>
            </a:r>
            <a:r>
              <a:rPr lang="cs-CZ" sz="1500"/>
              <a:t> </a:t>
            </a:r>
            <a:r>
              <a:rPr lang="cs-CZ" sz="1500" err="1"/>
              <a:t>ipsius</a:t>
            </a:r>
            <a:r>
              <a:rPr lang="cs-CZ" sz="1500"/>
              <a:t> </a:t>
            </a:r>
            <a:r>
              <a:rPr lang="cs-CZ" sz="1500" err="1"/>
              <a:t>adventus</a:t>
            </a:r>
            <a:r>
              <a:rPr lang="cs-CZ" sz="1500"/>
              <a:t> </a:t>
            </a:r>
            <a:r>
              <a:rPr lang="cs-CZ" sz="1500" err="1"/>
              <a:t>admiratioque</a:t>
            </a:r>
            <a:r>
              <a:rPr lang="cs-CZ" sz="1500"/>
              <a:t> </a:t>
            </a:r>
            <a:r>
              <a:rPr lang="cs-CZ" sz="1500" err="1"/>
              <a:t>superaret</a:t>
            </a:r>
            <a:r>
              <a:rPr lang="cs-CZ" sz="1500" smtClean="0"/>
              <a:t>.</a:t>
            </a:r>
          </a:p>
          <a:p>
            <a:r>
              <a:rPr lang="cs-CZ" sz="1500"/>
              <a:t>[5] </a:t>
            </a:r>
            <a:r>
              <a:rPr lang="cs-CZ" sz="1500" err="1"/>
              <a:t>Erat</a:t>
            </a:r>
            <a:r>
              <a:rPr lang="cs-CZ" sz="1500"/>
              <a:t> Italia </a:t>
            </a:r>
            <a:r>
              <a:rPr lang="cs-CZ" sz="1500" err="1"/>
              <a:t>tunc</a:t>
            </a:r>
            <a:r>
              <a:rPr lang="cs-CZ" sz="1500"/>
              <a:t> plena </a:t>
            </a:r>
            <a:r>
              <a:rPr lang="cs-CZ" sz="1500" err="1"/>
              <a:t>Graecarum</a:t>
            </a:r>
            <a:r>
              <a:rPr lang="cs-CZ" sz="1500"/>
              <a:t> </a:t>
            </a:r>
            <a:r>
              <a:rPr lang="cs-CZ" sz="1500" err="1"/>
              <a:t>artium</a:t>
            </a:r>
            <a:r>
              <a:rPr lang="cs-CZ" sz="1500"/>
              <a:t> </a:t>
            </a:r>
            <a:r>
              <a:rPr lang="cs-CZ" sz="1500" err="1"/>
              <a:t>ac</a:t>
            </a:r>
            <a:r>
              <a:rPr lang="cs-CZ" sz="1500"/>
              <a:t> </a:t>
            </a:r>
            <a:r>
              <a:rPr lang="cs-CZ" sz="1500" err="1"/>
              <a:t>disciplinarum</a:t>
            </a:r>
            <a:r>
              <a:rPr lang="cs-CZ" sz="1500"/>
              <a:t>, </a:t>
            </a:r>
            <a:r>
              <a:rPr lang="cs-CZ" sz="1500" err="1"/>
              <a:t>studiaque</a:t>
            </a:r>
            <a:r>
              <a:rPr lang="cs-CZ" sz="1500"/>
              <a:t> </a:t>
            </a:r>
            <a:r>
              <a:rPr lang="cs-CZ" sz="1500" err="1"/>
              <a:t>haec</a:t>
            </a:r>
            <a:r>
              <a:rPr lang="cs-CZ" sz="1500"/>
              <a:t> et in </a:t>
            </a:r>
            <a:r>
              <a:rPr lang="cs-CZ" sz="1500" err="1"/>
              <a:t>Latio</a:t>
            </a:r>
            <a:r>
              <a:rPr lang="cs-CZ" sz="1500"/>
              <a:t> </a:t>
            </a:r>
            <a:r>
              <a:rPr lang="cs-CZ" sz="1500" err="1"/>
              <a:t>vehementius</a:t>
            </a:r>
            <a:r>
              <a:rPr lang="cs-CZ" sz="1500"/>
              <a:t> </a:t>
            </a:r>
            <a:r>
              <a:rPr lang="cs-CZ" sz="1500" err="1"/>
              <a:t>tum</a:t>
            </a:r>
            <a:r>
              <a:rPr lang="cs-CZ" sz="1500"/>
              <a:t> </a:t>
            </a:r>
            <a:r>
              <a:rPr lang="cs-CZ" sz="1500" err="1"/>
              <a:t>colebantur</a:t>
            </a:r>
            <a:r>
              <a:rPr lang="cs-CZ" sz="1500"/>
              <a:t> </a:t>
            </a:r>
            <a:r>
              <a:rPr lang="cs-CZ" sz="1500" err="1"/>
              <a:t>quam</a:t>
            </a:r>
            <a:r>
              <a:rPr lang="cs-CZ" sz="1500"/>
              <a:t> </a:t>
            </a:r>
            <a:r>
              <a:rPr lang="cs-CZ" sz="1500" err="1"/>
              <a:t>nunc</a:t>
            </a:r>
            <a:r>
              <a:rPr lang="cs-CZ" sz="1500"/>
              <a:t> </a:t>
            </a:r>
            <a:r>
              <a:rPr lang="cs-CZ" sz="1500" err="1"/>
              <a:t>eisdem</a:t>
            </a:r>
            <a:r>
              <a:rPr lang="cs-CZ" sz="1500"/>
              <a:t> in </a:t>
            </a:r>
            <a:r>
              <a:rPr lang="cs-CZ" sz="1500" err="1"/>
              <a:t>oppidis</a:t>
            </a:r>
            <a:r>
              <a:rPr lang="cs-CZ" sz="1500"/>
              <a:t>, et hic </a:t>
            </a:r>
            <a:r>
              <a:rPr lang="cs-CZ" sz="1500" err="1"/>
              <a:t>Romae</a:t>
            </a:r>
            <a:r>
              <a:rPr lang="cs-CZ" sz="1500"/>
              <a:t> </a:t>
            </a:r>
            <a:r>
              <a:rPr lang="cs-CZ" sz="1500" err="1"/>
              <a:t>propter</a:t>
            </a:r>
            <a:r>
              <a:rPr lang="cs-CZ" sz="1500"/>
              <a:t> </a:t>
            </a:r>
            <a:r>
              <a:rPr lang="cs-CZ" sz="1500" err="1"/>
              <a:t>tranquillitatem</a:t>
            </a:r>
            <a:r>
              <a:rPr lang="cs-CZ" sz="1500"/>
              <a:t> </a:t>
            </a:r>
            <a:r>
              <a:rPr lang="cs-CZ" sz="1500" err="1"/>
              <a:t>rei</a:t>
            </a:r>
            <a:r>
              <a:rPr lang="cs-CZ" sz="1500"/>
              <a:t> </a:t>
            </a:r>
            <a:r>
              <a:rPr lang="cs-CZ" sz="1500" err="1"/>
              <a:t>publicae</a:t>
            </a:r>
            <a:r>
              <a:rPr lang="cs-CZ" sz="1500"/>
              <a:t> non </a:t>
            </a:r>
            <a:r>
              <a:rPr lang="cs-CZ" sz="1500" err="1"/>
              <a:t>neglegebantur</a:t>
            </a:r>
            <a:r>
              <a:rPr lang="cs-CZ" sz="1500"/>
              <a:t>. </a:t>
            </a:r>
            <a:r>
              <a:rPr lang="cs-CZ" sz="1500" err="1"/>
              <a:t>Itaque</a:t>
            </a:r>
            <a:r>
              <a:rPr lang="cs-CZ" sz="1500"/>
              <a:t> </a:t>
            </a:r>
            <a:r>
              <a:rPr lang="cs-CZ" sz="1500" err="1"/>
              <a:t>hunc</a:t>
            </a:r>
            <a:r>
              <a:rPr lang="cs-CZ" sz="1500"/>
              <a:t> et </a:t>
            </a:r>
            <a:r>
              <a:rPr lang="cs-CZ" sz="1500" err="1"/>
              <a:t>Tarentini</a:t>
            </a:r>
            <a:r>
              <a:rPr lang="cs-CZ" sz="1500"/>
              <a:t> et </a:t>
            </a:r>
            <a:r>
              <a:rPr lang="cs-CZ" sz="1500" err="1"/>
              <a:t>Regini</a:t>
            </a:r>
            <a:r>
              <a:rPr lang="cs-CZ" sz="1500"/>
              <a:t> et </a:t>
            </a:r>
            <a:r>
              <a:rPr lang="cs-CZ" sz="1500" err="1" smtClean="0"/>
              <a:t>Neapolitani</a:t>
            </a:r>
            <a:r>
              <a:rPr lang="cs-CZ" sz="1500" smtClean="0"/>
              <a:t> </a:t>
            </a:r>
            <a:r>
              <a:rPr lang="cs-CZ" sz="1500" err="1"/>
              <a:t>civitate</a:t>
            </a:r>
            <a:r>
              <a:rPr lang="cs-CZ" sz="1500"/>
              <a:t> </a:t>
            </a:r>
            <a:r>
              <a:rPr lang="cs-CZ" sz="1500" err="1"/>
              <a:t>ceterisque</a:t>
            </a:r>
            <a:r>
              <a:rPr lang="cs-CZ" sz="1500"/>
              <a:t> </a:t>
            </a:r>
            <a:r>
              <a:rPr lang="cs-CZ" sz="1500" err="1"/>
              <a:t>praemiis</a:t>
            </a:r>
            <a:r>
              <a:rPr lang="cs-CZ" sz="1500"/>
              <a:t> </a:t>
            </a:r>
            <a:r>
              <a:rPr lang="cs-CZ" sz="1500" err="1"/>
              <a:t>donarunt</a:t>
            </a:r>
            <a:r>
              <a:rPr lang="cs-CZ" sz="1500"/>
              <a:t>; et </a:t>
            </a:r>
            <a:r>
              <a:rPr lang="cs-CZ" sz="1500" err="1"/>
              <a:t>omnes</a:t>
            </a:r>
            <a:r>
              <a:rPr lang="cs-CZ" sz="1500"/>
              <a:t>, qui </a:t>
            </a:r>
            <a:r>
              <a:rPr lang="cs-CZ" sz="1500" err="1"/>
              <a:t>aliquid</a:t>
            </a:r>
            <a:r>
              <a:rPr lang="cs-CZ" sz="1500"/>
              <a:t> de </a:t>
            </a:r>
            <a:r>
              <a:rPr lang="cs-CZ" sz="1500" err="1"/>
              <a:t>ingeniis</a:t>
            </a:r>
            <a:r>
              <a:rPr lang="cs-CZ" sz="1500"/>
              <a:t> </a:t>
            </a:r>
            <a:r>
              <a:rPr lang="cs-CZ" sz="1500" err="1"/>
              <a:t>poterant</a:t>
            </a:r>
            <a:r>
              <a:rPr lang="cs-CZ" sz="1500"/>
              <a:t> </a:t>
            </a:r>
            <a:r>
              <a:rPr lang="cs-CZ" sz="1500" err="1"/>
              <a:t>iudicare</a:t>
            </a:r>
            <a:r>
              <a:rPr lang="cs-CZ" sz="1500"/>
              <a:t>, </a:t>
            </a:r>
            <a:r>
              <a:rPr lang="cs-CZ" sz="1500" err="1"/>
              <a:t>cognitione</a:t>
            </a:r>
            <a:r>
              <a:rPr lang="cs-CZ" sz="1500"/>
              <a:t>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hospitio</a:t>
            </a:r>
            <a:r>
              <a:rPr lang="cs-CZ" sz="1500"/>
              <a:t> </a:t>
            </a:r>
            <a:r>
              <a:rPr lang="cs-CZ" sz="1500" err="1"/>
              <a:t>dignum</a:t>
            </a:r>
            <a:r>
              <a:rPr lang="cs-CZ" sz="1500"/>
              <a:t> </a:t>
            </a:r>
            <a:r>
              <a:rPr lang="cs-CZ" sz="1500" err="1"/>
              <a:t>existimarunt</a:t>
            </a:r>
            <a:r>
              <a:rPr lang="cs-CZ" sz="1500"/>
              <a:t>. </a:t>
            </a:r>
            <a:r>
              <a:rPr lang="cs-CZ" sz="1500" err="1"/>
              <a:t>Hac</a:t>
            </a:r>
            <a:r>
              <a:rPr lang="cs-CZ" sz="1500"/>
              <a:t> </a:t>
            </a:r>
            <a:r>
              <a:rPr lang="cs-CZ" sz="1500" err="1"/>
              <a:t>tanta</a:t>
            </a:r>
            <a:r>
              <a:rPr lang="cs-CZ" sz="1500"/>
              <a:t> </a:t>
            </a:r>
            <a:r>
              <a:rPr lang="cs-CZ" sz="1500" err="1"/>
              <a:t>celebritate</a:t>
            </a:r>
            <a:r>
              <a:rPr lang="cs-CZ" sz="1500"/>
              <a:t> </a:t>
            </a:r>
            <a:r>
              <a:rPr lang="cs-CZ" sz="1500" err="1"/>
              <a:t>famae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 </a:t>
            </a:r>
            <a:r>
              <a:rPr lang="cs-CZ" sz="1500" err="1"/>
              <a:t>iam</a:t>
            </a:r>
            <a:r>
              <a:rPr lang="cs-CZ" sz="1500"/>
              <a:t> </a:t>
            </a:r>
            <a:r>
              <a:rPr lang="cs-CZ" sz="1500" err="1"/>
              <a:t>absentibus</a:t>
            </a:r>
            <a:r>
              <a:rPr lang="cs-CZ" sz="1500"/>
              <a:t> </a:t>
            </a:r>
            <a:r>
              <a:rPr lang="cs-CZ" sz="1500" err="1"/>
              <a:t>notus</a:t>
            </a:r>
            <a:r>
              <a:rPr lang="cs-CZ" sz="1500"/>
              <a:t>, </a:t>
            </a:r>
            <a:r>
              <a:rPr lang="cs-CZ" sz="1500" err="1"/>
              <a:t>Romam</a:t>
            </a:r>
            <a:r>
              <a:rPr lang="cs-CZ" sz="1500"/>
              <a:t> </a:t>
            </a:r>
            <a:r>
              <a:rPr lang="cs-CZ" sz="1500" err="1"/>
              <a:t>venit</a:t>
            </a:r>
            <a:r>
              <a:rPr lang="cs-CZ" sz="1500"/>
              <a:t> Mario </a:t>
            </a:r>
            <a:r>
              <a:rPr lang="cs-CZ" sz="1500" err="1"/>
              <a:t>consule</a:t>
            </a:r>
            <a:r>
              <a:rPr lang="cs-CZ" sz="1500"/>
              <a:t> et </a:t>
            </a:r>
            <a:r>
              <a:rPr lang="cs-CZ" sz="1500" err="1"/>
              <a:t>Catulo</a:t>
            </a:r>
            <a:r>
              <a:rPr lang="cs-CZ" sz="1500"/>
              <a:t>. </a:t>
            </a:r>
            <a:r>
              <a:rPr lang="cs-CZ" sz="1500" err="1"/>
              <a:t>Nactus</a:t>
            </a:r>
            <a:r>
              <a:rPr lang="cs-CZ" sz="1500"/>
              <a:t> </a:t>
            </a:r>
            <a:r>
              <a:rPr lang="cs-CZ" sz="1500" err="1"/>
              <a:t>est</a:t>
            </a:r>
            <a:r>
              <a:rPr lang="cs-CZ" sz="1500"/>
              <a:t> primum </a:t>
            </a:r>
            <a:r>
              <a:rPr lang="cs-CZ" sz="1500" err="1"/>
              <a:t>consules</a:t>
            </a:r>
            <a:r>
              <a:rPr lang="cs-CZ" sz="1500"/>
              <a:t> </a:t>
            </a:r>
            <a:r>
              <a:rPr lang="cs-CZ" sz="1500" err="1"/>
              <a:t>eos</a:t>
            </a:r>
            <a:r>
              <a:rPr lang="cs-CZ" sz="1500"/>
              <a:t>, </a:t>
            </a:r>
            <a:r>
              <a:rPr lang="cs-CZ" sz="1500" err="1"/>
              <a:t>quorum</a:t>
            </a:r>
            <a:r>
              <a:rPr lang="cs-CZ" sz="1500"/>
              <a:t> alter res ad </a:t>
            </a:r>
            <a:r>
              <a:rPr lang="cs-CZ" sz="1500" err="1"/>
              <a:t>scribendum</a:t>
            </a:r>
            <a:r>
              <a:rPr lang="cs-CZ" sz="1500"/>
              <a:t> </a:t>
            </a:r>
            <a:r>
              <a:rPr lang="cs-CZ" sz="1500" err="1"/>
              <a:t>maximas</a:t>
            </a:r>
            <a:r>
              <a:rPr lang="cs-CZ" sz="1500"/>
              <a:t>, alter </a:t>
            </a:r>
            <a:r>
              <a:rPr lang="cs-CZ" sz="1500" err="1"/>
              <a:t>cum</a:t>
            </a:r>
            <a:r>
              <a:rPr lang="cs-CZ" sz="1500"/>
              <a:t> res </a:t>
            </a:r>
            <a:r>
              <a:rPr lang="cs-CZ" sz="1500" err="1"/>
              <a:t>gestas</a:t>
            </a:r>
            <a:r>
              <a:rPr lang="cs-CZ" sz="1500"/>
              <a:t> </a:t>
            </a:r>
            <a:r>
              <a:rPr lang="cs-CZ" sz="1500" err="1"/>
              <a:t>tum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studium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auris</a:t>
            </a:r>
            <a:r>
              <a:rPr lang="cs-CZ" sz="1500"/>
              <a:t> </a:t>
            </a:r>
            <a:r>
              <a:rPr lang="cs-CZ" sz="1500" err="1"/>
              <a:t>adhibere</a:t>
            </a:r>
            <a:r>
              <a:rPr lang="cs-CZ" sz="1500"/>
              <a:t> </a:t>
            </a:r>
            <a:r>
              <a:rPr lang="cs-CZ" sz="1500" err="1"/>
              <a:t>posset</a:t>
            </a:r>
            <a:r>
              <a:rPr lang="cs-CZ" sz="1500"/>
              <a:t>. </a:t>
            </a:r>
            <a:r>
              <a:rPr lang="cs-CZ" sz="1500" err="1"/>
              <a:t>Statim</a:t>
            </a:r>
            <a:r>
              <a:rPr lang="cs-CZ" sz="1500"/>
              <a:t> </a:t>
            </a:r>
            <a:r>
              <a:rPr lang="cs-CZ" sz="1500" err="1"/>
              <a:t>Luculli</a:t>
            </a:r>
            <a:r>
              <a:rPr lang="cs-CZ" sz="1500"/>
              <a:t>,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praetextatus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</a:t>
            </a:r>
            <a:r>
              <a:rPr lang="cs-CZ" sz="1500" err="1"/>
              <a:t>tum</a:t>
            </a:r>
            <a:r>
              <a:rPr lang="cs-CZ" sz="1500"/>
              <a:t> </a:t>
            </a:r>
            <a:r>
              <a:rPr lang="cs-CZ" sz="1500" err="1"/>
              <a:t>Archias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, </a:t>
            </a:r>
            <a:r>
              <a:rPr lang="cs-CZ" sz="1500" err="1"/>
              <a:t>eum</a:t>
            </a:r>
            <a:r>
              <a:rPr lang="cs-CZ" sz="1500"/>
              <a:t> </a:t>
            </a:r>
            <a:r>
              <a:rPr lang="cs-CZ" sz="1500" err="1"/>
              <a:t>domum</a:t>
            </a:r>
            <a:r>
              <a:rPr lang="cs-CZ" sz="1500"/>
              <a:t> </a:t>
            </a:r>
            <a:r>
              <a:rPr lang="cs-CZ" sz="1500" err="1"/>
              <a:t>suam</a:t>
            </a:r>
            <a:r>
              <a:rPr lang="cs-CZ" sz="1500"/>
              <a:t> </a:t>
            </a:r>
            <a:r>
              <a:rPr lang="cs-CZ" sz="1500" err="1"/>
              <a:t>receperunt</a:t>
            </a:r>
            <a:r>
              <a:rPr lang="cs-CZ" sz="1500"/>
              <a:t>. </a:t>
            </a:r>
            <a:r>
              <a:rPr lang="cs-CZ" sz="1500" smtClean="0"/>
              <a:t>Sed et </a:t>
            </a:r>
            <a:r>
              <a:rPr lang="cs-CZ" sz="1500" err="1" smtClean="0"/>
              <a:t>iam</a:t>
            </a:r>
            <a:r>
              <a:rPr lang="cs-CZ" sz="1500" smtClean="0"/>
              <a:t> </a:t>
            </a:r>
            <a:r>
              <a:rPr lang="cs-CZ" sz="1500"/>
              <a:t>hoc non </a:t>
            </a:r>
            <a:r>
              <a:rPr lang="cs-CZ" sz="1500" err="1"/>
              <a:t>solum</a:t>
            </a:r>
            <a:r>
              <a:rPr lang="cs-CZ" sz="1500"/>
              <a:t> </a:t>
            </a:r>
            <a:r>
              <a:rPr lang="cs-CZ" sz="1500" err="1"/>
              <a:t>ingeni</a:t>
            </a:r>
            <a:r>
              <a:rPr lang="cs-CZ" sz="1500"/>
              <a:t> </a:t>
            </a:r>
            <a:r>
              <a:rPr lang="cs-CZ" sz="1500" err="1"/>
              <a:t>ac</a:t>
            </a:r>
            <a:r>
              <a:rPr lang="cs-CZ" sz="1500"/>
              <a:t> </a:t>
            </a:r>
            <a:r>
              <a:rPr lang="cs-CZ" sz="1500" err="1"/>
              <a:t>litterarum</a:t>
            </a:r>
            <a:r>
              <a:rPr lang="cs-CZ" sz="1500"/>
              <a:t>, </a:t>
            </a:r>
            <a:r>
              <a:rPr lang="cs-CZ" sz="1500" err="1"/>
              <a:t>verum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</a:t>
            </a:r>
            <a:r>
              <a:rPr lang="cs-CZ" sz="1500" err="1"/>
              <a:t>naturae</a:t>
            </a:r>
            <a:r>
              <a:rPr lang="cs-CZ" sz="1500"/>
              <a:t>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virtutis</a:t>
            </a:r>
            <a:r>
              <a:rPr lang="cs-CZ" sz="1500"/>
              <a:t>, </a:t>
            </a:r>
            <a:r>
              <a:rPr lang="cs-CZ" sz="1500" err="1"/>
              <a:t>ut</a:t>
            </a:r>
            <a:r>
              <a:rPr lang="cs-CZ" sz="1500"/>
              <a:t> </a:t>
            </a:r>
            <a:r>
              <a:rPr lang="cs-CZ" sz="1500" err="1"/>
              <a:t>domus</a:t>
            </a:r>
            <a:r>
              <a:rPr lang="cs-CZ" sz="1500"/>
              <a:t>, </a:t>
            </a:r>
            <a:r>
              <a:rPr lang="cs-CZ" sz="1500" err="1"/>
              <a:t>quae</a:t>
            </a:r>
            <a:r>
              <a:rPr lang="cs-CZ" sz="1500"/>
              <a:t> </a:t>
            </a:r>
            <a:r>
              <a:rPr lang="cs-CZ" sz="1500" err="1"/>
              <a:t>huius</a:t>
            </a:r>
            <a:r>
              <a:rPr lang="cs-CZ" sz="1500"/>
              <a:t> </a:t>
            </a:r>
            <a:r>
              <a:rPr lang="cs-CZ" sz="1500" err="1"/>
              <a:t>adulescentiae</a:t>
            </a:r>
            <a:r>
              <a:rPr lang="cs-CZ" sz="1500"/>
              <a:t> prima </a:t>
            </a:r>
            <a:r>
              <a:rPr lang="cs-CZ" sz="1500" err="1"/>
              <a:t>fuit</a:t>
            </a:r>
            <a:r>
              <a:rPr lang="cs-CZ" sz="1500"/>
              <a:t>, </a:t>
            </a:r>
            <a:r>
              <a:rPr lang="cs-CZ" sz="1500" err="1"/>
              <a:t>eadem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 </a:t>
            </a:r>
            <a:r>
              <a:rPr lang="cs-CZ" sz="1500" err="1"/>
              <a:t>familiarissima</a:t>
            </a:r>
            <a:r>
              <a:rPr lang="cs-CZ" sz="1500"/>
              <a:t> </a:t>
            </a:r>
            <a:r>
              <a:rPr lang="cs-CZ" sz="1500" err="1"/>
              <a:t>senectuti</a:t>
            </a:r>
            <a:r>
              <a:rPr lang="cs-CZ" sz="1500"/>
              <a:t>. </a:t>
            </a:r>
          </a:p>
          <a:p>
            <a:r>
              <a:rPr lang="cs-CZ" sz="1500"/>
              <a:t>[6] </a:t>
            </a:r>
            <a:r>
              <a:rPr lang="cs-CZ" sz="1500" err="1"/>
              <a:t>Erat</a:t>
            </a:r>
            <a:r>
              <a:rPr lang="cs-CZ" sz="1500"/>
              <a:t> </a:t>
            </a:r>
            <a:r>
              <a:rPr lang="cs-CZ" sz="1500" err="1"/>
              <a:t>temporibus</a:t>
            </a:r>
            <a:r>
              <a:rPr lang="cs-CZ" sz="1500"/>
              <a:t> </a:t>
            </a:r>
            <a:r>
              <a:rPr lang="cs-CZ" sz="1500" err="1"/>
              <a:t>illis</a:t>
            </a:r>
            <a:r>
              <a:rPr lang="cs-CZ" sz="1500"/>
              <a:t> </a:t>
            </a:r>
            <a:r>
              <a:rPr lang="cs-CZ" sz="1500" err="1"/>
              <a:t>iucundus</a:t>
            </a:r>
            <a:r>
              <a:rPr lang="cs-CZ" sz="1500"/>
              <a:t> </a:t>
            </a:r>
            <a:r>
              <a:rPr lang="cs-CZ" sz="1500" err="1"/>
              <a:t>Metello</a:t>
            </a:r>
            <a:r>
              <a:rPr lang="cs-CZ" sz="1500"/>
              <a:t> </a:t>
            </a:r>
            <a:r>
              <a:rPr lang="cs-CZ" sz="1500" err="1"/>
              <a:t>illi</a:t>
            </a:r>
            <a:r>
              <a:rPr lang="cs-CZ" sz="1500"/>
              <a:t> </a:t>
            </a:r>
            <a:r>
              <a:rPr lang="cs-CZ" sz="1500" err="1"/>
              <a:t>Numidico</a:t>
            </a:r>
            <a:r>
              <a:rPr lang="cs-CZ" sz="1500"/>
              <a:t> et </a:t>
            </a:r>
            <a:r>
              <a:rPr lang="cs-CZ" sz="1500" err="1"/>
              <a:t>eius</a:t>
            </a:r>
            <a:r>
              <a:rPr lang="cs-CZ" sz="1500"/>
              <a:t> </a:t>
            </a:r>
            <a:r>
              <a:rPr lang="cs-CZ" sz="1500" err="1"/>
              <a:t>Pio</a:t>
            </a:r>
            <a:r>
              <a:rPr lang="cs-CZ" sz="1500"/>
              <a:t> </a:t>
            </a:r>
            <a:r>
              <a:rPr lang="cs-CZ" sz="1500" err="1"/>
              <a:t>filio</a:t>
            </a:r>
            <a:r>
              <a:rPr lang="cs-CZ" sz="1500"/>
              <a:t>; </a:t>
            </a:r>
            <a:r>
              <a:rPr lang="cs-CZ" sz="1500" err="1"/>
              <a:t>audiebatur</a:t>
            </a:r>
            <a:r>
              <a:rPr lang="cs-CZ" sz="1500"/>
              <a:t> a M. </a:t>
            </a:r>
            <a:r>
              <a:rPr lang="cs-CZ" sz="1500" err="1"/>
              <a:t>Aemilio</a:t>
            </a:r>
            <a:r>
              <a:rPr lang="cs-CZ" sz="1500"/>
              <a:t>; </a:t>
            </a:r>
            <a:r>
              <a:rPr lang="cs-CZ" sz="1500" err="1"/>
              <a:t>vivebat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Q. </a:t>
            </a:r>
            <a:r>
              <a:rPr lang="cs-CZ" sz="1500" err="1"/>
              <a:t>Catulo</a:t>
            </a:r>
            <a:r>
              <a:rPr lang="cs-CZ" sz="1500"/>
              <a:t> et </a:t>
            </a:r>
            <a:r>
              <a:rPr lang="cs-CZ" sz="1500" err="1"/>
              <a:t>patre</a:t>
            </a:r>
            <a:r>
              <a:rPr lang="cs-CZ" sz="1500"/>
              <a:t> et </a:t>
            </a:r>
            <a:r>
              <a:rPr lang="cs-CZ" sz="1500" err="1"/>
              <a:t>filio</a:t>
            </a:r>
            <a:r>
              <a:rPr lang="cs-CZ" sz="1500"/>
              <a:t>; a L. </a:t>
            </a:r>
            <a:r>
              <a:rPr lang="cs-CZ" sz="1500" err="1"/>
              <a:t>Crasso</a:t>
            </a:r>
            <a:r>
              <a:rPr lang="cs-CZ" sz="1500"/>
              <a:t> </a:t>
            </a:r>
            <a:r>
              <a:rPr lang="cs-CZ" sz="1500" err="1"/>
              <a:t>colebatur</a:t>
            </a:r>
            <a:r>
              <a:rPr lang="cs-CZ" sz="1500"/>
              <a:t>; </a:t>
            </a:r>
            <a:r>
              <a:rPr lang="cs-CZ" sz="1500" err="1"/>
              <a:t>Lucullos</a:t>
            </a:r>
            <a:r>
              <a:rPr lang="cs-CZ" sz="1500"/>
              <a:t> vero et </a:t>
            </a:r>
            <a:r>
              <a:rPr lang="cs-CZ" sz="1500" err="1"/>
              <a:t>Drusum</a:t>
            </a:r>
            <a:r>
              <a:rPr lang="cs-CZ" sz="1500"/>
              <a:t> et </a:t>
            </a:r>
            <a:r>
              <a:rPr lang="cs-CZ" sz="1500" err="1"/>
              <a:t>Octavios</a:t>
            </a:r>
            <a:r>
              <a:rPr lang="cs-CZ" sz="1500"/>
              <a:t> et </a:t>
            </a:r>
            <a:r>
              <a:rPr lang="cs-CZ" sz="1500" err="1"/>
              <a:t>Catonem</a:t>
            </a:r>
            <a:r>
              <a:rPr lang="cs-CZ" sz="1500"/>
              <a:t> et </a:t>
            </a:r>
            <a:r>
              <a:rPr lang="cs-CZ" sz="1500" err="1"/>
              <a:t>totam</a:t>
            </a:r>
            <a:r>
              <a:rPr lang="cs-CZ" sz="1500"/>
              <a:t> </a:t>
            </a:r>
            <a:r>
              <a:rPr lang="cs-CZ" sz="1500" err="1"/>
              <a:t>Hortensiorum</a:t>
            </a:r>
            <a:r>
              <a:rPr lang="cs-CZ" sz="1500"/>
              <a:t> </a:t>
            </a:r>
            <a:r>
              <a:rPr lang="cs-CZ" sz="1500" err="1"/>
              <a:t>domum</a:t>
            </a:r>
            <a:r>
              <a:rPr lang="cs-CZ" sz="1500"/>
              <a:t> </a:t>
            </a:r>
            <a:r>
              <a:rPr lang="cs-CZ" sz="1500" err="1"/>
              <a:t>devinctam</a:t>
            </a:r>
            <a:r>
              <a:rPr lang="cs-CZ" sz="1500"/>
              <a:t> </a:t>
            </a:r>
            <a:r>
              <a:rPr lang="cs-CZ" sz="1500" err="1"/>
              <a:t>consuetudine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teneret</a:t>
            </a:r>
            <a:r>
              <a:rPr lang="cs-CZ" sz="1500"/>
              <a:t>, </a:t>
            </a:r>
            <a:r>
              <a:rPr lang="cs-CZ" sz="1500" err="1"/>
              <a:t>adficiebatur</a:t>
            </a:r>
            <a:r>
              <a:rPr lang="cs-CZ" sz="1500"/>
              <a:t> </a:t>
            </a:r>
            <a:r>
              <a:rPr lang="cs-CZ" sz="1500" err="1"/>
              <a:t>summo</a:t>
            </a:r>
            <a:r>
              <a:rPr lang="cs-CZ" sz="1500"/>
              <a:t> </a:t>
            </a:r>
            <a:r>
              <a:rPr lang="cs-CZ" sz="1500" err="1"/>
              <a:t>honore</a:t>
            </a:r>
            <a:r>
              <a:rPr lang="cs-CZ" sz="1500"/>
              <a:t>, </a:t>
            </a:r>
            <a:r>
              <a:rPr lang="cs-CZ" sz="1500" err="1"/>
              <a:t>quod</a:t>
            </a:r>
            <a:r>
              <a:rPr lang="cs-CZ" sz="1500"/>
              <a:t> </a:t>
            </a:r>
            <a:r>
              <a:rPr lang="cs-CZ" sz="1500" err="1"/>
              <a:t>eum</a:t>
            </a:r>
            <a:r>
              <a:rPr lang="cs-CZ" sz="1500"/>
              <a:t> non </a:t>
            </a:r>
            <a:r>
              <a:rPr lang="cs-CZ" sz="1500" err="1"/>
              <a:t>solum</a:t>
            </a:r>
            <a:r>
              <a:rPr lang="cs-CZ" sz="1500"/>
              <a:t> </a:t>
            </a:r>
            <a:r>
              <a:rPr lang="cs-CZ" sz="1500" err="1"/>
              <a:t>colebant</a:t>
            </a:r>
            <a:r>
              <a:rPr lang="cs-CZ" sz="1500"/>
              <a:t> qui </a:t>
            </a:r>
            <a:r>
              <a:rPr lang="cs-CZ" sz="1500" err="1"/>
              <a:t>aliquid</a:t>
            </a:r>
            <a:r>
              <a:rPr lang="cs-CZ" sz="1500"/>
              <a:t> </a:t>
            </a:r>
            <a:r>
              <a:rPr lang="cs-CZ" sz="1500" err="1"/>
              <a:t>percipere</a:t>
            </a:r>
            <a:r>
              <a:rPr lang="cs-CZ" sz="1500"/>
              <a:t>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audire</a:t>
            </a:r>
            <a:r>
              <a:rPr lang="cs-CZ" sz="1500"/>
              <a:t> </a:t>
            </a:r>
            <a:r>
              <a:rPr lang="cs-CZ" sz="1500" err="1"/>
              <a:t>studebant</a:t>
            </a:r>
            <a:r>
              <a:rPr lang="cs-CZ" sz="1500"/>
              <a:t>, </a:t>
            </a:r>
            <a:r>
              <a:rPr lang="cs-CZ" sz="1500" err="1"/>
              <a:t>verum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si qui forte </a:t>
            </a:r>
            <a:r>
              <a:rPr lang="cs-CZ" sz="1500" err="1"/>
              <a:t>simulabant</a:t>
            </a:r>
            <a:r>
              <a:rPr lang="cs-CZ" sz="1500"/>
              <a:t>. Interim </a:t>
            </a:r>
            <a:r>
              <a:rPr lang="cs-CZ" sz="1500" err="1"/>
              <a:t>satis</a:t>
            </a:r>
            <a:r>
              <a:rPr lang="cs-CZ" sz="1500"/>
              <a:t> longo </a:t>
            </a:r>
            <a:r>
              <a:rPr lang="cs-CZ" sz="1500" err="1"/>
              <a:t>intervallo</a:t>
            </a:r>
            <a:r>
              <a:rPr lang="cs-CZ" sz="1500"/>
              <a:t>,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M. </a:t>
            </a:r>
            <a:r>
              <a:rPr lang="cs-CZ" sz="1500" err="1"/>
              <a:t>Lucullo</a:t>
            </a:r>
            <a:r>
              <a:rPr lang="cs-CZ" sz="1500"/>
              <a:t> in </a:t>
            </a:r>
            <a:r>
              <a:rPr lang="cs-CZ" sz="1500" err="1"/>
              <a:t>Siciliam</a:t>
            </a:r>
            <a:r>
              <a:rPr lang="cs-CZ" sz="1500"/>
              <a:t> </a:t>
            </a:r>
            <a:r>
              <a:rPr lang="cs-CZ" sz="1500" err="1"/>
              <a:t>profectus</a:t>
            </a:r>
            <a:r>
              <a:rPr lang="cs-CZ" sz="1500"/>
              <a:t>, et </a:t>
            </a:r>
            <a:r>
              <a:rPr lang="cs-CZ" sz="1500" err="1"/>
              <a:t>cum</a:t>
            </a:r>
            <a:r>
              <a:rPr lang="cs-CZ" sz="1500"/>
              <a:t> ex </a:t>
            </a:r>
            <a:r>
              <a:rPr lang="cs-CZ" sz="1500" err="1"/>
              <a:t>ea</a:t>
            </a:r>
            <a:r>
              <a:rPr lang="cs-CZ" sz="1500"/>
              <a:t> </a:t>
            </a:r>
            <a:r>
              <a:rPr lang="cs-CZ" sz="1500" err="1"/>
              <a:t>provincia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eodem</a:t>
            </a:r>
            <a:r>
              <a:rPr lang="cs-CZ" sz="1500"/>
              <a:t> </a:t>
            </a:r>
            <a:r>
              <a:rPr lang="cs-CZ" sz="1500" err="1"/>
              <a:t>Lucullo</a:t>
            </a:r>
            <a:r>
              <a:rPr lang="cs-CZ" sz="1500"/>
              <a:t> </a:t>
            </a:r>
            <a:r>
              <a:rPr lang="cs-CZ" sz="1500" err="1"/>
              <a:t>decederet</a:t>
            </a:r>
            <a:r>
              <a:rPr lang="cs-CZ" sz="1500"/>
              <a:t>, </a:t>
            </a:r>
            <a:r>
              <a:rPr lang="cs-CZ" sz="1500" err="1"/>
              <a:t>venit</a:t>
            </a:r>
            <a:r>
              <a:rPr lang="cs-CZ" sz="1500"/>
              <a:t> </a:t>
            </a:r>
            <a:r>
              <a:rPr lang="cs-CZ" sz="1500" err="1"/>
              <a:t>Heracliam</a:t>
            </a:r>
            <a:r>
              <a:rPr lang="cs-CZ" sz="1500"/>
              <a:t>: </a:t>
            </a:r>
            <a:r>
              <a:rPr lang="cs-CZ" sz="1500" err="1"/>
              <a:t>quae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 </a:t>
            </a:r>
            <a:r>
              <a:rPr lang="cs-CZ" sz="1500" err="1"/>
              <a:t>civitas</a:t>
            </a:r>
            <a:r>
              <a:rPr lang="cs-CZ" sz="1500"/>
              <a:t> </a:t>
            </a:r>
            <a:r>
              <a:rPr lang="cs-CZ" sz="1500" err="1"/>
              <a:t>aequissimo</a:t>
            </a:r>
            <a:r>
              <a:rPr lang="cs-CZ" sz="1500"/>
              <a:t> iure </a:t>
            </a:r>
            <a:r>
              <a:rPr lang="cs-CZ" sz="1500" err="1"/>
              <a:t>ac</a:t>
            </a:r>
            <a:r>
              <a:rPr lang="cs-CZ" sz="1500"/>
              <a:t> </a:t>
            </a:r>
            <a:r>
              <a:rPr lang="cs-CZ" sz="1500" err="1"/>
              <a:t>foedere</a:t>
            </a:r>
            <a:r>
              <a:rPr lang="cs-CZ" sz="1500"/>
              <a:t>, </a:t>
            </a:r>
            <a:r>
              <a:rPr lang="cs-CZ" sz="1500" err="1"/>
              <a:t>ascribi</a:t>
            </a:r>
            <a:r>
              <a:rPr lang="cs-CZ" sz="1500"/>
              <a:t> se in </a:t>
            </a:r>
            <a:r>
              <a:rPr lang="cs-CZ" sz="1500" err="1"/>
              <a:t>eam</a:t>
            </a:r>
            <a:r>
              <a:rPr lang="cs-CZ" sz="1500"/>
              <a:t> </a:t>
            </a:r>
            <a:r>
              <a:rPr lang="cs-CZ" sz="1500" err="1"/>
              <a:t>civitatem</a:t>
            </a:r>
            <a:r>
              <a:rPr lang="cs-CZ" sz="1500"/>
              <a:t> </a:t>
            </a:r>
            <a:r>
              <a:rPr lang="cs-CZ" sz="1500" err="1"/>
              <a:t>voluit</a:t>
            </a:r>
            <a:r>
              <a:rPr lang="cs-CZ" sz="1500"/>
              <a:t>; </a:t>
            </a:r>
            <a:r>
              <a:rPr lang="cs-CZ" sz="1500" err="1"/>
              <a:t>idque</a:t>
            </a:r>
            <a:r>
              <a:rPr lang="cs-CZ" sz="1500"/>
              <a:t>,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ipse</a:t>
            </a:r>
            <a:r>
              <a:rPr lang="cs-CZ" sz="1500"/>
              <a:t> per se </a:t>
            </a:r>
            <a:r>
              <a:rPr lang="cs-CZ" sz="1500" err="1"/>
              <a:t>dignus</a:t>
            </a:r>
            <a:r>
              <a:rPr lang="cs-CZ" sz="1500"/>
              <a:t> </a:t>
            </a:r>
            <a:r>
              <a:rPr lang="cs-CZ" sz="1500" err="1"/>
              <a:t>putaretur</a:t>
            </a:r>
            <a:r>
              <a:rPr lang="cs-CZ" sz="1500"/>
              <a:t>, </a:t>
            </a:r>
            <a:r>
              <a:rPr lang="cs-CZ" sz="1500" err="1"/>
              <a:t>tum</a:t>
            </a:r>
            <a:r>
              <a:rPr lang="cs-CZ" sz="1500"/>
              <a:t> </a:t>
            </a:r>
            <a:r>
              <a:rPr lang="cs-CZ" sz="1500" err="1"/>
              <a:t>auctoritate</a:t>
            </a:r>
            <a:r>
              <a:rPr lang="cs-CZ" sz="1500"/>
              <a:t> et </a:t>
            </a:r>
            <a:r>
              <a:rPr lang="cs-CZ" sz="1500" err="1"/>
              <a:t>gratia</a:t>
            </a:r>
            <a:r>
              <a:rPr lang="cs-CZ" sz="1500"/>
              <a:t> </a:t>
            </a:r>
            <a:r>
              <a:rPr lang="cs-CZ" sz="1500" err="1"/>
              <a:t>Luculli</a:t>
            </a:r>
            <a:r>
              <a:rPr lang="cs-CZ" sz="1500"/>
              <a:t> ab </a:t>
            </a:r>
            <a:r>
              <a:rPr lang="cs-CZ" sz="1500" err="1"/>
              <a:t>Heracliensibus</a:t>
            </a:r>
            <a:r>
              <a:rPr lang="cs-CZ" sz="1500"/>
              <a:t> </a:t>
            </a:r>
            <a:r>
              <a:rPr lang="cs-CZ" sz="1500" err="1"/>
              <a:t>impetravit</a:t>
            </a:r>
            <a:r>
              <a:rPr lang="cs-CZ" sz="1500"/>
              <a:t>. </a:t>
            </a:r>
          </a:p>
          <a:p>
            <a:r>
              <a:rPr lang="cs-CZ" sz="1500"/>
              <a:t>[7] Data </a:t>
            </a:r>
            <a:r>
              <a:rPr lang="cs-CZ" sz="1500" err="1"/>
              <a:t>est</a:t>
            </a:r>
            <a:r>
              <a:rPr lang="cs-CZ" sz="1500"/>
              <a:t> </a:t>
            </a:r>
            <a:r>
              <a:rPr lang="cs-CZ" sz="1500" err="1"/>
              <a:t>civitas</a:t>
            </a:r>
            <a:r>
              <a:rPr lang="cs-CZ" sz="1500"/>
              <a:t> Silvani lege et </a:t>
            </a:r>
            <a:r>
              <a:rPr lang="cs-CZ" sz="1500" err="1"/>
              <a:t>Carbonis</a:t>
            </a:r>
            <a:r>
              <a:rPr lang="cs-CZ" sz="1500"/>
              <a:t>: 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"Si qui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foederatis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civitatibus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ascripti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fuissent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si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lex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ferebatur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Italia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domicilium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habuissent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et si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sexaginta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diebus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apud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praetorem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 </a:t>
            </a:r>
            <a:r>
              <a:rPr lang="cs-CZ" sz="1500" err="1"/>
              <a:t>Cum</a:t>
            </a:r>
            <a:r>
              <a:rPr lang="cs-CZ" sz="1500"/>
              <a:t> hic </a:t>
            </a:r>
            <a:r>
              <a:rPr lang="cs-CZ" sz="1500" err="1"/>
              <a:t>domicilium</a:t>
            </a:r>
            <a:r>
              <a:rPr lang="cs-CZ" sz="1500"/>
              <a:t> </a:t>
            </a:r>
            <a:r>
              <a:rPr lang="cs-CZ" sz="1500" err="1"/>
              <a:t>Romae</a:t>
            </a:r>
            <a:r>
              <a:rPr lang="cs-CZ" sz="1500"/>
              <a:t> </a:t>
            </a:r>
            <a:r>
              <a:rPr lang="cs-CZ" sz="1500" err="1"/>
              <a:t>multos</a:t>
            </a:r>
            <a:r>
              <a:rPr lang="cs-CZ" sz="1500"/>
              <a:t> </a:t>
            </a:r>
            <a:r>
              <a:rPr lang="cs-CZ" sz="1500" err="1"/>
              <a:t>iam</a:t>
            </a:r>
            <a:r>
              <a:rPr lang="cs-CZ" sz="1500"/>
              <a:t> </a:t>
            </a:r>
            <a:r>
              <a:rPr lang="cs-CZ" sz="1500" err="1"/>
              <a:t>annos</a:t>
            </a:r>
            <a:r>
              <a:rPr lang="cs-CZ" sz="1500"/>
              <a:t> </a:t>
            </a:r>
            <a:r>
              <a:rPr lang="cs-CZ" sz="1500" err="1"/>
              <a:t>haberet</a:t>
            </a:r>
            <a:r>
              <a:rPr lang="cs-CZ" sz="1500"/>
              <a:t>, </a:t>
            </a:r>
            <a:r>
              <a:rPr lang="cs-CZ" sz="1500" err="1"/>
              <a:t>professus</a:t>
            </a:r>
            <a:r>
              <a:rPr lang="cs-CZ" sz="1500"/>
              <a:t> </a:t>
            </a:r>
            <a:r>
              <a:rPr lang="cs-CZ" sz="1500" err="1"/>
              <a:t>est</a:t>
            </a:r>
            <a:r>
              <a:rPr lang="cs-CZ" sz="1500"/>
              <a:t> </a:t>
            </a:r>
            <a:r>
              <a:rPr lang="cs-CZ" sz="1500" err="1"/>
              <a:t>apud</a:t>
            </a:r>
            <a:r>
              <a:rPr lang="cs-CZ" sz="1500"/>
              <a:t> </a:t>
            </a:r>
            <a:r>
              <a:rPr lang="cs-CZ" sz="1500" err="1"/>
              <a:t>praetorem</a:t>
            </a:r>
            <a:r>
              <a:rPr lang="cs-CZ" sz="1500"/>
              <a:t> Q. </a:t>
            </a:r>
            <a:r>
              <a:rPr lang="cs-CZ" sz="1500" err="1"/>
              <a:t>Metellum</a:t>
            </a:r>
            <a:r>
              <a:rPr lang="cs-CZ" sz="1500"/>
              <a:t> </a:t>
            </a:r>
            <a:r>
              <a:rPr lang="cs-CZ" sz="1500" err="1"/>
              <a:t>familiarissimum</a:t>
            </a:r>
            <a:r>
              <a:rPr lang="cs-CZ" sz="1500"/>
              <a:t> </a:t>
            </a:r>
            <a:r>
              <a:rPr lang="cs-CZ" sz="1500" err="1" smtClean="0"/>
              <a:t>suum</a:t>
            </a:r>
            <a:r>
              <a:rPr lang="cs-CZ" sz="15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90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Parts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a </a:t>
            </a:r>
            <a:r>
              <a:rPr lang="cs-CZ" err="1" smtClean="0"/>
              <a:t>speech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err="1" smtClean="0">
                <a:solidFill>
                  <a:srgbClr val="FF0000"/>
                </a:solidFill>
              </a:rPr>
              <a:t>Exordium</a:t>
            </a:r>
            <a:r>
              <a:rPr lang="cs-CZ" smtClean="0"/>
              <a:t>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introduction</a:t>
            </a:r>
            <a:r>
              <a:rPr lang="cs-CZ" smtClean="0"/>
              <a:t>, </a:t>
            </a:r>
            <a:r>
              <a:rPr lang="cs-CZ" err="1" smtClean="0"/>
              <a:t>persuasive</a:t>
            </a:r>
            <a:r>
              <a:rPr lang="cs-CZ" smtClean="0"/>
              <a:t> appeal to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/>
              <a:t>audience (</a:t>
            </a:r>
            <a:r>
              <a:rPr lang="cs-CZ" err="1"/>
              <a:t>announcing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 smtClean="0"/>
              <a:t>subject</a:t>
            </a:r>
            <a:r>
              <a:rPr lang="cs-CZ" smtClean="0"/>
              <a:t>) </a:t>
            </a:r>
          </a:p>
          <a:p>
            <a:r>
              <a:rPr lang="cs-CZ" i="1" err="1" smtClean="0">
                <a:solidFill>
                  <a:srgbClr val="FF0000"/>
                </a:solidFill>
              </a:rPr>
              <a:t>Narratio</a:t>
            </a:r>
            <a:r>
              <a:rPr lang="cs-CZ" smtClean="0"/>
              <a:t>: a </a:t>
            </a:r>
            <a:r>
              <a:rPr lang="cs-CZ" err="1" smtClean="0"/>
              <a:t>narrative</a:t>
            </a:r>
            <a:r>
              <a:rPr lang="cs-CZ" smtClean="0"/>
              <a:t> </a:t>
            </a:r>
            <a:r>
              <a:rPr lang="cs-CZ" err="1" smtClean="0"/>
              <a:t>account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what</a:t>
            </a:r>
            <a:r>
              <a:rPr lang="cs-CZ" smtClean="0"/>
              <a:t> has </a:t>
            </a:r>
            <a:r>
              <a:rPr lang="cs-CZ" err="1" smtClean="0"/>
              <a:t>happened</a:t>
            </a:r>
            <a:r>
              <a:rPr lang="cs-CZ" smtClean="0"/>
              <a:t> (</a:t>
            </a:r>
            <a:r>
              <a:rPr lang="cs-CZ" err="1" smtClean="0"/>
              <a:t>narrative</a:t>
            </a:r>
            <a:r>
              <a:rPr lang="cs-CZ" smtClean="0"/>
              <a:t>)</a:t>
            </a:r>
          </a:p>
          <a:p>
            <a:r>
              <a:rPr lang="cs-CZ" i="1" err="1" smtClean="0">
                <a:solidFill>
                  <a:srgbClr val="FF0000"/>
                </a:solidFill>
              </a:rPr>
              <a:t>Partitio</a:t>
            </a:r>
            <a:r>
              <a:rPr lang="cs-CZ" i="1" smtClean="0"/>
              <a:t> (</a:t>
            </a:r>
            <a:r>
              <a:rPr lang="cs-CZ" i="1" err="1" smtClean="0"/>
              <a:t>divisio</a:t>
            </a:r>
            <a:r>
              <a:rPr lang="cs-CZ" i="1" smtClean="0"/>
              <a:t>)</a:t>
            </a:r>
            <a:r>
              <a:rPr lang="cs-CZ" smtClean="0"/>
              <a:t>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outline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what</a:t>
            </a:r>
            <a:r>
              <a:rPr lang="cs-CZ" smtClean="0"/>
              <a:t> </a:t>
            </a:r>
            <a:r>
              <a:rPr lang="cs-CZ" err="1" smtClean="0"/>
              <a:t>will</a:t>
            </a:r>
            <a:r>
              <a:rPr lang="cs-CZ" smtClean="0"/>
              <a:t> </a:t>
            </a:r>
            <a:r>
              <a:rPr lang="cs-CZ" err="1" smtClean="0"/>
              <a:t>follow</a:t>
            </a:r>
            <a:r>
              <a:rPr lang="cs-CZ" smtClean="0"/>
              <a:t> (</a:t>
            </a:r>
            <a:r>
              <a:rPr lang="cs-CZ" err="1" smtClean="0"/>
              <a:t>commemoration</a:t>
            </a:r>
            <a:r>
              <a:rPr lang="cs-CZ" smtClean="0"/>
              <a:t>)</a:t>
            </a:r>
          </a:p>
          <a:p>
            <a:r>
              <a:rPr lang="cs-CZ" i="1" err="1" smtClean="0">
                <a:solidFill>
                  <a:srgbClr val="FF0000"/>
                </a:solidFill>
              </a:rPr>
              <a:t>Confirmatio</a:t>
            </a:r>
            <a:r>
              <a:rPr lang="cs-CZ" smtClean="0"/>
              <a:t>: </a:t>
            </a:r>
            <a:r>
              <a:rPr lang="en-US" smtClean="0"/>
              <a:t>the </a:t>
            </a:r>
            <a:r>
              <a:rPr lang="en-US"/>
              <a:t>main body of the speech </a:t>
            </a:r>
            <a:r>
              <a:rPr lang="cs-CZ" smtClean="0"/>
              <a:t>(</a:t>
            </a:r>
            <a:r>
              <a:rPr lang="en-US" smtClean="0"/>
              <a:t>logical argument</a:t>
            </a:r>
            <a:r>
              <a:rPr lang="cs-CZ" err="1" smtClean="0"/>
              <a:t>ation</a:t>
            </a:r>
            <a:r>
              <a:rPr lang="cs-CZ" smtClean="0"/>
              <a:t>)</a:t>
            </a:r>
          </a:p>
          <a:p>
            <a:r>
              <a:rPr lang="cs-CZ" i="1" err="1" smtClean="0">
                <a:solidFill>
                  <a:srgbClr val="FF0000"/>
                </a:solidFill>
              </a:rPr>
              <a:t>Refutatio</a:t>
            </a:r>
            <a:r>
              <a:rPr lang="cs-CZ" smtClean="0"/>
              <a:t>: </a:t>
            </a:r>
            <a:r>
              <a:rPr lang="cs-CZ" err="1" smtClean="0"/>
              <a:t>answering</a:t>
            </a:r>
            <a:r>
              <a:rPr lang="cs-CZ" smtClean="0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 smtClean="0"/>
              <a:t>counterarguments</a:t>
            </a:r>
            <a:r>
              <a:rPr lang="cs-CZ" smtClean="0"/>
              <a:t>  (</a:t>
            </a:r>
            <a:r>
              <a:rPr lang="cs-CZ" err="1" smtClean="0"/>
              <a:t>logical</a:t>
            </a:r>
            <a:r>
              <a:rPr lang="cs-CZ" smtClean="0"/>
              <a:t> </a:t>
            </a:r>
            <a:r>
              <a:rPr lang="cs-CZ" err="1" smtClean="0"/>
              <a:t>argumentation</a:t>
            </a:r>
            <a:r>
              <a:rPr lang="cs-CZ" smtClean="0"/>
              <a:t>)</a:t>
            </a:r>
          </a:p>
          <a:p>
            <a:r>
              <a:rPr lang="cs-CZ" i="1" err="1" smtClean="0">
                <a:solidFill>
                  <a:srgbClr val="FF0000"/>
                </a:solidFill>
              </a:rPr>
              <a:t>Peroratio</a:t>
            </a:r>
            <a:r>
              <a:rPr lang="cs-CZ" smtClean="0"/>
              <a:t>: </a:t>
            </a:r>
            <a:r>
              <a:rPr lang="cs-CZ" err="1" smtClean="0"/>
              <a:t>conclusion</a:t>
            </a:r>
            <a:r>
              <a:rPr lang="cs-CZ" smtClean="0"/>
              <a:t>,</a:t>
            </a:r>
            <a:r>
              <a:rPr lang="en-US" smtClean="0"/>
              <a:t> </a:t>
            </a:r>
            <a:r>
              <a:rPr lang="cs-CZ" err="1" smtClean="0"/>
              <a:t>pathetical</a:t>
            </a:r>
            <a:r>
              <a:rPr lang="cs-CZ" smtClean="0"/>
              <a:t> </a:t>
            </a:r>
            <a:r>
              <a:rPr lang="en-US" smtClean="0"/>
              <a:t>appeal</a:t>
            </a:r>
            <a:r>
              <a:rPr lang="cs-CZ" smtClean="0"/>
              <a:t> to </a:t>
            </a:r>
            <a:r>
              <a:rPr lang="cs-CZ" err="1" smtClean="0"/>
              <a:t>the</a:t>
            </a:r>
            <a:r>
              <a:rPr lang="cs-CZ" smtClean="0"/>
              <a:t> audience</a:t>
            </a:r>
            <a:r>
              <a:rPr lang="en-US" smtClean="0"/>
              <a:t> </a:t>
            </a:r>
            <a:r>
              <a:rPr lang="cs-CZ" smtClean="0"/>
              <a:t>(</a:t>
            </a:r>
            <a:r>
              <a:rPr lang="en-US" smtClean="0"/>
              <a:t>summing up</a:t>
            </a:r>
            <a:r>
              <a:rPr lang="cs-CZ" smtClean="0"/>
              <a:t>)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6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Narratio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5753"/>
            <a:ext cx="10515600" cy="5511452"/>
          </a:xfrm>
        </p:spPr>
        <p:txBody>
          <a:bodyPr>
            <a:noAutofit/>
          </a:bodyPr>
          <a:lstStyle/>
          <a:p>
            <a:r>
              <a:rPr lang="cs-CZ" sz="1500"/>
              <a:t>[4] </a:t>
            </a:r>
            <a:r>
              <a:rPr lang="cs-CZ" sz="1500" err="1"/>
              <a:t>Quod</a:t>
            </a:r>
            <a:r>
              <a:rPr lang="cs-CZ" sz="1500"/>
              <a:t> si </a:t>
            </a:r>
            <a:r>
              <a:rPr lang="cs-CZ" sz="1500" err="1"/>
              <a:t>mihi</a:t>
            </a:r>
            <a:r>
              <a:rPr lang="cs-CZ" sz="1500"/>
              <a:t> a </a:t>
            </a:r>
            <a:r>
              <a:rPr lang="cs-CZ" sz="1500" err="1"/>
              <a:t>vobis</a:t>
            </a:r>
            <a:r>
              <a:rPr lang="cs-CZ" sz="1500"/>
              <a:t> </a:t>
            </a:r>
            <a:r>
              <a:rPr lang="cs-CZ" sz="1500" err="1">
                <a:solidFill>
                  <a:srgbClr val="FF0000"/>
                </a:solidFill>
              </a:rPr>
              <a:t>tribui</a:t>
            </a:r>
            <a:r>
              <a:rPr lang="cs-CZ" sz="1500">
                <a:solidFill>
                  <a:srgbClr val="FF0000"/>
                </a:solidFill>
              </a:rPr>
              <a:t> </a:t>
            </a:r>
            <a:r>
              <a:rPr lang="cs-CZ" sz="1500" err="1">
                <a:solidFill>
                  <a:srgbClr val="FF0000"/>
                </a:solidFill>
              </a:rPr>
              <a:t>concedique</a:t>
            </a:r>
            <a:r>
              <a:rPr lang="cs-CZ" sz="1500">
                <a:solidFill>
                  <a:srgbClr val="FF0000"/>
                </a:solidFill>
              </a:rPr>
              <a:t> </a:t>
            </a:r>
            <a:r>
              <a:rPr lang="cs-CZ" sz="1500" err="1"/>
              <a:t>sentiam</a:t>
            </a:r>
            <a:r>
              <a:rPr lang="cs-CZ" sz="1500"/>
              <a:t>, </a:t>
            </a:r>
            <a:r>
              <a:rPr lang="cs-CZ" sz="1500" err="1">
                <a:solidFill>
                  <a:srgbClr val="00B050"/>
                </a:solidFill>
              </a:rPr>
              <a:t>perficiam</a:t>
            </a:r>
            <a:r>
              <a:rPr lang="cs-CZ" sz="1500">
                <a:solidFill>
                  <a:srgbClr val="00B050"/>
                </a:solidFill>
              </a:rPr>
              <a:t> </a:t>
            </a:r>
            <a:r>
              <a:rPr lang="cs-CZ" sz="1500" err="1">
                <a:solidFill>
                  <a:srgbClr val="00B050"/>
                </a:solidFill>
              </a:rPr>
              <a:t>profecto</a:t>
            </a:r>
            <a:r>
              <a:rPr lang="cs-CZ" sz="1500">
                <a:solidFill>
                  <a:srgbClr val="00B050"/>
                </a:solidFill>
              </a:rPr>
              <a:t> </a:t>
            </a:r>
            <a:r>
              <a:rPr lang="cs-CZ" sz="1500" err="1"/>
              <a:t>ut</a:t>
            </a:r>
            <a:r>
              <a:rPr lang="cs-CZ" sz="1500"/>
              <a:t> </a:t>
            </a:r>
            <a:r>
              <a:rPr lang="cs-CZ" sz="1500" err="1"/>
              <a:t>hunc</a:t>
            </a:r>
            <a:r>
              <a:rPr lang="cs-CZ" sz="1500"/>
              <a:t> A. </a:t>
            </a:r>
            <a:r>
              <a:rPr lang="cs-CZ" sz="1500" err="1"/>
              <a:t>Licinium</a:t>
            </a:r>
            <a:r>
              <a:rPr lang="cs-CZ" sz="1500"/>
              <a:t> non </a:t>
            </a:r>
            <a:r>
              <a:rPr lang="cs-CZ" sz="1500" err="1"/>
              <a:t>modo</a:t>
            </a:r>
            <a:r>
              <a:rPr lang="cs-CZ" sz="1500"/>
              <a:t> non </a:t>
            </a:r>
            <a:r>
              <a:rPr lang="cs-CZ" sz="1500" err="1"/>
              <a:t>segregandum</a:t>
            </a:r>
            <a:r>
              <a:rPr lang="cs-CZ" sz="1500"/>
              <a:t>,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sit</a:t>
            </a:r>
            <a:r>
              <a:rPr lang="cs-CZ" sz="1500"/>
              <a:t> </a:t>
            </a:r>
            <a:r>
              <a:rPr lang="cs-CZ" sz="1500" err="1"/>
              <a:t>civis</a:t>
            </a:r>
            <a:r>
              <a:rPr lang="cs-CZ" sz="1500"/>
              <a:t>, a numero </a:t>
            </a:r>
            <a:r>
              <a:rPr lang="cs-CZ" sz="1500" err="1"/>
              <a:t>civium</a:t>
            </a:r>
            <a:r>
              <a:rPr lang="cs-CZ" sz="1500"/>
              <a:t>, </a:t>
            </a:r>
            <a:r>
              <a:rPr lang="cs-CZ" sz="1500" err="1"/>
              <a:t>verum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si non </a:t>
            </a:r>
            <a:r>
              <a:rPr lang="cs-CZ" sz="1500" err="1"/>
              <a:t>esset</a:t>
            </a:r>
            <a:r>
              <a:rPr lang="cs-CZ" sz="1500"/>
              <a:t>, </a:t>
            </a:r>
            <a:r>
              <a:rPr lang="cs-CZ" sz="1500" err="1"/>
              <a:t>putetis</a:t>
            </a:r>
            <a:r>
              <a:rPr lang="cs-CZ" sz="1500"/>
              <a:t> </a:t>
            </a:r>
            <a:r>
              <a:rPr lang="cs-CZ" sz="1500" err="1"/>
              <a:t>asciscendum</a:t>
            </a:r>
            <a:r>
              <a:rPr lang="cs-CZ" sz="1500"/>
              <a:t> </a:t>
            </a:r>
            <a:r>
              <a:rPr lang="cs-CZ" sz="1500" err="1"/>
              <a:t>fuisse</a:t>
            </a:r>
            <a:r>
              <a:rPr lang="cs-CZ" sz="1500"/>
              <a:t>. </a:t>
            </a:r>
            <a:r>
              <a:rPr lang="cs-CZ" sz="1500" err="1"/>
              <a:t>Nam</a:t>
            </a:r>
            <a:r>
              <a:rPr lang="cs-CZ" sz="1500"/>
              <a:t> </a:t>
            </a:r>
            <a:r>
              <a:rPr lang="cs-CZ" sz="1500" err="1"/>
              <a:t>ut</a:t>
            </a:r>
            <a:r>
              <a:rPr lang="cs-CZ" sz="1500"/>
              <a:t> primum </a:t>
            </a:r>
            <a:r>
              <a:rPr lang="cs-CZ" sz="1500">
                <a:solidFill>
                  <a:srgbClr val="00B050"/>
                </a:solidFill>
              </a:rPr>
              <a:t>ex </a:t>
            </a:r>
            <a:r>
              <a:rPr lang="cs-CZ" sz="1500" err="1">
                <a:solidFill>
                  <a:srgbClr val="00B050"/>
                </a:solidFill>
              </a:rPr>
              <a:t>pueris</a:t>
            </a:r>
            <a:r>
              <a:rPr lang="cs-CZ" sz="1500">
                <a:solidFill>
                  <a:srgbClr val="00B050"/>
                </a:solidFill>
              </a:rPr>
              <a:t> </a:t>
            </a:r>
            <a:r>
              <a:rPr lang="cs-CZ" sz="1500" err="1">
                <a:solidFill>
                  <a:srgbClr val="00B050"/>
                </a:solidFill>
              </a:rPr>
              <a:t>excessit</a:t>
            </a:r>
            <a:r>
              <a:rPr lang="cs-CZ" sz="1500">
                <a:solidFill>
                  <a:srgbClr val="00B050"/>
                </a:solidFill>
              </a:rPr>
              <a:t> </a:t>
            </a:r>
            <a:r>
              <a:rPr lang="cs-CZ" sz="1500" err="1"/>
              <a:t>Archias</a:t>
            </a:r>
            <a:r>
              <a:rPr lang="cs-CZ" sz="1500"/>
              <a:t>, </a:t>
            </a:r>
            <a:r>
              <a:rPr lang="cs-CZ" sz="1500" err="1"/>
              <a:t>atque</a:t>
            </a:r>
            <a:r>
              <a:rPr lang="cs-CZ" sz="1500"/>
              <a:t> ab eis </a:t>
            </a:r>
            <a:r>
              <a:rPr lang="cs-CZ" sz="1500" err="1"/>
              <a:t>artibus</a:t>
            </a:r>
            <a:r>
              <a:rPr lang="cs-CZ" sz="1500"/>
              <a:t> </a:t>
            </a:r>
            <a:r>
              <a:rPr lang="cs-CZ" sz="1500" err="1"/>
              <a:t>quibus</a:t>
            </a:r>
            <a:r>
              <a:rPr lang="cs-CZ" sz="1500"/>
              <a:t> </a:t>
            </a:r>
            <a:r>
              <a:rPr lang="cs-CZ" sz="1500" err="1"/>
              <a:t>aetas</a:t>
            </a:r>
            <a:r>
              <a:rPr lang="cs-CZ" sz="1500"/>
              <a:t> </a:t>
            </a:r>
            <a:r>
              <a:rPr lang="cs-CZ" sz="1500" err="1"/>
              <a:t>puerilis</a:t>
            </a:r>
            <a:r>
              <a:rPr lang="cs-CZ" sz="1500"/>
              <a:t> ad </a:t>
            </a:r>
            <a:r>
              <a:rPr lang="cs-CZ" sz="1500" err="1"/>
              <a:t>humanitatem</a:t>
            </a:r>
            <a:r>
              <a:rPr lang="cs-CZ" sz="1500"/>
              <a:t> </a:t>
            </a:r>
            <a:r>
              <a:rPr lang="cs-CZ" sz="1500" err="1"/>
              <a:t>informari</a:t>
            </a:r>
            <a:r>
              <a:rPr lang="cs-CZ" sz="1500"/>
              <a:t> </a:t>
            </a:r>
            <a:r>
              <a:rPr lang="cs-CZ" sz="1500" err="1"/>
              <a:t>solet</a:t>
            </a:r>
            <a:r>
              <a:rPr lang="cs-CZ" sz="1500"/>
              <a:t> se ad </a:t>
            </a:r>
            <a:r>
              <a:rPr lang="cs-CZ" sz="1500" err="1"/>
              <a:t>scribendi</a:t>
            </a:r>
            <a:r>
              <a:rPr lang="cs-CZ" sz="1500"/>
              <a:t> studium </a:t>
            </a:r>
            <a:r>
              <a:rPr lang="cs-CZ" sz="1500" err="1"/>
              <a:t>contulit</a:t>
            </a:r>
            <a:r>
              <a:rPr lang="cs-CZ" sz="1500"/>
              <a:t>, primum </a:t>
            </a:r>
            <a:r>
              <a:rPr lang="cs-CZ" sz="1500" err="1" smtClean="0"/>
              <a:t>Antiochiae</a:t>
            </a:r>
            <a:r>
              <a:rPr lang="cs-CZ" sz="1500" smtClean="0"/>
              <a:t> – </a:t>
            </a:r>
            <a:r>
              <a:rPr lang="cs-CZ" sz="1500" err="1" smtClean="0"/>
              <a:t>nam</a:t>
            </a:r>
            <a:r>
              <a:rPr lang="cs-CZ" sz="1500" smtClean="0"/>
              <a:t> </a:t>
            </a:r>
            <a:r>
              <a:rPr lang="cs-CZ" sz="1500" err="1"/>
              <a:t>ibi</a:t>
            </a:r>
            <a:r>
              <a:rPr lang="cs-CZ" sz="1500"/>
              <a:t> </a:t>
            </a:r>
            <a:r>
              <a:rPr lang="cs-CZ" sz="1500" err="1"/>
              <a:t>natus</a:t>
            </a:r>
            <a:r>
              <a:rPr lang="cs-CZ" sz="1500"/>
              <a:t> </a:t>
            </a:r>
            <a:r>
              <a:rPr lang="cs-CZ" sz="1500" err="1"/>
              <a:t>est</a:t>
            </a:r>
            <a:r>
              <a:rPr lang="cs-CZ" sz="1500"/>
              <a:t> loco </a:t>
            </a:r>
            <a:r>
              <a:rPr lang="cs-CZ" sz="1500" smtClean="0"/>
              <a:t>nobili – </a:t>
            </a:r>
            <a:r>
              <a:rPr lang="cs-CZ" sz="1500" err="1" smtClean="0"/>
              <a:t>celebri</a:t>
            </a:r>
            <a:r>
              <a:rPr lang="cs-CZ" sz="1500" smtClean="0"/>
              <a:t> </a:t>
            </a:r>
            <a:r>
              <a:rPr lang="cs-CZ" sz="1500" err="1"/>
              <a:t>quondam</a:t>
            </a:r>
            <a:r>
              <a:rPr lang="cs-CZ" sz="1500"/>
              <a:t> </a:t>
            </a:r>
            <a:r>
              <a:rPr lang="cs-CZ" sz="1500" err="1"/>
              <a:t>urbe</a:t>
            </a:r>
            <a:r>
              <a:rPr lang="cs-CZ" sz="1500"/>
              <a:t> et </a:t>
            </a:r>
            <a:r>
              <a:rPr lang="cs-CZ" sz="1500" err="1"/>
              <a:t>copiosa</a:t>
            </a:r>
            <a:r>
              <a:rPr lang="cs-CZ" sz="1500"/>
              <a:t>,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eruditissimis</a:t>
            </a:r>
            <a:r>
              <a:rPr lang="cs-CZ" sz="1500"/>
              <a:t> </a:t>
            </a:r>
            <a:r>
              <a:rPr lang="cs-CZ" sz="1500" err="1"/>
              <a:t>hominibus</a:t>
            </a:r>
            <a:r>
              <a:rPr lang="cs-CZ" sz="1500"/>
              <a:t> </a:t>
            </a:r>
            <a:r>
              <a:rPr lang="cs-CZ" sz="1500" err="1"/>
              <a:t>liberalissimisque</a:t>
            </a:r>
            <a:r>
              <a:rPr lang="cs-CZ" sz="1500"/>
              <a:t> </a:t>
            </a:r>
            <a:r>
              <a:rPr lang="cs-CZ" sz="1500" err="1"/>
              <a:t>studiis</a:t>
            </a:r>
            <a:r>
              <a:rPr lang="cs-CZ" sz="1500"/>
              <a:t> </a:t>
            </a:r>
            <a:r>
              <a:rPr lang="cs-CZ" sz="1500" err="1"/>
              <a:t>adfluenti</a:t>
            </a:r>
            <a:r>
              <a:rPr lang="cs-CZ" sz="1500"/>
              <a:t>, </a:t>
            </a:r>
            <a:r>
              <a:rPr lang="cs-CZ" sz="1500" err="1">
                <a:solidFill>
                  <a:srgbClr val="00B050"/>
                </a:solidFill>
              </a:rPr>
              <a:t>celeriter</a:t>
            </a:r>
            <a:r>
              <a:rPr lang="cs-CZ" sz="1500">
                <a:solidFill>
                  <a:srgbClr val="00B050"/>
                </a:solidFill>
              </a:rPr>
              <a:t> </a:t>
            </a:r>
            <a:r>
              <a:rPr lang="cs-CZ" sz="1500" err="1">
                <a:solidFill>
                  <a:srgbClr val="00B050"/>
                </a:solidFill>
              </a:rPr>
              <a:t>antecellere</a:t>
            </a:r>
            <a:r>
              <a:rPr lang="cs-CZ" sz="1500"/>
              <a:t> omnibus </a:t>
            </a:r>
            <a:r>
              <a:rPr lang="cs-CZ" sz="1500" err="1"/>
              <a:t>ingeni</a:t>
            </a:r>
            <a:r>
              <a:rPr lang="cs-CZ" sz="1500"/>
              <a:t> </a:t>
            </a:r>
            <a:r>
              <a:rPr lang="cs-CZ" sz="1500" err="1"/>
              <a:t>gloria</a:t>
            </a:r>
            <a:r>
              <a:rPr lang="cs-CZ" sz="1500"/>
              <a:t> </a:t>
            </a:r>
            <a:r>
              <a:rPr lang="cs-CZ" sz="1500" err="1">
                <a:solidFill>
                  <a:srgbClr val="00B050"/>
                </a:solidFill>
              </a:rPr>
              <a:t>contigit</a:t>
            </a:r>
            <a:r>
              <a:rPr lang="cs-CZ" sz="1500"/>
              <a:t>. Post in </a:t>
            </a:r>
            <a:r>
              <a:rPr lang="cs-CZ" sz="1500" err="1"/>
              <a:t>ceteris</a:t>
            </a:r>
            <a:r>
              <a:rPr lang="cs-CZ" sz="1500"/>
              <a:t> </a:t>
            </a:r>
            <a:r>
              <a:rPr lang="cs-CZ" sz="1500" err="1"/>
              <a:t>Asiae</a:t>
            </a:r>
            <a:r>
              <a:rPr lang="cs-CZ" sz="1500"/>
              <a:t> </a:t>
            </a:r>
            <a:r>
              <a:rPr lang="cs-CZ" sz="1500" err="1"/>
              <a:t>partibus</a:t>
            </a:r>
            <a:r>
              <a:rPr lang="cs-CZ" sz="1500"/>
              <a:t> </a:t>
            </a:r>
            <a:r>
              <a:rPr lang="cs-CZ" sz="1500" err="1"/>
              <a:t>cunctaeque</a:t>
            </a:r>
            <a:r>
              <a:rPr lang="cs-CZ" sz="1500"/>
              <a:t> </a:t>
            </a:r>
            <a:r>
              <a:rPr lang="cs-CZ" sz="1500" err="1"/>
              <a:t>Graeciae</a:t>
            </a:r>
            <a:r>
              <a:rPr lang="cs-CZ" sz="1500"/>
              <a:t> sic </a:t>
            </a:r>
            <a:r>
              <a:rPr lang="cs-CZ" sz="1500" err="1"/>
              <a:t>eius</a:t>
            </a:r>
            <a:r>
              <a:rPr lang="cs-CZ" sz="1500"/>
              <a:t> </a:t>
            </a:r>
            <a:r>
              <a:rPr lang="cs-CZ" sz="1500" err="1"/>
              <a:t>adventus</a:t>
            </a:r>
            <a:r>
              <a:rPr lang="cs-CZ" sz="1500"/>
              <a:t> </a:t>
            </a:r>
            <a:r>
              <a:rPr lang="cs-CZ" sz="1500" err="1"/>
              <a:t>celebrabantur</a:t>
            </a:r>
            <a:r>
              <a:rPr lang="cs-CZ" sz="1500"/>
              <a:t>, </a:t>
            </a:r>
            <a:r>
              <a:rPr lang="cs-CZ" sz="1500" err="1"/>
              <a:t>ut</a:t>
            </a:r>
            <a:r>
              <a:rPr lang="cs-CZ" sz="1500"/>
              <a:t> </a:t>
            </a:r>
            <a:r>
              <a:rPr lang="cs-CZ" sz="1500" err="1"/>
              <a:t>famam</a:t>
            </a:r>
            <a:r>
              <a:rPr lang="cs-CZ" sz="1500"/>
              <a:t> </a:t>
            </a:r>
            <a:r>
              <a:rPr lang="cs-CZ" sz="1500" err="1"/>
              <a:t>ingeni</a:t>
            </a:r>
            <a:r>
              <a:rPr lang="cs-CZ" sz="1500"/>
              <a:t> </a:t>
            </a:r>
            <a:r>
              <a:rPr lang="cs-CZ" sz="1500" err="1"/>
              <a:t>exspectatio</a:t>
            </a:r>
            <a:r>
              <a:rPr lang="cs-CZ" sz="1500"/>
              <a:t> </a:t>
            </a:r>
            <a:r>
              <a:rPr lang="cs-CZ" sz="1500" err="1"/>
              <a:t>hominis</a:t>
            </a:r>
            <a:r>
              <a:rPr lang="cs-CZ" sz="1500"/>
              <a:t>, </a:t>
            </a:r>
            <a:r>
              <a:rPr lang="cs-CZ" sz="1500" err="1"/>
              <a:t>exspectationem</a:t>
            </a:r>
            <a:r>
              <a:rPr lang="cs-CZ" sz="1500"/>
              <a:t> </a:t>
            </a:r>
            <a:r>
              <a:rPr lang="cs-CZ" sz="1500" err="1"/>
              <a:t>ipsius</a:t>
            </a:r>
            <a:r>
              <a:rPr lang="cs-CZ" sz="1500"/>
              <a:t> </a:t>
            </a:r>
            <a:r>
              <a:rPr lang="cs-CZ" sz="1500" err="1"/>
              <a:t>adventus</a:t>
            </a:r>
            <a:r>
              <a:rPr lang="cs-CZ" sz="1500"/>
              <a:t> </a:t>
            </a:r>
            <a:r>
              <a:rPr lang="cs-CZ" sz="1500" err="1"/>
              <a:t>admiratioque</a:t>
            </a:r>
            <a:r>
              <a:rPr lang="cs-CZ" sz="1500"/>
              <a:t> </a:t>
            </a:r>
            <a:r>
              <a:rPr lang="cs-CZ" sz="1500" err="1"/>
              <a:t>superaret</a:t>
            </a:r>
            <a:r>
              <a:rPr lang="cs-CZ" sz="1500" smtClean="0"/>
              <a:t>.</a:t>
            </a:r>
          </a:p>
          <a:p>
            <a:r>
              <a:rPr lang="cs-CZ" sz="1500"/>
              <a:t>[5] </a:t>
            </a:r>
            <a:r>
              <a:rPr lang="cs-CZ" sz="1500" err="1"/>
              <a:t>Erat</a:t>
            </a:r>
            <a:r>
              <a:rPr lang="cs-CZ" sz="1500"/>
              <a:t> Italia </a:t>
            </a:r>
            <a:r>
              <a:rPr lang="cs-CZ" sz="1500" err="1"/>
              <a:t>tunc</a:t>
            </a:r>
            <a:r>
              <a:rPr lang="cs-CZ" sz="1500"/>
              <a:t> plena </a:t>
            </a:r>
            <a:r>
              <a:rPr lang="cs-CZ" sz="1500" err="1"/>
              <a:t>Graecarum</a:t>
            </a:r>
            <a:r>
              <a:rPr lang="cs-CZ" sz="1500"/>
              <a:t> </a:t>
            </a:r>
            <a:r>
              <a:rPr lang="cs-CZ" sz="1500" err="1"/>
              <a:t>artium</a:t>
            </a:r>
            <a:r>
              <a:rPr lang="cs-CZ" sz="1500"/>
              <a:t> </a:t>
            </a:r>
            <a:r>
              <a:rPr lang="cs-CZ" sz="1500" err="1"/>
              <a:t>ac</a:t>
            </a:r>
            <a:r>
              <a:rPr lang="cs-CZ" sz="1500"/>
              <a:t> </a:t>
            </a:r>
            <a:r>
              <a:rPr lang="cs-CZ" sz="1500" err="1"/>
              <a:t>disciplinarum</a:t>
            </a:r>
            <a:r>
              <a:rPr lang="cs-CZ" sz="1500"/>
              <a:t>, </a:t>
            </a:r>
            <a:r>
              <a:rPr lang="cs-CZ" sz="1500" err="1"/>
              <a:t>studiaque</a:t>
            </a:r>
            <a:r>
              <a:rPr lang="cs-CZ" sz="1500"/>
              <a:t> </a:t>
            </a:r>
            <a:r>
              <a:rPr lang="cs-CZ" sz="1500" err="1"/>
              <a:t>haec</a:t>
            </a:r>
            <a:r>
              <a:rPr lang="cs-CZ" sz="1500"/>
              <a:t> et in </a:t>
            </a:r>
            <a:r>
              <a:rPr lang="cs-CZ" sz="1500" err="1"/>
              <a:t>Latio</a:t>
            </a:r>
            <a:r>
              <a:rPr lang="cs-CZ" sz="1500"/>
              <a:t> </a:t>
            </a:r>
            <a:r>
              <a:rPr lang="cs-CZ" sz="1500" err="1"/>
              <a:t>vehementius</a:t>
            </a:r>
            <a:r>
              <a:rPr lang="cs-CZ" sz="1500"/>
              <a:t> </a:t>
            </a:r>
            <a:r>
              <a:rPr lang="cs-CZ" sz="1500" err="1"/>
              <a:t>tum</a:t>
            </a:r>
            <a:r>
              <a:rPr lang="cs-CZ" sz="1500"/>
              <a:t> </a:t>
            </a:r>
            <a:r>
              <a:rPr lang="cs-CZ" sz="1500" err="1"/>
              <a:t>colebantur</a:t>
            </a:r>
            <a:r>
              <a:rPr lang="cs-CZ" sz="1500"/>
              <a:t> </a:t>
            </a:r>
            <a:r>
              <a:rPr lang="cs-CZ" sz="1500" err="1"/>
              <a:t>quam</a:t>
            </a:r>
            <a:r>
              <a:rPr lang="cs-CZ" sz="1500"/>
              <a:t> </a:t>
            </a:r>
            <a:r>
              <a:rPr lang="cs-CZ" sz="1500" err="1"/>
              <a:t>nunc</a:t>
            </a:r>
            <a:r>
              <a:rPr lang="cs-CZ" sz="1500"/>
              <a:t> </a:t>
            </a:r>
            <a:r>
              <a:rPr lang="cs-CZ" sz="1500" err="1"/>
              <a:t>eisdem</a:t>
            </a:r>
            <a:r>
              <a:rPr lang="cs-CZ" sz="1500"/>
              <a:t> in </a:t>
            </a:r>
            <a:r>
              <a:rPr lang="cs-CZ" sz="1500" err="1"/>
              <a:t>oppidis</a:t>
            </a:r>
            <a:r>
              <a:rPr lang="cs-CZ" sz="1500"/>
              <a:t>, et hic </a:t>
            </a:r>
            <a:r>
              <a:rPr lang="cs-CZ" sz="1500" err="1"/>
              <a:t>Romae</a:t>
            </a:r>
            <a:r>
              <a:rPr lang="cs-CZ" sz="1500"/>
              <a:t> </a:t>
            </a:r>
            <a:r>
              <a:rPr lang="cs-CZ" sz="1500" err="1"/>
              <a:t>propter</a:t>
            </a:r>
            <a:r>
              <a:rPr lang="cs-CZ" sz="1500"/>
              <a:t> </a:t>
            </a:r>
            <a:r>
              <a:rPr lang="cs-CZ" sz="1500" err="1"/>
              <a:t>tranquillitatem</a:t>
            </a:r>
            <a:r>
              <a:rPr lang="cs-CZ" sz="1500"/>
              <a:t> </a:t>
            </a:r>
            <a:r>
              <a:rPr lang="cs-CZ" sz="1500" err="1"/>
              <a:t>rei</a:t>
            </a:r>
            <a:r>
              <a:rPr lang="cs-CZ" sz="1500"/>
              <a:t> </a:t>
            </a:r>
            <a:r>
              <a:rPr lang="cs-CZ" sz="1500" err="1"/>
              <a:t>publicae</a:t>
            </a:r>
            <a:r>
              <a:rPr lang="cs-CZ" sz="1500"/>
              <a:t> non </a:t>
            </a:r>
            <a:r>
              <a:rPr lang="cs-CZ" sz="1500" err="1"/>
              <a:t>neglegebantur</a:t>
            </a:r>
            <a:r>
              <a:rPr lang="cs-CZ" sz="1500"/>
              <a:t>. </a:t>
            </a:r>
            <a:r>
              <a:rPr lang="cs-CZ" sz="1500" err="1"/>
              <a:t>Itaque</a:t>
            </a:r>
            <a:r>
              <a:rPr lang="cs-CZ" sz="1500"/>
              <a:t> </a:t>
            </a:r>
            <a:r>
              <a:rPr lang="cs-CZ" sz="1500" err="1"/>
              <a:t>hunc</a:t>
            </a:r>
            <a:r>
              <a:rPr lang="cs-CZ" sz="1500"/>
              <a:t> et </a:t>
            </a:r>
            <a:r>
              <a:rPr lang="cs-CZ" sz="1500" err="1"/>
              <a:t>Tarentini</a:t>
            </a:r>
            <a:r>
              <a:rPr lang="cs-CZ" sz="1500"/>
              <a:t> et </a:t>
            </a:r>
            <a:r>
              <a:rPr lang="cs-CZ" sz="1500" err="1"/>
              <a:t>Regini</a:t>
            </a:r>
            <a:r>
              <a:rPr lang="cs-CZ" sz="1500"/>
              <a:t> et </a:t>
            </a:r>
            <a:r>
              <a:rPr lang="cs-CZ" sz="1500" err="1" smtClean="0"/>
              <a:t>Neapolitani</a:t>
            </a:r>
            <a:r>
              <a:rPr lang="cs-CZ" sz="1500" smtClean="0"/>
              <a:t> </a:t>
            </a:r>
            <a:r>
              <a:rPr lang="cs-CZ" sz="1500" err="1"/>
              <a:t>civitate</a:t>
            </a:r>
            <a:r>
              <a:rPr lang="cs-CZ" sz="1500"/>
              <a:t> </a:t>
            </a:r>
            <a:r>
              <a:rPr lang="cs-CZ" sz="1500" err="1"/>
              <a:t>ceterisque</a:t>
            </a:r>
            <a:r>
              <a:rPr lang="cs-CZ" sz="1500"/>
              <a:t> </a:t>
            </a:r>
            <a:r>
              <a:rPr lang="cs-CZ" sz="1500" err="1"/>
              <a:t>praemiis</a:t>
            </a:r>
            <a:r>
              <a:rPr lang="cs-CZ" sz="1500"/>
              <a:t> </a:t>
            </a:r>
            <a:r>
              <a:rPr lang="cs-CZ" sz="1500" err="1"/>
              <a:t>donarunt</a:t>
            </a:r>
            <a:r>
              <a:rPr lang="cs-CZ" sz="1500"/>
              <a:t>; et </a:t>
            </a:r>
            <a:r>
              <a:rPr lang="cs-CZ" sz="1500" err="1"/>
              <a:t>omnes</a:t>
            </a:r>
            <a:r>
              <a:rPr lang="cs-CZ" sz="1500"/>
              <a:t>, qui </a:t>
            </a:r>
            <a:r>
              <a:rPr lang="cs-CZ" sz="1500" err="1"/>
              <a:t>aliquid</a:t>
            </a:r>
            <a:r>
              <a:rPr lang="cs-CZ" sz="1500"/>
              <a:t> de </a:t>
            </a:r>
            <a:r>
              <a:rPr lang="cs-CZ" sz="1500" err="1"/>
              <a:t>ingeniis</a:t>
            </a:r>
            <a:r>
              <a:rPr lang="cs-CZ" sz="1500"/>
              <a:t> </a:t>
            </a:r>
            <a:r>
              <a:rPr lang="cs-CZ" sz="1500" err="1"/>
              <a:t>poterant</a:t>
            </a:r>
            <a:r>
              <a:rPr lang="cs-CZ" sz="1500"/>
              <a:t> </a:t>
            </a:r>
            <a:r>
              <a:rPr lang="cs-CZ" sz="1500" err="1"/>
              <a:t>iudicare</a:t>
            </a:r>
            <a:r>
              <a:rPr lang="cs-CZ" sz="1500"/>
              <a:t>, </a:t>
            </a:r>
            <a:r>
              <a:rPr lang="cs-CZ" sz="1500" err="1"/>
              <a:t>cognitione</a:t>
            </a:r>
            <a:r>
              <a:rPr lang="cs-CZ" sz="1500"/>
              <a:t>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hospitio</a:t>
            </a:r>
            <a:r>
              <a:rPr lang="cs-CZ" sz="1500"/>
              <a:t> </a:t>
            </a:r>
            <a:r>
              <a:rPr lang="cs-CZ" sz="1500" err="1"/>
              <a:t>dignum</a:t>
            </a:r>
            <a:r>
              <a:rPr lang="cs-CZ" sz="1500"/>
              <a:t> </a:t>
            </a:r>
            <a:r>
              <a:rPr lang="cs-CZ" sz="1500" err="1"/>
              <a:t>existimarunt</a:t>
            </a:r>
            <a:r>
              <a:rPr lang="cs-CZ" sz="1500"/>
              <a:t>. </a:t>
            </a:r>
            <a:r>
              <a:rPr lang="cs-CZ" sz="1500" err="1"/>
              <a:t>Hac</a:t>
            </a:r>
            <a:r>
              <a:rPr lang="cs-CZ" sz="1500"/>
              <a:t> </a:t>
            </a:r>
            <a:r>
              <a:rPr lang="cs-CZ" sz="1500" err="1"/>
              <a:t>tanta</a:t>
            </a:r>
            <a:r>
              <a:rPr lang="cs-CZ" sz="1500"/>
              <a:t> </a:t>
            </a:r>
            <a:r>
              <a:rPr lang="cs-CZ" sz="1500" err="1"/>
              <a:t>celebritate</a:t>
            </a:r>
            <a:r>
              <a:rPr lang="cs-CZ" sz="1500"/>
              <a:t> </a:t>
            </a:r>
            <a:r>
              <a:rPr lang="cs-CZ" sz="1500" err="1"/>
              <a:t>famae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 </a:t>
            </a:r>
            <a:r>
              <a:rPr lang="cs-CZ" sz="1500" err="1"/>
              <a:t>iam</a:t>
            </a:r>
            <a:r>
              <a:rPr lang="cs-CZ" sz="1500"/>
              <a:t> </a:t>
            </a:r>
            <a:r>
              <a:rPr lang="cs-CZ" sz="1500" err="1"/>
              <a:t>absentibus</a:t>
            </a:r>
            <a:r>
              <a:rPr lang="cs-CZ" sz="1500"/>
              <a:t> </a:t>
            </a:r>
            <a:r>
              <a:rPr lang="cs-CZ" sz="1500" err="1"/>
              <a:t>notus</a:t>
            </a:r>
            <a:r>
              <a:rPr lang="cs-CZ" sz="1500"/>
              <a:t>, </a:t>
            </a:r>
            <a:r>
              <a:rPr lang="cs-CZ" sz="1500" err="1"/>
              <a:t>Romam</a:t>
            </a:r>
            <a:r>
              <a:rPr lang="cs-CZ" sz="1500"/>
              <a:t> </a:t>
            </a:r>
            <a:r>
              <a:rPr lang="cs-CZ" sz="1500" err="1"/>
              <a:t>venit</a:t>
            </a:r>
            <a:r>
              <a:rPr lang="cs-CZ" sz="1500"/>
              <a:t> Mario </a:t>
            </a:r>
            <a:r>
              <a:rPr lang="cs-CZ" sz="1500" err="1"/>
              <a:t>consule</a:t>
            </a:r>
            <a:r>
              <a:rPr lang="cs-CZ" sz="1500"/>
              <a:t> et </a:t>
            </a:r>
            <a:r>
              <a:rPr lang="cs-CZ" sz="1500" err="1"/>
              <a:t>Catulo</a:t>
            </a:r>
            <a:r>
              <a:rPr lang="cs-CZ" sz="1500"/>
              <a:t>. </a:t>
            </a:r>
            <a:r>
              <a:rPr lang="cs-CZ" sz="1500" err="1"/>
              <a:t>Nactus</a:t>
            </a:r>
            <a:r>
              <a:rPr lang="cs-CZ" sz="1500"/>
              <a:t> </a:t>
            </a:r>
            <a:r>
              <a:rPr lang="cs-CZ" sz="1500" err="1"/>
              <a:t>est</a:t>
            </a:r>
            <a:r>
              <a:rPr lang="cs-CZ" sz="1500"/>
              <a:t> primum </a:t>
            </a:r>
            <a:r>
              <a:rPr lang="cs-CZ" sz="1500" err="1"/>
              <a:t>consules</a:t>
            </a:r>
            <a:r>
              <a:rPr lang="cs-CZ" sz="1500"/>
              <a:t> </a:t>
            </a:r>
            <a:r>
              <a:rPr lang="cs-CZ" sz="1500" err="1"/>
              <a:t>eos</a:t>
            </a:r>
            <a:r>
              <a:rPr lang="cs-CZ" sz="1500"/>
              <a:t>, </a:t>
            </a:r>
            <a:r>
              <a:rPr lang="cs-CZ" sz="1500" err="1"/>
              <a:t>quorum</a:t>
            </a:r>
            <a:r>
              <a:rPr lang="cs-CZ" sz="1500"/>
              <a:t> alter res ad </a:t>
            </a:r>
            <a:r>
              <a:rPr lang="cs-CZ" sz="1500" err="1"/>
              <a:t>scribendum</a:t>
            </a:r>
            <a:r>
              <a:rPr lang="cs-CZ" sz="1500"/>
              <a:t> </a:t>
            </a:r>
            <a:r>
              <a:rPr lang="cs-CZ" sz="1500" err="1"/>
              <a:t>maximas</a:t>
            </a:r>
            <a:r>
              <a:rPr lang="cs-CZ" sz="1500"/>
              <a:t>, alter </a:t>
            </a:r>
            <a:r>
              <a:rPr lang="cs-CZ" sz="1500" err="1"/>
              <a:t>cum</a:t>
            </a:r>
            <a:r>
              <a:rPr lang="cs-CZ" sz="1500"/>
              <a:t> res </a:t>
            </a:r>
            <a:r>
              <a:rPr lang="cs-CZ" sz="1500" err="1"/>
              <a:t>gestas</a:t>
            </a:r>
            <a:r>
              <a:rPr lang="cs-CZ" sz="1500"/>
              <a:t> </a:t>
            </a:r>
            <a:r>
              <a:rPr lang="cs-CZ" sz="1500" err="1"/>
              <a:t>tum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studium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auris</a:t>
            </a:r>
            <a:r>
              <a:rPr lang="cs-CZ" sz="1500"/>
              <a:t> </a:t>
            </a:r>
            <a:r>
              <a:rPr lang="cs-CZ" sz="1500" err="1"/>
              <a:t>adhibere</a:t>
            </a:r>
            <a:r>
              <a:rPr lang="cs-CZ" sz="1500"/>
              <a:t> </a:t>
            </a:r>
            <a:r>
              <a:rPr lang="cs-CZ" sz="1500" err="1"/>
              <a:t>posset</a:t>
            </a:r>
            <a:r>
              <a:rPr lang="cs-CZ" sz="1500"/>
              <a:t>. </a:t>
            </a:r>
            <a:r>
              <a:rPr lang="cs-CZ" sz="1500" err="1"/>
              <a:t>Statim</a:t>
            </a:r>
            <a:r>
              <a:rPr lang="cs-CZ" sz="1500"/>
              <a:t> </a:t>
            </a:r>
            <a:r>
              <a:rPr lang="cs-CZ" sz="1500" err="1"/>
              <a:t>Luculli</a:t>
            </a:r>
            <a:r>
              <a:rPr lang="cs-CZ" sz="1500"/>
              <a:t>,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praetextatus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</a:t>
            </a:r>
            <a:r>
              <a:rPr lang="cs-CZ" sz="1500" err="1"/>
              <a:t>tum</a:t>
            </a:r>
            <a:r>
              <a:rPr lang="cs-CZ" sz="1500"/>
              <a:t> </a:t>
            </a:r>
            <a:r>
              <a:rPr lang="cs-CZ" sz="1500" err="1"/>
              <a:t>Archias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, </a:t>
            </a:r>
            <a:r>
              <a:rPr lang="cs-CZ" sz="1500" err="1"/>
              <a:t>eum</a:t>
            </a:r>
            <a:r>
              <a:rPr lang="cs-CZ" sz="1500"/>
              <a:t> </a:t>
            </a:r>
            <a:r>
              <a:rPr lang="cs-CZ" sz="1500" err="1"/>
              <a:t>domum</a:t>
            </a:r>
            <a:r>
              <a:rPr lang="cs-CZ" sz="1500"/>
              <a:t> </a:t>
            </a:r>
            <a:r>
              <a:rPr lang="cs-CZ" sz="1500" err="1"/>
              <a:t>suam</a:t>
            </a:r>
            <a:r>
              <a:rPr lang="cs-CZ" sz="1500"/>
              <a:t> </a:t>
            </a:r>
            <a:r>
              <a:rPr lang="cs-CZ" sz="1500" err="1"/>
              <a:t>receperunt</a:t>
            </a:r>
            <a:r>
              <a:rPr lang="cs-CZ" sz="1500"/>
              <a:t>. </a:t>
            </a:r>
            <a:r>
              <a:rPr lang="cs-CZ" sz="1500" smtClean="0"/>
              <a:t>Sed et </a:t>
            </a:r>
            <a:r>
              <a:rPr lang="cs-CZ" sz="1500" err="1" smtClean="0"/>
              <a:t>iam</a:t>
            </a:r>
            <a:r>
              <a:rPr lang="cs-CZ" sz="1500" smtClean="0"/>
              <a:t> </a:t>
            </a:r>
            <a:r>
              <a:rPr lang="cs-CZ" sz="1500"/>
              <a:t>hoc non </a:t>
            </a:r>
            <a:r>
              <a:rPr lang="cs-CZ" sz="1500" err="1"/>
              <a:t>solum</a:t>
            </a:r>
            <a:r>
              <a:rPr lang="cs-CZ" sz="1500"/>
              <a:t> </a:t>
            </a:r>
            <a:r>
              <a:rPr lang="cs-CZ" sz="1500" err="1"/>
              <a:t>ingeni</a:t>
            </a:r>
            <a:r>
              <a:rPr lang="cs-CZ" sz="1500"/>
              <a:t> </a:t>
            </a:r>
            <a:r>
              <a:rPr lang="cs-CZ" sz="1500" err="1"/>
              <a:t>ac</a:t>
            </a:r>
            <a:r>
              <a:rPr lang="cs-CZ" sz="1500"/>
              <a:t> </a:t>
            </a:r>
            <a:r>
              <a:rPr lang="cs-CZ" sz="1500" err="1"/>
              <a:t>litterarum</a:t>
            </a:r>
            <a:r>
              <a:rPr lang="cs-CZ" sz="1500"/>
              <a:t>, </a:t>
            </a:r>
            <a:r>
              <a:rPr lang="cs-CZ" sz="1500" err="1"/>
              <a:t>verum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</a:t>
            </a:r>
            <a:r>
              <a:rPr lang="cs-CZ" sz="1500" err="1"/>
              <a:t>naturae</a:t>
            </a:r>
            <a:r>
              <a:rPr lang="cs-CZ" sz="1500"/>
              <a:t>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virtutis</a:t>
            </a:r>
            <a:r>
              <a:rPr lang="cs-CZ" sz="1500"/>
              <a:t>, </a:t>
            </a:r>
            <a:r>
              <a:rPr lang="cs-CZ" sz="1500" err="1"/>
              <a:t>ut</a:t>
            </a:r>
            <a:r>
              <a:rPr lang="cs-CZ" sz="1500"/>
              <a:t> </a:t>
            </a:r>
            <a:r>
              <a:rPr lang="cs-CZ" sz="1500" err="1"/>
              <a:t>domus</a:t>
            </a:r>
            <a:r>
              <a:rPr lang="cs-CZ" sz="1500"/>
              <a:t>, </a:t>
            </a:r>
            <a:r>
              <a:rPr lang="cs-CZ" sz="1500" err="1"/>
              <a:t>quae</a:t>
            </a:r>
            <a:r>
              <a:rPr lang="cs-CZ" sz="1500"/>
              <a:t> </a:t>
            </a:r>
            <a:r>
              <a:rPr lang="cs-CZ" sz="1500" err="1"/>
              <a:t>huius</a:t>
            </a:r>
            <a:r>
              <a:rPr lang="cs-CZ" sz="1500"/>
              <a:t> </a:t>
            </a:r>
            <a:r>
              <a:rPr lang="cs-CZ" sz="1500" err="1"/>
              <a:t>adulescentiae</a:t>
            </a:r>
            <a:r>
              <a:rPr lang="cs-CZ" sz="1500"/>
              <a:t> prima </a:t>
            </a:r>
            <a:r>
              <a:rPr lang="cs-CZ" sz="1500" err="1"/>
              <a:t>fuit</a:t>
            </a:r>
            <a:r>
              <a:rPr lang="cs-CZ" sz="1500"/>
              <a:t>, </a:t>
            </a:r>
            <a:r>
              <a:rPr lang="cs-CZ" sz="1500" err="1"/>
              <a:t>eadem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 </a:t>
            </a:r>
            <a:r>
              <a:rPr lang="cs-CZ" sz="1500" err="1"/>
              <a:t>familiarissima</a:t>
            </a:r>
            <a:r>
              <a:rPr lang="cs-CZ" sz="1500"/>
              <a:t> </a:t>
            </a:r>
            <a:r>
              <a:rPr lang="cs-CZ" sz="1500" err="1"/>
              <a:t>senectuti</a:t>
            </a:r>
            <a:r>
              <a:rPr lang="cs-CZ" sz="1500"/>
              <a:t>. </a:t>
            </a:r>
          </a:p>
          <a:p>
            <a:r>
              <a:rPr lang="cs-CZ" sz="1500"/>
              <a:t>[6] </a:t>
            </a:r>
            <a:r>
              <a:rPr lang="cs-CZ" sz="1500" err="1"/>
              <a:t>Erat</a:t>
            </a:r>
            <a:r>
              <a:rPr lang="cs-CZ" sz="1500"/>
              <a:t> </a:t>
            </a:r>
            <a:r>
              <a:rPr lang="cs-CZ" sz="1500" err="1"/>
              <a:t>temporibus</a:t>
            </a:r>
            <a:r>
              <a:rPr lang="cs-CZ" sz="1500"/>
              <a:t> </a:t>
            </a:r>
            <a:r>
              <a:rPr lang="cs-CZ" sz="1500" err="1"/>
              <a:t>illis</a:t>
            </a:r>
            <a:r>
              <a:rPr lang="cs-CZ" sz="1500"/>
              <a:t> </a:t>
            </a:r>
            <a:r>
              <a:rPr lang="cs-CZ" sz="1500" err="1"/>
              <a:t>iucundus</a:t>
            </a:r>
            <a:r>
              <a:rPr lang="cs-CZ" sz="1500"/>
              <a:t> </a:t>
            </a:r>
            <a:r>
              <a:rPr lang="cs-CZ" sz="1500" err="1"/>
              <a:t>Metello</a:t>
            </a:r>
            <a:r>
              <a:rPr lang="cs-CZ" sz="1500"/>
              <a:t> </a:t>
            </a:r>
            <a:r>
              <a:rPr lang="cs-CZ" sz="1500" err="1"/>
              <a:t>illi</a:t>
            </a:r>
            <a:r>
              <a:rPr lang="cs-CZ" sz="1500"/>
              <a:t> </a:t>
            </a:r>
            <a:r>
              <a:rPr lang="cs-CZ" sz="1500" err="1"/>
              <a:t>Numidico</a:t>
            </a:r>
            <a:r>
              <a:rPr lang="cs-CZ" sz="1500"/>
              <a:t> et </a:t>
            </a:r>
            <a:r>
              <a:rPr lang="cs-CZ" sz="1500" err="1"/>
              <a:t>eius</a:t>
            </a:r>
            <a:r>
              <a:rPr lang="cs-CZ" sz="1500"/>
              <a:t> </a:t>
            </a:r>
            <a:r>
              <a:rPr lang="cs-CZ" sz="1500" err="1"/>
              <a:t>Pio</a:t>
            </a:r>
            <a:r>
              <a:rPr lang="cs-CZ" sz="1500"/>
              <a:t> </a:t>
            </a:r>
            <a:r>
              <a:rPr lang="cs-CZ" sz="1500" err="1"/>
              <a:t>filio</a:t>
            </a:r>
            <a:r>
              <a:rPr lang="cs-CZ" sz="1500"/>
              <a:t>; </a:t>
            </a:r>
            <a:r>
              <a:rPr lang="cs-CZ" sz="1500" err="1"/>
              <a:t>audiebatur</a:t>
            </a:r>
            <a:r>
              <a:rPr lang="cs-CZ" sz="1500"/>
              <a:t> a M. </a:t>
            </a:r>
            <a:r>
              <a:rPr lang="cs-CZ" sz="1500" err="1"/>
              <a:t>Aemilio</a:t>
            </a:r>
            <a:r>
              <a:rPr lang="cs-CZ" sz="1500"/>
              <a:t>; </a:t>
            </a:r>
            <a:r>
              <a:rPr lang="cs-CZ" sz="1500" err="1"/>
              <a:t>vivebat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Q. </a:t>
            </a:r>
            <a:r>
              <a:rPr lang="cs-CZ" sz="1500" err="1"/>
              <a:t>Catulo</a:t>
            </a:r>
            <a:r>
              <a:rPr lang="cs-CZ" sz="1500"/>
              <a:t> et </a:t>
            </a:r>
            <a:r>
              <a:rPr lang="cs-CZ" sz="1500" err="1"/>
              <a:t>patre</a:t>
            </a:r>
            <a:r>
              <a:rPr lang="cs-CZ" sz="1500"/>
              <a:t> et </a:t>
            </a:r>
            <a:r>
              <a:rPr lang="cs-CZ" sz="1500" err="1"/>
              <a:t>filio</a:t>
            </a:r>
            <a:r>
              <a:rPr lang="cs-CZ" sz="1500"/>
              <a:t>; a L. </a:t>
            </a:r>
            <a:r>
              <a:rPr lang="cs-CZ" sz="1500" err="1"/>
              <a:t>Crasso</a:t>
            </a:r>
            <a:r>
              <a:rPr lang="cs-CZ" sz="1500"/>
              <a:t> </a:t>
            </a:r>
            <a:r>
              <a:rPr lang="cs-CZ" sz="1500" err="1"/>
              <a:t>colebatur</a:t>
            </a:r>
            <a:r>
              <a:rPr lang="cs-CZ" sz="1500"/>
              <a:t>; </a:t>
            </a:r>
            <a:r>
              <a:rPr lang="cs-CZ" sz="1500" err="1"/>
              <a:t>Lucullos</a:t>
            </a:r>
            <a:r>
              <a:rPr lang="cs-CZ" sz="1500"/>
              <a:t> vero et </a:t>
            </a:r>
            <a:r>
              <a:rPr lang="cs-CZ" sz="1500" err="1"/>
              <a:t>Drusum</a:t>
            </a:r>
            <a:r>
              <a:rPr lang="cs-CZ" sz="1500"/>
              <a:t> et </a:t>
            </a:r>
            <a:r>
              <a:rPr lang="cs-CZ" sz="1500" err="1"/>
              <a:t>Octavios</a:t>
            </a:r>
            <a:r>
              <a:rPr lang="cs-CZ" sz="1500"/>
              <a:t> et </a:t>
            </a:r>
            <a:r>
              <a:rPr lang="cs-CZ" sz="1500" err="1"/>
              <a:t>Catonem</a:t>
            </a:r>
            <a:r>
              <a:rPr lang="cs-CZ" sz="1500"/>
              <a:t> et </a:t>
            </a:r>
            <a:r>
              <a:rPr lang="cs-CZ" sz="1500" err="1"/>
              <a:t>totam</a:t>
            </a:r>
            <a:r>
              <a:rPr lang="cs-CZ" sz="1500"/>
              <a:t> </a:t>
            </a:r>
            <a:r>
              <a:rPr lang="cs-CZ" sz="1500" err="1"/>
              <a:t>Hortensiorum</a:t>
            </a:r>
            <a:r>
              <a:rPr lang="cs-CZ" sz="1500"/>
              <a:t> </a:t>
            </a:r>
            <a:r>
              <a:rPr lang="cs-CZ" sz="1500" err="1"/>
              <a:t>domum</a:t>
            </a:r>
            <a:r>
              <a:rPr lang="cs-CZ" sz="1500"/>
              <a:t> </a:t>
            </a:r>
            <a:r>
              <a:rPr lang="cs-CZ" sz="1500" err="1"/>
              <a:t>devinctam</a:t>
            </a:r>
            <a:r>
              <a:rPr lang="cs-CZ" sz="1500"/>
              <a:t> </a:t>
            </a:r>
            <a:r>
              <a:rPr lang="cs-CZ" sz="1500" err="1"/>
              <a:t>consuetudine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teneret</a:t>
            </a:r>
            <a:r>
              <a:rPr lang="cs-CZ" sz="1500"/>
              <a:t>, </a:t>
            </a:r>
            <a:r>
              <a:rPr lang="cs-CZ" sz="1500" err="1"/>
              <a:t>adficiebatur</a:t>
            </a:r>
            <a:r>
              <a:rPr lang="cs-CZ" sz="1500"/>
              <a:t> </a:t>
            </a:r>
            <a:r>
              <a:rPr lang="cs-CZ" sz="1500" err="1"/>
              <a:t>summo</a:t>
            </a:r>
            <a:r>
              <a:rPr lang="cs-CZ" sz="1500"/>
              <a:t> </a:t>
            </a:r>
            <a:r>
              <a:rPr lang="cs-CZ" sz="1500" err="1"/>
              <a:t>honore</a:t>
            </a:r>
            <a:r>
              <a:rPr lang="cs-CZ" sz="1500"/>
              <a:t>, </a:t>
            </a:r>
            <a:r>
              <a:rPr lang="cs-CZ" sz="1500" err="1"/>
              <a:t>quod</a:t>
            </a:r>
            <a:r>
              <a:rPr lang="cs-CZ" sz="1500"/>
              <a:t> </a:t>
            </a:r>
            <a:r>
              <a:rPr lang="cs-CZ" sz="1500" err="1"/>
              <a:t>eum</a:t>
            </a:r>
            <a:r>
              <a:rPr lang="cs-CZ" sz="1500"/>
              <a:t> non </a:t>
            </a:r>
            <a:r>
              <a:rPr lang="cs-CZ" sz="1500" err="1"/>
              <a:t>solum</a:t>
            </a:r>
            <a:r>
              <a:rPr lang="cs-CZ" sz="1500"/>
              <a:t> </a:t>
            </a:r>
            <a:r>
              <a:rPr lang="cs-CZ" sz="1500" err="1"/>
              <a:t>colebant</a:t>
            </a:r>
            <a:r>
              <a:rPr lang="cs-CZ" sz="1500"/>
              <a:t> qui </a:t>
            </a:r>
            <a:r>
              <a:rPr lang="cs-CZ" sz="1500" err="1"/>
              <a:t>aliquid</a:t>
            </a:r>
            <a:r>
              <a:rPr lang="cs-CZ" sz="1500"/>
              <a:t> </a:t>
            </a:r>
            <a:r>
              <a:rPr lang="cs-CZ" sz="1500" err="1"/>
              <a:t>percipere</a:t>
            </a:r>
            <a:r>
              <a:rPr lang="cs-CZ" sz="1500"/>
              <a:t>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audire</a:t>
            </a:r>
            <a:r>
              <a:rPr lang="cs-CZ" sz="1500"/>
              <a:t> </a:t>
            </a:r>
            <a:r>
              <a:rPr lang="cs-CZ" sz="1500" err="1"/>
              <a:t>studebant</a:t>
            </a:r>
            <a:r>
              <a:rPr lang="cs-CZ" sz="1500"/>
              <a:t>, </a:t>
            </a:r>
            <a:r>
              <a:rPr lang="cs-CZ" sz="1500" err="1"/>
              <a:t>verum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si qui forte </a:t>
            </a:r>
            <a:r>
              <a:rPr lang="cs-CZ" sz="1500" err="1"/>
              <a:t>simulabant</a:t>
            </a:r>
            <a:r>
              <a:rPr lang="cs-CZ" sz="1500"/>
              <a:t>. Interim </a:t>
            </a:r>
            <a:r>
              <a:rPr lang="cs-CZ" sz="1500" err="1"/>
              <a:t>satis</a:t>
            </a:r>
            <a:r>
              <a:rPr lang="cs-CZ" sz="1500"/>
              <a:t> longo </a:t>
            </a:r>
            <a:r>
              <a:rPr lang="cs-CZ" sz="1500" err="1"/>
              <a:t>intervallo</a:t>
            </a:r>
            <a:r>
              <a:rPr lang="cs-CZ" sz="1500"/>
              <a:t>,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M. </a:t>
            </a:r>
            <a:r>
              <a:rPr lang="cs-CZ" sz="1500" err="1"/>
              <a:t>Lucullo</a:t>
            </a:r>
            <a:r>
              <a:rPr lang="cs-CZ" sz="1500"/>
              <a:t> in </a:t>
            </a:r>
            <a:r>
              <a:rPr lang="cs-CZ" sz="1500" err="1"/>
              <a:t>Siciliam</a:t>
            </a:r>
            <a:r>
              <a:rPr lang="cs-CZ" sz="1500"/>
              <a:t> </a:t>
            </a:r>
            <a:r>
              <a:rPr lang="cs-CZ" sz="1500" err="1"/>
              <a:t>profectus</a:t>
            </a:r>
            <a:r>
              <a:rPr lang="cs-CZ" sz="1500"/>
              <a:t>, et </a:t>
            </a:r>
            <a:r>
              <a:rPr lang="cs-CZ" sz="1500" err="1"/>
              <a:t>cum</a:t>
            </a:r>
            <a:r>
              <a:rPr lang="cs-CZ" sz="1500"/>
              <a:t> ex </a:t>
            </a:r>
            <a:r>
              <a:rPr lang="cs-CZ" sz="1500" err="1"/>
              <a:t>ea</a:t>
            </a:r>
            <a:r>
              <a:rPr lang="cs-CZ" sz="1500"/>
              <a:t> </a:t>
            </a:r>
            <a:r>
              <a:rPr lang="cs-CZ" sz="1500" err="1"/>
              <a:t>provincia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eodem</a:t>
            </a:r>
            <a:r>
              <a:rPr lang="cs-CZ" sz="1500"/>
              <a:t> </a:t>
            </a:r>
            <a:r>
              <a:rPr lang="cs-CZ" sz="1500" err="1"/>
              <a:t>Lucullo</a:t>
            </a:r>
            <a:r>
              <a:rPr lang="cs-CZ" sz="1500"/>
              <a:t> </a:t>
            </a:r>
            <a:r>
              <a:rPr lang="cs-CZ" sz="1500" err="1"/>
              <a:t>decederet</a:t>
            </a:r>
            <a:r>
              <a:rPr lang="cs-CZ" sz="1500"/>
              <a:t>, </a:t>
            </a:r>
            <a:r>
              <a:rPr lang="cs-CZ" sz="1500" err="1"/>
              <a:t>venit</a:t>
            </a:r>
            <a:r>
              <a:rPr lang="cs-CZ" sz="1500"/>
              <a:t> </a:t>
            </a:r>
            <a:r>
              <a:rPr lang="cs-CZ" sz="1500" err="1"/>
              <a:t>Heracliam</a:t>
            </a:r>
            <a:r>
              <a:rPr lang="cs-CZ" sz="1500"/>
              <a:t>: </a:t>
            </a:r>
            <a:r>
              <a:rPr lang="cs-CZ" sz="1500" err="1"/>
              <a:t>quae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 </a:t>
            </a:r>
            <a:r>
              <a:rPr lang="cs-CZ" sz="1500" err="1"/>
              <a:t>civitas</a:t>
            </a:r>
            <a:r>
              <a:rPr lang="cs-CZ" sz="1500"/>
              <a:t> </a:t>
            </a:r>
            <a:r>
              <a:rPr lang="cs-CZ" sz="1500" err="1"/>
              <a:t>aequissimo</a:t>
            </a:r>
            <a:r>
              <a:rPr lang="cs-CZ" sz="1500"/>
              <a:t> iure </a:t>
            </a:r>
            <a:r>
              <a:rPr lang="cs-CZ" sz="1500" err="1"/>
              <a:t>ac</a:t>
            </a:r>
            <a:r>
              <a:rPr lang="cs-CZ" sz="1500"/>
              <a:t> </a:t>
            </a:r>
            <a:r>
              <a:rPr lang="cs-CZ" sz="1500" err="1"/>
              <a:t>foedere</a:t>
            </a:r>
            <a:r>
              <a:rPr lang="cs-CZ" sz="1500"/>
              <a:t>, </a:t>
            </a:r>
            <a:r>
              <a:rPr lang="cs-CZ" sz="1500" err="1"/>
              <a:t>ascribi</a:t>
            </a:r>
            <a:r>
              <a:rPr lang="cs-CZ" sz="1500"/>
              <a:t> se in </a:t>
            </a:r>
            <a:r>
              <a:rPr lang="cs-CZ" sz="1500" err="1"/>
              <a:t>eam</a:t>
            </a:r>
            <a:r>
              <a:rPr lang="cs-CZ" sz="1500"/>
              <a:t> </a:t>
            </a:r>
            <a:r>
              <a:rPr lang="cs-CZ" sz="1500" err="1"/>
              <a:t>civitatem</a:t>
            </a:r>
            <a:r>
              <a:rPr lang="cs-CZ" sz="1500"/>
              <a:t> </a:t>
            </a:r>
            <a:r>
              <a:rPr lang="cs-CZ" sz="1500" err="1"/>
              <a:t>voluit</a:t>
            </a:r>
            <a:r>
              <a:rPr lang="cs-CZ" sz="1500"/>
              <a:t>; </a:t>
            </a:r>
            <a:r>
              <a:rPr lang="cs-CZ" sz="1500" err="1"/>
              <a:t>idque</a:t>
            </a:r>
            <a:r>
              <a:rPr lang="cs-CZ" sz="1500"/>
              <a:t>,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ipse</a:t>
            </a:r>
            <a:r>
              <a:rPr lang="cs-CZ" sz="1500"/>
              <a:t> per se </a:t>
            </a:r>
            <a:r>
              <a:rPr lang="cs-CZ" sz="1500" err="1"/>
              <a:t>dignus</a:t>
            </a:r>
            <a:r>
              <a:rPr lang="cs-CZ" sz="1500"/>
              <a:t> </a:t>
            </a:r>
            <a:r>
              <a:rPr lang="cs-CZ" sz="1500" err="1"/>
              <a:t>putaretur</a:t>
            </a:r>
            <a:r>
              <a:rPr lang="cs-CZ" sz="1500"/>
              <a:t>, </a:t>
            </a:r>
            <a:r>
              <a:rPr lang="cs-CZ" sz="1500" err="1"/>
              <a:t>tum</a:t>
            </a:r>
            <a:r>
              <a:rPr lang="cs-CZ" sz="1500"/>
              <a:t> </a:t>
            </a:r>
            <a:r>
              <a:rPr lang="cs-CZ" sz="1500" err="1"/>
              <a:t>auctoritate</a:t>
            </a:r>
            <a:r>
              <a:rPr lang="cs-CZ" sz="1500"/>
              <a:t> et </a:t>
            </a:r>
            <a:r>
              <a:rPr lang="cs-CZ" sz="1500" err="1"/>
              <a:t>gratia</a:t>
            </a:r>
            <a:r>
              <a:rPr lang="cs-CZ" sz="1500"/>
              <a:t> </a:t>
            </a:r>
            <a:r>
              <a:rPr lang="cs-CZ" sz="1500" err="1"/>
              <a:t>Luculli</a:t>
            </a:r>
            <a:r>
              <a:rPr lang="cs-CZ" sz="1500"/>
              <a:t> ab </a:t>
            </a:r>
            <a:r>
              <a:rPr lang="cs-CZ" sz="1500" err="1"/>
              <a:t>Heracliensibus</a:t>
            </a:r>
            <a:r>
              <a:rPr lang="cs-CZ" sz="1500"/>
              <a:t> </a:t>
            </a:r>
            <a:r>
              <a:rPr lang="cs-CZ" sz="1500" err="1"/>
              <a:t>impetravit</a:t>
            </a:r>
            <a:r>
              <a:rPr lang="cs-CZ" sz="1500"/>
              <a:t>. </a:t>
            </a:r>
          </a:p>
          <a:p>
            <a:r>
              <a:rPr lang="cs-CZ" sz="1500"/>
              <a:t>[7] Data </a:t>
            </a:r>
            <a:r>
              <a:rPr lang="cs-CZ" sz="1500" err="1"/>
              <a:t>est</a:t>
            </a:r>
            <a:r>
              <a:rPr lang="cs-CZ" sz="1500"/>
              <a:t> </a:t>
            </a:r>
            <a:r>
              <a:rPr lang="cs-CZ" sz="1500" err="1"/>
              <a:t>civitas</a:t>
            </a:r>
            <a:r>
              <a:rPr lang="cs-CZ" sz="1500"/>
              <a:t> Silvani lege et </a:t>
            </a:r>
            <a:r>
              <a:rPr lang="cs-CZ" sz="1500" err="1"/>
              <a:t>Carbonis</a:t>
            </a:r>
            <a:r>
              <a:rPr lang="cs-CZ" sz="1500"/>
              <a:t>: 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"Si qui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foederatis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civitatibus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ascripti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fuissent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si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lex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ferebatur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Italia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domicilium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habuissent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et si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sexaginta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diebus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apud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praetorem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 </a:t>
            </a:r>
            <a:r>
              <a:rPr lang="cs-CZ" sz="1500" err="1"/>
              <a:t>Cum</a:t>
            </a:r>
            <a:r>
              <a:rPr lang="cs-CZ" sz="1500"/>
              <a:t> hic </a:t>
            </a:r>
            <a:r>
              <a:rPr lang="cs-CZ" sz="1500" err="1"/>
              <a:t>domicilium</a:t>
            </a:r>
            <a:r>
              <a:rPr lang="cs-CZ" sz="1500"/>
              <a:t> </a:t>
            </a:r>
            <a:r>
              <a:rPr lang="cs-CZ" sz="1500" err="1"/>
              <a:t>Romae</a:t>
            </a:r>
            <a:r>
              <a:rPr lang="cs-CZ" sz="1500"/>
              <a:t> </a:t>
            </a:r>
            <a:r>
              <a:rPr lang="cs-CZ" sz="1500" err="1"/>
              <a:t>multos</a:t>
            </a:r>
            <a:r>
              <a:rPr lang="cs-CZ" sz="1500"/>
              <a:t> </a:t>
            </a:r>
            <a:r>
              <a:rPr lang="cs-CZ" sz="1500" err="1"/>
              <a:t>iam</a:t>
            </a:r>
            <a:r>
              <a:rPr lang="cs-CZ" sz="1500"/>
              <a:t> </a:t>
            </a:r>
            <a:r>
              <a:rPr lang="cs-CZ" sz="1500" err="1"/>
              <a:t>annos</a:t>
            </a:r>
            <a:r>
              <a:rPr lang="cs-CZ" sz="1500"/>
              <a:t> </a:t>
            </a:r>
            <a:r>
              <a:rPr lang="cs-CZ" sz="1500" err="1"/>
              <a:t>haberet</a:t>
            </a:r>
            <a:r>
              <a:rPr lang="cs-CZ" sz="1500"/>
              <a:t>, </a:t>
            </a:r>
            <a:r>
              <a:rPr lang="cs-CZ" sz="1500" err="1"/>
              <a:t>professus</a:t>
            </a:r>
            <a:r>
              <a:rPr lang="cs-CZ" sz="1500"/>
              <a:t> </a:t>
            </a:r>
            <a:r>
              <a:rPr lang="cs-CZ" sz="1500" err="1"/>
              <a:t>est</a:t>
            </a:r>
            <a:r>
              <a:rPr lang="cs-CZ" sz="1500"/>
              <a:t> </a:t>
            </a:r>
            <a:r>
              <a:rPr lang="cs-CZ" sz="1500" err="1"/>
              <a:t>apud</a:t>
            </a:r>
            <a:r>
              <a:rPr lang="cs-CZ" sz="1500"/>
              <a:t> </a:t>
            </a:r>
            <a:r>
              <a:rPr lang="cs-CZ" sz="1500" err="1"/>
              <a:t>praetorem</a:t>
            </a:r>
            <a:r>
              <a:rPr lang="cs-CZ" sz="1500"/>
              <a:t> Q. </a:t>
            </a:r>
            <a:r>
              <a:rPr lang="cs-CZ" sz="1500" err="1"/>
              <a:t>Metellum</a:t>
            </a:r>
            <a:r>
              <a:rPr lang="cs-CZ" sz="1500"/>
              <a:t> </a:t>
            </a:r>
            <a:r>
              <a:rPr lang="cs-CZ" sz="1500" err="1"/>
              <a:t>familiarissimum</a:t>
            </a:r>
            <a:r>
              <a:rPr lang="cs-CZ" sz="1500"/>
              <a:t> </a:t>
            </a:r>
            <a:r>
              <a:rPr lang="cs-CZ" sz="1500" err="1" smtClean="0"/>
              <a:t>suum</a:t>
            </a:r>
            <a:r>
              <a:rPr lang="cs-CZ" sz="1500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8660" y="4587519"/>
            <a:ext cx="10659649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"Si qui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foederatis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civitatibus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ascripti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fuissent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si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lex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ferebatur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Italia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domicilium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habuissent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et si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sexaginta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diebus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apud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praetorem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</a:t>
            </a:r>
            <a:r>
              <a:rPr lang="cs-CZ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cs-CZ" sz="2400" i="1"/>
          </a:p>
        </p:txBody>
      </p:sp>
      <p:sp>
        <p:nvSpPr>
          <p:cNvPr id="5" name="TextovéPole 4"/>
          <p:cNvSpPr txBox="1"/>
          <p:nvPr/>
        </p:nvSpPr>
        <p:spPr>
          <a:xfrm>
            <a:off x="2941491" y="104576"/>
            <a:ext cx="4393254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i="1" u="sng" err="1"/>
              <a:t>p</a:t>
            </a:r>
            <a:r>
              <a:rPr lang="cs-CZ" i="1" err="1" smtClean="0"/>
              <a:t>erficiam</a:t>
            </a:r>
            <a:r>
              <a:rPr lang="cs-CZ" i="1" smtClean="0"/>
              <a:t> </a:t>
            </a:r>
            <a:r>
              <a:rPr lang="cs-CZ" i="1" u="sng" err="1" smtClean="0"/>
              <a:t>p</a:t>
            </a:r>
            <a:r>
              <a:rPr lang="cs-CZ" i="1" err="1" smtClean="0"/>
              <a:t>rofecto</a:t>
            </a:r>
            <a:r>
              <a:rPr lang="cs-CZ" i="1" smtClean="0"/>
              <a:t> </a:t>
            </a:r>
            <a:r>
              <a:rPr lang="cs-CZ" i="1" err="1" smtClean="0"/>
              <a:t>ut</a:t>
            </a:r>
            <a:r>
              <a:rPr lang="cs-CZ" i="1" smtClean="0"/>
              <a:t>:</a:t>
            </a:r>
          </a:p>
          <a:p>
            <a:r>
              <a:rPr lang="cs-CZ" i="1" smtClean="0"/>
              <a:t>non </a:t>
            </a:r>
            <a:r>
              <a:rPr lang="cs-CZ" i="1" err="1" smtClean="0"/>
              <a:t>modo</a:t>
            </a:r>
            <a:r>
              <a:rPr lang="cs-CZ" i="1" smtClean="0"/>
              <a:t> non </a:t>
            </a:r>
            <a:r>
              <a:rPr lang="cs-CZ" i="1" err="1" smtClean="0"/>
              <a:t>segregandum</a:t>
            </a:r>
            <a:r>
              <a:rPr lang="cs-CZ" i="1" smtClean="0"/>
              <a:t>… </a:t>
            </a:r>
            <a:r>
              <a:rPr lang="cs-CZ" i="1" u="sng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</a:t>
            </a:r>
            <a:r>
              <a:rPr lang="cs-CZ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u="sng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</a:t>
            </a:r>
            <a:r>
              <a:rPr lang="cs-CZ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u="sng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civis</a:t>
            </a:r>
            <a:r>
              <a:rPr lang="cs-CZ" i="1" smtClean="0"/>
              <a:t>…</a:t>
            </a:r>
          </a:p>
          <a:p>
            <a:r>
              <a:rPr lang="cs-CZ" i="1" err="1" smtClean="0"/>
              <a:t>verum</a:t>
            </a:r>
            <a:r>
              <a:rPr lang="cs-CZ" i="1" smtClean="0"/>
              <a:t> </a:t>
            </a:r>
            <a:r>
              <a:rPr lang="cs-CZ" i="1" err="1" smtClean="0"/>
              <a:t>etiam</a:t>
            </a:r>
            <a:r>
              <a:rPr lang="cs-CZ" i="1" smtClean="0"/>
              <a:t> 		   si non </a:t>
            </a:r>
            <a:r>
              <a:rPr lang="cs-CZ" i="1" err="1" smtClean="0"/>
              <a:t>esset</a:t>
            </a:r>
            <a:endParaRPr lang="cs-CZ" i="1" smtClean="0"/>
          </a:p>
          <a:p>
            <a:r>
              <a:rPr lang="cs-CZ" i="1" u="sng" err="1" smtClean="0">
                <a:solidFill>
                  <a:srgbClr val="FF0000"/>
                </a:solidFill>
              </a:rPr>
              <a:t>p</a:t>
            </a:r>
            <a:r>
              <a:rPr lang="cs-CZ" i="1" err="1" smtClean="0">
                <a:solidFill>
                  <a:srgbClr val="FF0000"/>
                </a:solidFill>
              </a:rPr>
              <a:t>utetis</a:t>
            </a:r>
            <a:r>
              <a:rPr lang="cs-CZ" i="1" smtClean="0"/>
              <a:t> </a:t>
            </a:r>
            <a:r>
              <a:rPr lang="cs-CZ" i="1" err="1" smtClean="0"/>
              <a:t>ascicendum</a:t>
            </a:r>
            <a:r>
              <a:rPr lang="cs-CZ" i="1" smtClean="0"/>
              <a:t> </a:t>
            </a:r>
            <a:r>
              <a:rPr lang="cs-CZ" i="1" err="1" smtClean="0"/>
              <a:t>fuisse</a:t>
            </a:r>
            <a:endParaRPr lang="cs-CZ" i="1"/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5636712" y="1064712"/>
            <a:ext cx="237212" cy="5940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688899" y="3479374"/>
            <a:ext cx="4744442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i="1" err="1" smtClean="0"/>
              <a:t>Luculli</a:t>
            </a:r>
            <a:r>
              <a:rPr lang="cs-CZ" sz="1600" i="1" smtClean="0"/>
              <a:t> </a:t>
            </a:r>
            <a:r>
              <a:rPr lang="cs-CZ" sz="1600" i="1" err="1" smtClean="0"/>
              <a:t>Archiam</a:t>
            </a:r>
            <a:r>
              <a:rPr lang="cs-CZ" sz="1600" i="1" smtClean="0"/>
              <a:t> </a:t>
            </a:r>
            <a:r>
              <a:rPr lang="cs-CZ" sz="1600" i="1" err="1" smtClean="0"/>
              <a:t>domum</a:t>
            </a:r>
            <a:r>
              <a:rPr lang="cs-CZ" sz="1600" i="1" smtClean="0"/>
              <a:t> </a:t>
            </a:r>
            <a:r>
              <a:rPr lang="cs-CZ" sz="1600" i="1" err="1" smtClean="0"/>
              <a:t>suam</a:t>
            </a:r>
            <a:r>
              <a:rPr lang="cs-CZ" sz="1600" i="1" smtClean="0"/>
              <a:t> </a:t>
            </a:r>
            <a:r>
              <a:rPr lang="cs-CZ" sz="1600" i="1" err="1" smtClean="0"/>
              <a:t>receperunt</a:t>
            </a:r>
            <a:r>
              <a:rPr lang="cs-CZ" sz="1600" i="1" smtClean="0"/>
              <a:t> /</a:t>
            </a:r>
            <a:r>
              <a:rPr lang="cs-CZ" sz="1600" i="1" err="1" smtClean="0"/>
              <a:t>Romae</a:t>
            </a:r>
            <a:r>
              <a:rPr lang="cs-CZ" sz="1600" i="1" smtClean="0"/>
              <a:t>/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8660" y="5725063"/>
            <a:ext cx="4138184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i="1" err="1" smtClean="0"/>
              <a:t>ascribi</a:t>
            </a:r>
            <a:r>
              <a:rPr lang="cs-CZ" sz="1600" i="1" smtClean="0"/>
              <a:t> se in </a:t>
            </a:r>
            <a:r>
              <a:rPr lang="cs-CZ" sz="1600" i="1" err="1" smtClean="0"/>
              <a:t>civitatem</a:t>
            </a:r>
            <a:r>
              <a:rPr lang="cs-CZ" sz="1600" i="1" smtClean="0"/>
              <a:t> /</a:t>
            </a:r>
            <a:r>
              <a:rPr lang="cs-CZ" sz="1600" i="1" err="1" smtClean="0"/>
              <a:t>Heracliensem</a:t>
            </a:r>
            <a:r>
              <a:rPr lang="cs-CZ" sz="1600" i="1" smtClean="0"/>
              <a:t>/ </a:t>
            </a:r>
            <a:r>
              <a:rPr lang="cs-CZ" sz="1600" i="1" err="1" smtClean="0"/>
              <a:t>voluit</a:t>
            </a:r>
            <a:endParaRPr lang="cs-CZ" sz="1600" i="1"/>
          </a:p>
          <a:p>
            <a:r>
              <a:rPr lang="cs-CZ" sz="1600" i="1" smtClean="0"/>
              <a:t>– id </a:t>
            </a:r>
            <a:r>
              <a:rPr lang="cs-CZ" sz="1600" i="1" err="1" smtClean="0"/>
              <a:t>impetravit</a:t>
            </a:r>
            <a:endParaRPr lang="cs-CZ" sz="1600" i="1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7427934" y="6496271"/>
            <a:ext cx="4024307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i="1" err="1" smtClean="0"/>
              <a:t>professus</a:t>
            </a:r>
            <a:r>
              <a:rPr lang="cs-CZ" sz="1600" i="1" smtClean="0"/>
              <a:t> </a:t>
            </a:r>
            <a:r>
              <a:rPr lang="cs-CZ" sz="1600" i="1" err="1" smtClean="0"/>
              <a:t>est</a:t>
            </a:r>
            <a:r>
              <a:rPr lang="cs-CZ" sz="1600" i="1" smtClean="0"/>
              <a:t> </a:t>
            </a:r>
            <a:r>
              <a:rPr lang="cs-CZ" sz="1600" i="1" err="1" smtClean="0"/>
              <a:t>apud</a:t>
            </a:r>
            <a:r>
              <a:rPr lang="cs-CZ" sz="1600" i="1" smtClean="0"/>
              <a:t> </a:t>
            </a:r>
            <a:r>
              <a:rPr lang="cs-CZ" sz="1600" i="1" err="1" smtClean="0"/>
              <a:t>praetorem</a:t>
            </a:r>
            <a:r>
              <a:rPr lang="cs-CZ" sz="1600" i="1" smtClean="0"/>
              <a:t> Q. </a:t>
            </a:r>
            <a:r>
              <a:rPr lang="cs-CZ" sz="1600" i="1" err="1" smtClean="0"/>
              <a:t>Metellum</a:t>
            </a:r>
            <a:endParaRPr lang="cs-CZ" sz="1600" i="1"/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7029606" y="3764522"/>
            <a:ext cx="185389" cy="3314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3294345" y="3670126"/>
            <a:ext cx="3668248" cy="14313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7612380" y="5324178"/>
            <a:ext cx="1948490" cy="12537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937260" y="4957696"/>
            <a:ext cx="565863" cy="8331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601515" y="1988587"/>
            <a:ext cx="2481128" cy="107721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sz="1600" i="1" err="1" smtClean="0"/>
              <a:t>Nam</a:t>
            </a:r>
            <a:r>
              <a:rPr lang="cs-CZ" sz="1600" i="1" smtClean="0"/>
              <a:t> </a:t>
            </a:r>
            <a:r>
              <a:rPr lang="cs-CZ" sz="1600" i="1" err="1" smtClean="0"/>
              <a:t>ut</a:t>
            </a:r>
            <a:r>
              <a:rPr lang="cs-CZ" sz="1600" i="1" smtClean="0"/>
              <a:t> primum…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err="1" smtClean="0"/>
              <a:t>beginning</a:t>
            </a:r>
            <a:r>
              <a:rPr lang="cs-CZ" sz="1600" smtClean="0"/>
              <a:t> </a:t>
            </a:r>
            <a:r>
              <a:rPr lang="cs-CZ" sz="1600" err="1" smtClean="0"/>
              <a:t>of</a:t>
            </a:r>
            <a:r>
              <a:rPr lang="cs-CZ" sz="1600" smtClean="0"/>
              <a:t> </a:t>
            </a:r>
            <a:r>
              <a:rPr lang="cs-CZ" sz="1600" i="1" err="1" smtClean="0"/>
              <a:t>narratio</a:t>
            </a:r>
            <a:endParaRPr lang="cs-CZ" sz="1600" i="1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err="1" smtClean="0"/>
              <a:t>biography</a:t>
            </a:r>
            <a:r>
              <a:rPr lang="cs-CZ" sz="1600" smtClean="0"/>
              <a:t> </a:t>
            </a:r>
            <a:r>
              <a:rPr lang="cs-CZ" sz="1600" err="1" smtClean="0"/>
              <a:t>of</a:t>
            </a:r>
            <a:r>
              <a:rPr lang="cs-CZ" sz="1600" smtClean="0"/>
              <a:t> </a:t>
            </a:r>
            <a:r>
              <a:rPr lang="cs-CZ" sz="1600" err="1" smtClean="0"/>
              <a:t>Archias</a:t>
            </a:r>
            <a:endParaRPr lang="cs-CZ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err="1"/>
              <a:t>c</a:t>
            </a:r>
            <a:r>
              <a:rPr lang="cs-CZ" sz="1600" err="1" smtClean="0"/>
              <a:t>ultural</a:t>
            </a:r>
            <a:r>
              <a:rPr lang="cs-CZ" sz="1600" smtClean="0"/>
              <a:t> </a:t>
            </a:r>
            <a:r>
              <a:rPr lang="cs-CZ" sz="1600" err="1" smtClean="0"/>
              <a:t>situation</a:t>
            </a:r>
            <a:r>
              <a:rPr lang="cs-CZ" sz="1600" smtClean="0"/>
              <a:t> in Italy</a:t>
            </a:r>
            <a:endParaRPr lang="cs-CZ" sz="1600"/>
          </a:p>
        </p:txBody>
      </p:sp>
      <p:sp>
        <p:nvSpPr>
          <p:cNvPr id="42" name="TextovéPole 41"/>
          <p:cNvSpPr txBox="1"/>
          <p:nvPr/>
        </p:nvSpPr>
        <p:spPr>
          <a:xfrm>
            <a:off x="601515" y="465750"/>
            <a:ext cx="233997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1600" i="1" err="1" smtClean="0"/>
              <a:t>Quod</a:t>
            </a:r>
            <a:r>
              <a:rPr lang="cs-CZ" sz="1600" i="1" smtClean="0"/>
              <a:t> si…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err="1" smtClean="0"/>
              <a:t>transition</a:t>
            </a:r>
            <a:r>
              <a:rPr lang="cs-CZ" sz="1600" smtClean="0"/>
              <a:t> </a:t>
            </a:r>
            <a:r>
              <a:rPr lang="cs-CZ" sz="1600" err="1" smtClean="0"/>
              <a:t>from</a:t>
            </a:r>
            <a:r>
              <a:rPr lang="cs-CZ" sz="1600" smtClean="0"/>
              <a:t> </a:t>
            </a:r>
            <a:r>
              <a:rPr lang="cs-CZ" sz="1600" i="1" err="1" smtClean="0"/>
              <a:t>exordium</a:t>
            </a:r>
            <a:r>
              <a:rPr lang="cs-CZ" sz="1600" smtClean="0"/>
              <a:t> to </a:t>
            </a:r>
            <a:r>
              <a:rPr lang="cs-CZ" sz="1600" i="1" err="1" smtClean="0"/>
              <a:t>narratio</a:t>
            </a:r>
            <a:endParaRPr lang="cs-CZ" sz="1600" i="1"/>
          </a:p>
        </p:txBody>
      </p:sp>
      <p:sp>
        <p:nvSpPr>
          <p:cNvPr id="57" name="TextovéPole 56"/>
          <p:cNvSpPr txBox="1"/>
          <p:nvPr/>
        </p:nvSpPr>
        <p:spPr>
          <a:xfrm>
            <a:off x="8731044" y="954041"/>
            <a:ext cx="34022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i="1"/>
              <a:t>e</a:t>
            </a:r>
            <a:r>
              <a:rPr lang="cs-CZ" i="1" smtClean="0"/>
              <a:t>x </a:t>
            </a:r>
            <a:r>
              <a:rPr lang="cs-CZ" i="1" err="1" smtClean="0"/>
              <a:t>pueris</a:t>
            </a:r>
            <a:r>
              <a:rPr lang="cs-CZ" i="1" smtClean="0"/>
              <a:t> </a:t>
            </a:r>
            <a:r>
              <a:rPr lang="cs-CZ" i="1" err="1" smtClean="0"/>
              <a:t>excessit</a:t>
            </a:r>
            <a:r>
              <a:rPr lang="cs-CZ" i="1" smtClean="0"/>
              <a:t>: </a:t>
            </a:r>
            <a:r>
              <a:rPr lang="cs-CZ" err="1" smtClean="0"/>
              <a:t>calc</a:t>
            </a:r>
            <a:r>
              <a:rPr lang="cs-CZ" smtClean="0"/>
              <a:t> </a:t>
            </a:r>
            <a:r>
              <a:rPr lang="cs-CZ" err="1" smtClean="0"/>
              <a:t>from</a:t>
            </a:r>
            <a:r>
              <a:rPr lang="cs-CZ" smtClean="0"/>
              <a:t> </a:t>
            </a:r>
            <a:r>
              <a:rPr lang="cs-CZ" err="1" smtClean="0"/>
              <a:t>Greek</a:t>
            </a:r>
            <a:endParaRPr lang="cs-CZ"/>
          </a:p>
        </p:txBody>
      </p:sp>
      <p:cxnSp>
        <p:nvCxnSpPr>
          <p:cNvPr id="58" name="Přímá spojnice se šipkou 57"/>
          <p:cNvCxnSpPr/>
          <p:nvPr/>
        </p:nvCxnSpPr>
        <p:spPr>
          <a:xfrm flipV="1">
            <a:off x="9156526" y="1240996"/>
            <a:ext cx="283561" cy="6528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8593229" y="1976061"/>
            <a:ext cx="763351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400" i="1" dirty="0" smtClean="0"/>
              <a:t>primum</a:t>
            </a:r>
            <a:endParaRPr lang="cs-CZ" sz="1400" i="1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393565" y="2427402"/>
            <a:ext cx="503279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400" i="1" dirty="0" smtClean="0"/>
              <a:t>post</a:t>
            </a:r>
            <a:endParaRPr lang="cs-CZ" sz="1400" i="1" dirty="0"/>
          </a:p>
        </p:txBody>
      </p:sp>
      <p:cxnSp>
        <p:nvCxnSpPr>
          <p:cNvPr id="65" name="Přímá spojnice 64"/>
          <p:cNvCxnSpPr>
            <a:stCxn id="63" idx="3"/>
            <a:endCxn id="62" idx="1"/>
          </p:cNvCxnSpPr>
          <p:nvPr/>
        </p:nvCxnSpPr>
        <p:spPr>
          <a:xfrm flipV="1">
            <a:off x="4896844" y="2129950"/>
            <a:ext cx="3696385" cy="45134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8593229" y="2602245"/>
            <a:ext cx="35079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contigit</a:t>
            </a:r>
            <a:r>
              <a:rPr lang="cs-CZ" smtClean="0"/>
              <a:t> /</a:t>
            </a:r>
            <a:r>
              <a:rPr lang="cs-CZ" err="1" smtClean="0"/>
              <a:t>ie</a:t>
            </a:r>
            <a:r>
              <a:rPr lang="cs-CZ" smtClean="0"/>
              <a:t>. </a:t>
            </a:r>
            <a:r>
              <a:rPr lang="cs-CZ" err="1" smtClean="0"/>
              <a:t>ei</a:t>
            </a:r>
            <a:r>
              <a:rPr lang="cs-CZ" smtClean="0"/>
              <a:t>/ </a:t>
            </a:r>
            <a:r>
              <a:rPr lang="cs-CZ" i="1" err="1" smtClean="0"/>
              <a:t>celeriter</a:t>
            </a:r>
            <a:r>
              <a:rPr lang="cs-CZ" i="1" smtClean="0"/>
              <a:t> </a:t>
            </a:r>
            <a:r>
              <a:rPr lang="cs-CZ" i="1" err="1" smtClean="0"/>
              <a:t>antecellere</a:t>
            </a:r>
            <a:endParaRPr lang="cs-CZ" i="1"/>
          </a:p>
        </p:txBody>
      </p:sp>
      <p:sp>
        <p:nvSpPr>
          <p:cNvPr id="67" name="TextovéPole 66"/>
          <p:cNvSpPr txBox="1"/>
          <p:nvPr/>
        </p:nvSpPr>
        <p:spPr>
          <a:xfrm>
            <a:off x="590229" y="3241169"/>
            <a:ext cx="415754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400" i="1"/>
              <a:t>s</a:t>
            </a:r>
            <a:r>
              <a:rPr lang="cs-CZ" sz="1400" i="1" smtClean="0"/>
              <a:t>ic … , </a:t>
            </a:r>
            <a:r>
              <a:rPr lang="cs-CZ" sz="1400" i="1" err="1" smtClean="0"/>
              <a:t>ut</a:t>
            </a:r>
            <a:endParaRPr lang="cs-CZ" sz="1400" i="1"/>
          </a:p>
          <a:p>
            <a:pPr lvl="1"/>
            <a:r>
              <a:rPr lang="cs-CZ" sz="1400" i="1" err="1" smtClean="0"/>
              <a:t>famam</a:t>
            </a:r>
            <a:r>
              <a:rPr lang="cs-CZ" sz="1400" i="1" smtClean="0"/>
              <a:t>… </a:t>
            </a:r>
            <a:r>
              <a:rPr lang="cs-CZ" sz="1400" i="1" err="1" smtClean="0">
                <a:solidFill>
                  <a:srgbClr val="00B050"/>
                </a:solidFill>
              </a:rPr>
              <a:t>expectatio</a:t>
            </a:r>
            <a:r>
              <a:rPr lang="cs-CZ" sz="1400" i="1" smtClean="0"/>
              <a:t>…</a:t>
            </a:r>
          </a:p>
          <a:p>
            <a:pPr lvl="1"/>
            <a:r>
              <a:rPr lang="cs-CZ" sz="1400" i="1" err="1" smtClean="0">
                <a:solidFill>
                  <a:srgbClr val="00B050"/>
                </a:solidFill>
              </a:rPr>
              <a:t>expectatio</a:t>
            </a:r>
            <a:r>
              <a:rPr lang="cs-CZ" sz="1400" i="1" err="1" smtClean="0"/>
              <a:t>nem</a:t>
            </a:r>
            <a:r>
              <a:rPr lang="cs-CZ" sz="1400" i="1" smtClean="0"/>
              <a:t>… </a:t>
            </a:r>
            <a:r>
              <a:rPr lang="cs-CZ" sz="1400" i="1" err="1" smtClean="0">
                <a:solidFill>
                  <a:srgbClr val="00B050"/>
                </a:solidFill>
              </a:rPr>
              <a:t>ad</a:t>
            </a:r>
            <a:r>
              <a:rPr lang="cs-CZ" sz="1400" i="1" err="1" smtClean="0"/>
              <a:t>ventus</a:t>
            </a:r>
            <a:r>
              <a:rPr lang="cs-CZ" sz="1400" i="1" smtClean="0"/>
              <a:t> </a:t>
            </a:r>
            <a:r>
              <a:rPr lang="cs-CZ" sz="1400" i="1" err="1" smtClean="0">
                <a:solidFill>
                  <a:srgbClr val="00B050"/>
                </a:solidFill>
              </a:rPr>
              <a:t>ad</a:t>
            </a:r>
            <a:r>
              <a:rPr lang="cs-CZ" sz="1400" i="1" err="1" smtClean="0"/>
              <a:t>miratioque</a:t>
            </a:r>
            <a:r>
              <a:rPr lang="cs-CZ" sz="1400" i="1" smtClean="0"/>
              <a:t> </a:t>
            </a:r>
          </a:p>
          <a:p>
            <a:pPr lvl="7"/>
            <a:r>
              <a:rPr lang="cs-CZ" sz="1400" i="1" err="1" smtClean="0"/>
              <a:t>superaret</a:t>
            </a:r>
            <a:r>
              <a:rPr lang="cs-CZ" sz="1400" i="1" smtClean="0"/>
              <a:t> </a:t>
            </a:r>
            <a:endParaRPr lang="cs-CZ" sz="1400" i="1"/>
          </a:p>
        </p:txBody>
      </p:sp>
      <p:sp>
        <p:nvSpPr>
          <p:cNvPr id="68" name="TextovéPole 67"/>
          <p:cNvSpPr txBox="1"/>
          <p:nvPr/>
        </p:nvSpPr>
        <p:spPr>
          <a:xfrm>
            <a:off x="5394410" y="3104673"/>
            <a:ext cx="2426177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600" i="1"/>
              <a:t>s</a:t>
            </a:r>
            <a:r>
              <a:rPr lang="cs-CZ" sz="1600" i="1" smtClean="0"/>
              <a:t>tudia.. non neglegebantur</a:t>
            </a:r>
            <a:endParaRPr lang="cs-CZ" sz="1600" i="1"/>
          </a:p>
        </p:txBody>
      </p:sp>
    </p:spTree>
    <p:extLst>
      <p:ext uri="{BB962C8B-B14F-4D97-AF65-F5344CB8AC3E}">
        <p14:creationId xmlns:p14="http://schemas.microsoft.com/office/powerpoint/2010/main" val="5886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 smtClean="0"/>
              <a:t>Confirmatio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[8] Si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aliud</a:t>
            </a:r>
            <a:r>
              <a:rPr lang="cs-CZ" dirty="0"/>
              <a:t> </a:t>
            </a:r>
            <a:r>
              <a:rPr lang="cs-CZ" dirty="0" err="1"/>
              <a:t>nisi</a:t>
            </a:r>
            <a:r>
              <a:rPr lang="cs-CZ" dirty="0"/>
              <a:t> de </a:t>
            </a:r>
            <a:r>
              <a:rPr lang="cs-CZ" dirty="0" err="1"/>
              <a:t>civitate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lege </a:t>
            </a:r>
            <a:r>
              <a:rPr lang="cs-CZ" dirty="0" err="1"/>
              <a:t>dicimus</a:t>
            </a:r>
            <a:r>
              <a:rPr lang="cs-CZ" dirty="0"/>
              <a:t>,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dico</a:t>
            </a:r>
            <a:r>
              <a:rPr lang="cs-CZ" dirty="0"/>
              <a:t> </a:t>
            </a:r>
            <a:r>
              <a:rPr lang="cs-CZ" dirty="0" err="1"/>
              <a:t>amplius</a:t>
            </a:r>
            <a:r>
              <a:rPr lang="cs-CZ" dirty="0"/>
              <a:t>: </a:t>
            </a:r>
            <a:r>
              <a:rPr lang="cs-CZ" dirty="0">
                <a:solidFill>
                  <a:srgbClr val="FF0000"/>
                </a:solidFill>
              </a:rPr>
              <a:t>causa </a:t>
            </a:r>
            <a:r>
              <a:rPr lang="cs-CZ" dirty="0" err="1">
                <a:solidFill>
                  <a:srgbClr val="FF0000"/>
                </a:solidFill>
              </a:rPr>
              <a:t>dicta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est</a:t>
            </a:r>
            <a:r>
              <a:rPr lang="cs-CZ" dirty="0"/>
              <a:t>. </a:t>
            </a:r>
            <a:r>
              <a:rPr lang="cs-CZ" dirty="0" err="1">
                <a:solidFill>
                  <a:srgbClr val="FFFF00"/>
                </a:solidFill>
              </a:rPr>
              <a:t>Quid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</a:t>
            </a:r>
            <a:r>
              <a:rPr lang="cs-CZ" dirty="0" err="1"/>
              <a:t>horum</a:t>
            </a:r>
            <a:r>
              <a:rPr lang="cs-CZ" dirty="0"/>
              <a:t> </a:t>
            </a:r>
            <a:r>
              <a:rPr lang="cs-CZ" dirty="0" err="1">
                <a:solidFill>
                  <a:srgbClr val="FFFF00"/>
                </a:solidFill>
              </a:rPr>
              <a:t>infirmari</a:t>
            </a:r>
            <a:r>
              <a:rPr lang="cs-CZ" dirty="0"/>
              <a:t>, </a:t>
            </a:r>
            <a:r>
              <a:rPr lang="cs-CZ" dirty="0" err="1"/>
              <a:t>Grati</a:t>
            </a:r>
            <a:r>
              <a:rPr lang="cs-CZ" dirty="0"/>
              <a:t>, </a:t>
            </a:r>
            <a:r>
              <a:rPr lang="cs-CZ" dirty="0" err="1">
                <a:solidFill>
                  <a:srgbClr val="FFFF00"/>
                </a:solidFill>
              </a:rPr>
              <a:t>potest</a:t>
            </a:r>
            <a:r>
              <a:rPr lang="cs-CZ" dirty="0"/>
              <a:t>? </a:t>
            </a:r>
            <a:r>
              <a:rPr lang="cs-CZ" dirty="0" err="1"/>
              <a:t>Heracliaene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tum</a:t>
            </a:r>
            <a:r>
              <a:rPr lang="cs-CZ" dirty="0"/>
              <a:t> </a:t>
            </a:r>
            <a:r>
              <a:rPr lang="cs-CZ" dirty="0" err="1"/>
              <a:t>ascriptum</a:t>
            </a:r>
            <a:r>
              <a:rPr lang="cs-CZ" dirty="0"/>
              <a:t> </a:t>
            </a:r>
            <a:r>
              <a:rPr lang="cs-CZ" dirty="0" err="1">
                <a:solidFill>
                  <a:srgbClr val="FFFF00"/>
                </a:solidFill>
              </a:rPr>
              <a:t>negabis</a:t>
            </a:r>
            <a:r>
              <a:rPr lang="cs-CZ" dirty="0"/>
              <a:t>? </a:t>
            </a:r>
            <a:r>
              <a:rPr lang="cs-CZ" dirty="0" err="1"/>
              <a:t>Adest</a:t>
            </a:r>
            <a:r>
              <a:rPr lang="cs-CZ" dirty="0"/>
              <a:t> vir </a:t>
            </a:r>
            <a:r>
              <a:rPr lang="cs-CZ" dirty="0" err="1"/>
              <a:t>summa</a:t>
            </a:r>
            <a:r>
              <a:rPr lang="cs-CZ" dirty="0"/>
              <a:t> </a:t>
            </a:r>
            <a:r>
              <a:rPr lang="cs-CZ" dirty="0" err="1"/>
              <a:t>auctoritate</a:t>
            </a:r>
            <a:r>
              <a:rPr lang="cs-CZ" dirty="0"/>
              <a:t> et religione et fide, M. </a:t>
            </a:r>
            <a:r>
              <a:rPr lang="cs-CZ" dirty="0" err="1"/>
              <a:t>Lucullus</a:t>
            </a:r>
            <a:r>
              <a:rPr lang="cs-CZ" dirty="0"/>
              <a:t>, qui se non </a:t>
            </a:r>
            <a:r>
              <a:rPr lang="cs-CZ" dirty="0" err="1"/>
              <a:t>opinari</a:t>
            </a:r>
            <a:r>
              <a:rPr lang="cs-CZ" dirty="0"/>
              <a:t> sed </a:t>
            </a:r>
            <a:r>
              <a:rPr lang="cs-CZ" dirty="0" err="1"/>
              <a:t>scire</a:t>
            </a:r>
            <a:r>
              <a:rPr lang="cs-CZ" dirty="0"/>
              <a:t> non </a:t>
            </a:r>
            <a:r>
              <a:rPr lang="cs-CZ" dirty="0" err="1"/>
              <a:t>audisse</a:t>
            </a:r>
            <a:r>
              <a:rPr lang="cs-CZ" dirty="0"/>
              <a:t> sed </a:t>
            </a:r>
            <a:r>
              <a:rPr lang="cs-CZ" dirty="0" err="1"/>
              <a:t>vidisse</a:t>
            </a:r>
            <a:r>
              <a:rPr lang="cs-CZ" dirty="0"/>
              <a:t>, non </a:t>
            </a:r>
            <a:r>
              <a:rPr lang="cs-CZ" dirty="0" err="1"/>
              <a:t>interfuisse</a:t>
            </a:r>
            <a:r>
              <a:rPr lang="cs-CZ" dirty="0"/>
              <a:t> sed </a:t>
            </a:r>
            <a:r>
              <a:rPr lang="cs-CZ" dirty="0" err="1"/>
              <a:t>egisse</a:t>
            </a:r>
            <a:r>
              <a:rPr lang="cs-CZ" dirty="0"/>
              <a:t> </a:t>
            </a:r>
            <a:r>
              <a:rPr lang="cs-CZ" dirty="0" err="1"/>
              <a:t>dicit</a:t>
            </a:r>
            <a:r>
              <a:rPr lang="cs-CZ" dirty="0"/>
              <a:t>. </a:t>
            </a:r>
            <a:r>
              <a:rPr lang="cs-CZ" dirty="0" err="1"/>
              <a:t>Adsunt</a:t>
            </a:r>
            <a:r>
              <a:rPr lang="cs-CZ" dirty="0"/>
              <a:t> </a:t>
            </a:r>
            <a:r>
              <a:rPr lang="cs-CZ" dirty="0" err="1"/>
              <a:t>Heraclienses</a:t>
            </a:r>
            <a:r>
              <a:rPr lang="cs-CZ" dirty="0"/>
              <a:t> </a:t>
            </a:r>
            <a:r>
              <a:rPr lang="cs-CZ" dirty="0" err="1"/>
              <a:t>legati</a:t>
            </a:r>
            <a:r>
              <a:rPr lang="cs-CZ" dirty="0"/>
              <a:t>, </a:t>
            </a:r>
            <a:r>
              <a:rPr lang="cs-CZ" dirty="0" err="1"/>
              <a:t>nobilissimi</a:t>
            </a:r>
            <a:r>
              <a:rPr lang="cs-CZ" dirty="0"/>
              <a:t> </a:t>
            </a:r>
            <a:r>
              <a:rPr lang="cs-CZ" dirty="0" err="1"/>
              <a:t>homines</a:t>
            </a:r>
            <a:r>
              <a:rPr lang="cs-CZ" dirty="0"/>
              <a:t>: </a:t>
            </a:r>
            <a:r>
              <a:rPr lang="cs-CZ" dirty="0" err="1"/>
              <a:t>huius</a:t>
            </a:r>
            <a:r>
              <a:rPr lang="cs-CZ" dirty="0"/>
              <a:t> </a:t>
            </a:r>
            <a:r>
              <a:rPr lang="cs-CZ" dirty="0" err="1"/>
              <a:t>iudici</a:t>
            </a:r>
            <a:r>
              <a:rPr lang="cs-CZ" dirty="0"/>
              <a:t> causa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mandatis</a:t>
            </a:r>
            <a:r>
              <a:rPr lang="cs-CZ" dirty="0"/>
              <a:t> et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publico</a:t>
            </a:r>
            <a:r>
              <a:rPr lang="cs-CZ" dirty="0"/>
              <a:t> </a:t>
            </a:r>
            <a:r>
              <a:rPr lang="cs-CZ" dirty="0" err="1"/>
              <a:t>testimonio</a:t>
            </a:r>
            <a:r>
              <a:rPr lang="cs-CZ" dirty="0"/>
              <a:t> [</a:t>
            </a:r>
            <a:r>
              <a:rPr lang="cs-CZ" dirty="0" err="1"/>
              <a:t>venerunt</a:t>
            </a:r>
            <a:r>
              <a:rPr lang="cs-CZ" dirty="0"/>
              <a:t>]; qui </a:t>
            </a:r>
            <a:r>
              <a:rPr lang="cs-CZ" dirty="0" err="1"/>
              <a:t>hunc</a:t>
            </a:r>
            <a:r>
              <a:rPr lang="cs-CZ" dirty="0"/>
              <a:t> </a:t>
            </a:r>
            <a:r>
              <a:rPr lang="cs-CZ" dirty="0" err="1"/>
              <a:t>ascriptum</a:t>
            </a:r>
            <a:r>
              <a:rPr lang="cs-CZ" dirty="0"/>
              <a:t> </a:t>
            </a:r>
            <a:r>
              <a:rPr lang="cs-CZ" dirty="0" err="1"/>
              <a:t>Heracliensem</a:t>
            </a:r>
            <a:r>
              <a:rPr lang="cs-CZ" dirty="0"/>
              <a:t> </a:t>
            </a:r>
            <a:r>
              <a:rPr lang="cs-CZ" dirty="0" err="1"/>
              <a:t>dicunt</a:t>
            </a:r>
            <a:r>
              <a:rPr lang="cs-CZ" dirty="0"/>
              <a:t>. His tu </a:t>
            </a:r>
            <a:r>
              <a:rPr lang="cs-CZ" dirty="0" err="1"/>
              <a:t>tabulas</a:t>
            </a:r>
            <a:r>
              <a:rPr lang="cs-CZ" dirty="0"/>
              <a:t> </a:t>
            </a:r>
            <a:r>
              <a:rPr lang="cs-CZ" dirty="0" err="1"/>
              <a:t>desideras</a:t>
            </a:r>
            <a:r>
              <a:rPr lang="cs-CZ" dirty="0"/>
              <a:t> </a:t>
            </a:r>
            <a:r>
              <a:rPr lang="cs-CZ" dirty="0" err="1"/>
              <a:t>Heracliensium</a:t>
            </a:r>
            <a:r>
              <a:rPr lang="cs-CZ" dirty="0"/>
              <a:t> </a:t>
            </a:r>
            <a:r>
              <a:rPr lang="cs-CZ" dirty="0" err="1"/>
              <a:t>publicas</a:t>
            </a:r>
            <a:r>
              <a:rPr lang="cs-CZ" dirty="0"/>
              <a:t>: </a:t>
            </a:r>
            <a:r>
              <a:rPr lang="cs-CZ" dirty="0" err="1"/>
              <a:t>quas</a:t>
            </a:r>
            <a:r>
              <a:rPr lang="cs-CZ" dirty="0"/>
              <a:t> </a:t>
            </a:r>
            <a:r>
              <a:rPr lang="cs-CZ" dirty="0" err="1"/>
              <a:t>Italico</a:t>
            </a:r>
            <a:r>
              <a:rPr lang="cs-CZ" dirty="0"/>
              <a:t> </a:t>
            </a:r>
            <a:r>
              <a:rPr lang="cs-CZ" dirty="0" err="1"/>
              <a:t>bello</a:t>
            </a:r>
            <a:r>
              <a:rPr lang="cs-CZ" dirty="0"/>
              <a:t> </a:t>
            </a:r>
            <a:r>
              <a:rPr lang="cs-CZ" dirty="0" err="1"/>
              <a:t>incenso</a:t>
            </a:r>
            <a:r>
              <a:rPr lang="cs-CZ" dirty="0"/>
              <a:t> </a:t>
            </a:r>
            <a:r>
              <a:rPr lang="cs-CZ" dirty="0" err="1"/>
              <a:t>tabulario</a:t>
            </a:r>
            <a:r>
              <a:rPr lang="cs-CZ" dirty="0"/>
              <a:t> </a:t>
            </a:r>
            <a:r>
              <a:rPr lang="cs-CZ" dirty="0" err="1"/>
              <a:t>interisse</a:t>
            </a:r>
            <a:r>
              <a:rPr lang="cs-CZ" dirty="0"/>
              <a:t> </a:t>
            </a:r>
            <a:r>
              <a:rPr lang="cs-CZ" dirty="0" err="1"/>
              <a:t>scimus</a:t>
            </a:r>
            <a:r>
              <a:rPr lang="cs-CZ" dirty="0"/>
              <a:t> </a:t>
            </a:r>
            <a:r>
              <a:rPr lang="cs-CZ" dirty="0" err="1"/>
              <a:t>omnis</a:t>
            </a:r>
            <a:r>
              <a:rPr lang="cs-CZ" dirty="0"/>
              <a:t>. </a:t>
            </a:r>
            <a:r>
              <a:rPr lang="cs-CZ" dirty="0" err="1">
                <a:solidFill>
                  <a:srgbClr val="FF0000"/>
                </a:solidFill>
              </a:rPr>
              <a:t>Est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ridiculum</a:t>
            </a:r>
            <a:r>
              <a:rPr lang="cs-CZ" dirty="0">
                <a:solidFill>
                  <a:srgbClr val="FF0000"/>
                </a:solidFill>
              </a:rPr>
              <a:t> ad </a:t>
            </a:r>
            <a:r>
              <a:rPr lang="cs-CZ" dirty="0" err="1">
                <a:solidFill>
                  <a:srgbClr val="FF0000"/>
                </a:solidFill>
              </a:rPr>
              <a:t>ea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quae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habemus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nihil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dicere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quaerere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quae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habere</a:t>
            </a:r>
            <a:r>
              <a:rPr lang="cs-CZ" dirty="0">
                <a:solidFill>
                  <a:srgbClr val="FF0000"/>
                </a:solidFill>
              </a:rPr>
              <a:t> non </a:t>
            </a:r>
            <a:r>
              <a:rPr lang="cs-CZ" dirty="0" err="1">
                <a:solidFill>
                  <a:srgbClr val="FF0000"/>
                </a:solidFill>
              </a:rPr>
              <a:t>possumus</a:t>
            </a:r>
            <a:r>
              <a:rPr lang="cs-CZ" dirty="0">
                <a:solidFill>
                  <a:srgbClr val="FF0000"/>
                </a:solidFill>
              </a:rPr>
              <a:t>; et de </a:t>
            </a:r>
            <a:r>
              <a:rPr lang="cs-CZ" dirty="0" err="1">
                <a:solidFill>
                  <a:srgbClr val="FF0000"/>
                </a:solidFill>
              </a:rPr>
              <a:t>hominum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memoria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tacere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litterarum</a:t>
            </a:r>
            <a:r>
              <a:rPr lang="cs-CZ" dirty="0">
                <a:solidFill>
                  <a:srgbClr val="FF0000"/>
                </a:solidFill>
              </a:rPr>
              <a:t> memoriam </a:t>
            </a:r>
            <a:r>
              <a:rPr lang="cs-CZ" dirty="0" err="1">
                <a:solidFill>
                  <a:srgbClr val="FF0000"/>
                </a:solidFill>
              </a:rPr>
              <a:t>flagitare</a:t>
            </a:r>
            <a:r>
              <a:rPr lang="cs-CZ" dirty="0">
                <a:solidFill>
                  <a:srgbClr val="FF0000"/>
                </a:solidFill>
              </a:rPr>
              <a:t>; </a:t>
            </a:r>
            <a:r>
              <a:rPr lang="cs-CZ" dirty="0"/>
              <a:t>et,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habeas</a:t>
            </a:r>
            <a:r>
              <a:rPr lang="cs-CZ" dirty="0"/>
              <a:t> </a:t>
            </a:r>
            <a:r>
              <a:rPr lang="cs-CZ" dirty="0" err="1"/>
              <a:t>amplissimi</a:t>
            </a:r>
            <a:r>
              <a:rPr lang="cs-CZ" dirty="0"/>
              <a:t> </a:t>
            </a:r>
            <a:r>
              <a:rPr lang="cs-CZ" dirty="0" err="1"/>
              <a:t>viri</a:t>
            </a:r>
            <a:r>
              <a:rPr lang="cs-CZ" dirty="0"/>
              <a:t> religionem, </a:t>
            </a:r>
            <a:r>
              <a:rPr lang="cs-CZ" dirty="0" err="1"/>
              <a:t>integerrimi</a:t>
            </a:r>
            <a:r>
              <a:rPr lang="cs-CZ" dirty="0"/>
              <a:t> </a:t>
            </a:r>
            <a:r>
              <a:rPr lang="cs-CZ" dirty="0" err="1"/>
              <a:t>municipi</a:t>
            </a:r>
            <a:r>
              <a:rPr lang="cs-CZ" dirty="0"/>
              <a:t> ius </a:t>
            </a:r>
            <a:r>
              <a:rPr lang="cs-CZ" dirty="0" err="1"/>
              <a:t>iurandum</a:t>
            </a:r>
            <a:r>
              <a:rPr lang="cs-CZ" dirty="0"/>
              <a:t> </a:t>
            </a:r>
            <a:r>
              <a:rPr lang="cs-CZ" dirty="0" err="1"/>
              <a:t>fidemque</a:t>
            </a:r>
            <a:r>
              <a:rPr lang="cs-CZ" dirty="0"/>
              <a:t>,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depravari</a:t>
            </a:r>
            <a:r>
              <a:rPr lang="cs-CZ" dirty="0"/>
              <a:t> </a:t>
            </a:r>
            <a:r>
              <a:rPr lang="cs-CZ" dirty="0" err="1"/>
              <a:t>nullo</a:t>
            </a:r>
            <a:r>
              <a:rPr lang="cs-CZ" dirty="0"/>
              <a:t> </a:t>
            </a:r>
            <a:r>
              <a:rPr lang="cs-CZ" dirty="0" err="1"/>
              <a:t>modo</a:t>
            </a:r>
            <a:r>
              <a:rPr lang="cs-CZ" dirty="0"/>
              <a:t> </a:t>
            </a:r>
            <a:r>
              <a:rPr lang="cs-CZ" dirty="0" err="1"/>
              <a:t>possunt</a:t>
            </a:r>
            <a:r>
              <a:rPr lang="cs-CZ" dirty="0"/>
              <a:t> </a:t>
            </a:r>
            <a:r>
              <a:rPr lang="cs-CZ" dirty="0" err="1"/>
              <a:t>repudiare</a:t>
            </a:r>
            <a:r>
              <a:rPr lang="cs-CZ" dirty="0"/>
              <a:t>, </a:t>
            </a:r>
            <a:r>
              <a:rPr lang="cs-CZ" dirty="0" err="1"/>
              <a:t>tabulas</a:t>
            </a:r>
            <a:r>
              <a:rPr lang="cs-CZ" dirty="0"/>
              <a:t>, </a:t>
            </a:r>
            <a:r>
              <a:rPr lang="cs-CZ" dirty="0" err="1"/>
              <a:t>quas</a:t>
            </a:r>
            <a:r>
              <a:rPr lang="cs-CZ" dirty="0"/>
              <a:t> idem </a:t>
            </a:r>
            <a:r>
              <a:rPr lang="cs-CZ" dirty="0" err="1"/>
              <a:t>dicis</a:t>
            </a:r>
            <a:r>
              <a:rPr lang="cs-CZ" dirty="0"/>
              <a:t> </a:t>
            </a:r>
            <a:r>
              <a:rPr lang="cs-CZ" dirty="0" err="1"/>
              <a:t>solere</a:t>
            </a:r>
            <a:r>
              <a:rPr lang="cs-CZ" dirty="0"/>
              <a:t> </a:t>
            </a:r>
            <a:r>
              <a:rPr lang="cs-CZ" dirty="0" err="1"/>
              <a:t>corrumpi</a:t>
            </a:r>
            <a:r>
              <a:rPr lang="cs-CZ" dirty="0"/>
              <a:t>, </a:t>
            </a:r>
            <a:r>
              <a:rPr lang="cs-CZ" dirty="0" err="1"/>
              <a:t>desiderare</a:t>
            </a:r>
            <a:r>
              <a:rPr lang="cs-CZ" dirty="0"/>
              <a:t>. </a:t>
            </a:r>
          </a:p>
          <a:p>
            <a:r>
              <a:rPr lang="cs-CZ" dirty="0"/>
              <a:t>[9]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domicilium</a:t>
            </a:r>
            <a:r>
              <a:rPr lang="cs-CZ" dirty="0"/>
              <a:t> </a:t>
            </a:r>
            <a:r>
              <a:rPr lang="cs-CZ" dirty="0" err="1"/>
              <a:t>Romae</a:t>
            </a:r>
            <a:r>
              <a:rPr lang="cs-CZ" dirty="0"/>
              <a:t> </a:t>
            </a:r>
            <a:r>
              <a:rPr lang="cs-CZ" dirty="0">
                <a:solidFill>
                  <a:srgbClr val="FFFF00"/>
                </a:solidFill>
              </a:rPr>
              <a:t>non </a:t>
            </a:r>
            <a:r>
              <a:rPr lang="cs-CZ" dirty="0" err="1">
                <a:solidFill>
                  <a:srgbClr val="FFFF00"/>
                </a:solidFill>
              </a:rPr>
              <a:t>habuit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/>
              <a:t>is</a:t>
            </a:r>
            <a:r>
              <a:rPr lang="cs-CZ" dirty="0"/>
              <a:t>, qui </a:t>
            </a:r>
            <a:r>
              <a:rPr lang="cs-CZ" dirty="0" err="1"/>
              <a:t>tot</a:t>
            </a:r>
            <a:r>
              <a:rPr lang="cs-CZ" dirty="0"/>
              <a:t> </a:t>
            </a:r>
            <a:r>
              <a:rPr lang="cs-CZ" dirty="0" err="1"/>
              <a:t>annis</a:t>
            </a:r>
            <a:r>
              <a:rPr lang="cs-CZ" dirty="0"/>
              <a:t> ante </a:t>
            </a:r>
            <a:r>
              <a:rPr lang="cs-CZ" dirty="0" err="1"/>
              <a:t>civitatem</a:t>
            </a:r>
            <a:r>
              <a:rPr lang="cs-CZ" dirty="0"/>
              <a:t> </a:t>
            </a:r>
            <a:r>
              <a:rPr lang="cs-CZ" dirty="0" err="1"/>
              <a:t>datam</a:t>
            </a:r>
            <a:r>
              <a:rPr lang="cs-CZ" dirty="0"/>
              <a:t> sedem omnium </a:t>
            </a:r>
            <a:r>
              <a:rPr lang="cs-CZ" dirty="0" err="1"/>
              <a:t>rerum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fortunarum</a:t>
            </a:r>
            <a:r>
              <a:rPr lang="cs-CZ" dirty="0"/>
              <a:t> </a:t>
            </a:r>
            <a:r>
              <a:rPr lang="cs-CZ" dirty="0" err="1"/>
              <a:t>suarum</a:t>
            </a:r>
            <a:r>
              <a:rPr lang="cs-CZ" dirty="0"/>
              <a:t> </a:t>
            </a:r>
            <a:r>
              <a:rPr lang="cs-CZ" dirty="0" err="1"/>
              <a:t>Romae</a:t>
            </a:r>
            <a:r>
              <a:rPr lang="cs-CZ" dirty="0"/>
              <a:t> </a:t>
            </a:r>
            <a:r>
              <a:rPr lang="cs-CZ" dirty="0" err="1"/>
              <a:t>conlocavit</a:t>
            </a:r>
            <a:r>
              <a:rPr lang="cs-CZ" dirty="0"/>
              <a:t>? At non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professus</a:t>
            </a:r>
            <a:r>
              <a:rPr lang="cs-CZ" dirty="0"/>
              <a:t>. </a:t>
            </a:r>
            <a:r>
              <a:rPr lang="cs-CZ" dirty="0" err="1"/>
              <a:t>Immo</a:t>
            </a:r>
            <a:r>
              <a:rPr lang="cs-CZ" dirty="0"/>
              <a:t> vero eis </a:t>
            </a:r>
            <a:r>
              <a:rPr lang="cs-CZ" dirty="0" err="1"/>
              <a:t>tabulis</a:t>
            </a:r>
            <a:r>
              <a:rPr lang="cs-CZ" dirty="0"/>
              <a:t> </a:t>
            </a:r>
            <a:r>
              <a:rPr lang="cs-CZ" dirty="0" err="1"/>
              <a:t>professus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solae</a:t>
            </a:r>
            <a:r>
              <a:rPr lang="cs-CZ" dirty="0"/>
              <a:t> ex </a:t>
            </a:r>
            <a:r>
              <a:rPr lang="cs-CZ" dirty="0" err="1"/>
              <a:t>illa</a:t>
            </a:r>
            <a:r>
              <a:rPr lang="cs-CZ" dirty="0"/>
              <a:t> </a:t>
            </a:r>
            <a:r>
              <a:rPr lang="cs-CZ" dirty="0" err="1"/>
              <a:t>professione</a:t>
            </a:r>
            <a:r>
              <a:rPr lang="cs-CZ" dirty="0"/>
              <a:t> </a:t>
            </a:r>
            <a:r>
              <a:rPr lang="cs-CZ" dirty="0" err="1"/>
              <a:t>conlegioque</a:t>
            </a:r>
            <a:r>
              <a:rPr lang="cs-CZ" dirty="0"/>
              <a:t> </a:t>
            </a:r>
            <a:r>
              <a:rPr lang="cs-CZ" dirty="0" err="1"/>
              <a:t>praetorum</a:t>
            </a:r>
            <a:r>
              <a:rPr lang="cs-CZ" dirty="0"/>
              <a:t> </a:t>
            </a:r>
            <a:r>
              <a:rPr lang="cs-CZ" dirty="0" err="1"/>
              <a:t>obtinent</a:t>
            </a:r>
            <a:r>
              <a:rPr lang="cs-CZ" dirty="0"/>
              <a:t> </a:t>
            </a:r>
            <a:r>
              <a:rPr lang="cs-CZ" dirty="0" err="1"/>
              <a:t>publicarum</a:t>
            </a:r>
            <a:r>
              <a:rPr lang="cs-CZ" dirty="0"/>
              <a:t> </a:t>
            </a:r>
            <a:r>
              <a:rPr lang="cs-CZ" dirty="0" err="1"/>
              <a:t>tabularum</a:t>
            </a:r>
            <a:r>
              <a:rPr lang="cs-CZ" dirty="0"/>
              <a:t> </a:t>
            </a:r>
            <a:r>
              <a:rPr lang="cs-CZ" dirty="0" err="1"/>
              <a:t>auctoritatem</a:t>
            </a:r>
            <a:r>
              <a:rPr lang="cs-CZ" dirty="0"/>
              <a:t>. </a:t>
            </a:r>
            <a:r>
              <a:rPr lang="cs-CZ" dirty="0" err="1" smtClean="0"/>
              <a:t>Nam</a:t>
            </a:r>
            <a:r>
              <a:rPr lang="cs-CZ" dirty="0" smtClean="0"/>
              <a:t> – </a:t>
            </a:r>
            <a:r>
              <a:rPr lang="cs-CZ" dirty="0" err="1" smtClean="0"/>
              <a:t>cum</a:t>
            </a:r>
            <a:r>
              <a:rPr lang="cs-CZ" dirty="0" smtClean="0"/>
              <a:t> </a:t>
            </a:r>
            <a:r>
              <a:rPr lang="cs-CZ" dirty="0" err="1"/>
              <a:t>Appi</a:t>
            </a:r>
            <a:r>
              <a:rPr lang="cs-CZ" dirty="0"/>
              <a:t> </a:t>
            </a:r>
            <a:r>
              <a:rPr lang="cs-CZ" dirty="0" err="1"/>
              <a:t>tabulae</a:t>
            </a:r>
            <a:r>
              <a:rPr lang="cs-CZ" dirty="0"/>
              <a:t> </a:t>
            </a:r>
            <a:r>
              <a:rPr lang="cs-CZ" dirty="0" err="1"/>
              <a:t>neglegentius</a:t>
            </a:r>
            <a:r>
              <a:rPr lang="cs-CZ" dirty="0"/>
              <a:t> </a:t>
            </a:r>
            <a:r>
              <a:rPr lang="cs-CZ" dirty="0" err="1"/>
              <a:t>adservatae</a:t>
            </a:r>
            <a:r>
              <a:rPr lang="cs-CZ" dirty="0"/>
              <a:t> </a:t>
            </a:r>
            <a:r>
              <a:rPr lang="cs-CZ" dirty="0" err="1"/>
              <a:t>dicerentur</a:t>
            </a:r>
            <a:r>
              <a:rPr lang="cs-CZ" dirty="0"/>
              <a:t>; </a:t>
            </a:r>
            <a:r>
              <a:rPr lang="cs-CZ" dirty="0" err="1"/>
              <a:t>Gabini</a:t>
            </a:r>
            <a:r>
              <a:rPr lang="cs-CZ" dirty="0"/>
              <a:t>,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diu</a:t>
            </a:r>
            <a:r>
              <a:rPr lang="cs-CZ" dirty="0"/>
              <a:t> </a:t>
            </a:r>
            <a:r>
              <a:rPr lang="cs-CZ" dirty="0" err="1"/>
              <a:t>incolumis</a:t>
            </a:r>
            <a:r>
              <a:rPr lang="cs-CZ" dirty="0"/>
              <a:t> </a:t>
            </a:r>
            <a:r>
              <a:rPr lang="cs-CZ" dirty="0" err="1"/>
              <a:t>fuit</a:t>
            </a:r>
            <a:r>
              <a:rPr lang="cs-CZ" dirty="0"/>
              <a:t>, </a:t>
            </a:r>
            <a:r>
              <a:rPr lang="cs-CZ" dirty="0" err="1"/>
              <a:t>levitas</a:t>
            </a:r>
            <a:r>
              <a:rPr lang="cs-CZ" dirty="0"/>
              <a:t>, post </a:t>
            </a:r>
            <a:r>
              <a:rPr lang="cs-CZ" dirty="0" err="1"/>
              <a:t>damnationem</a:t>
            </a:r>
            <a:r>
              <a:rPr lang="cs-CZ" dirty="0"/>
              <a:t> </a:t>
            </a:r>
            <a:r>
              <a:rPr lang="cs-CZ" dirty="0" err="1"/>
              <a:t>calamitas</a:t>
            </a:r>
            <a:r>
              <a:rPr lang="cs-CZ" dirty="0"/>
              <a:t> </a:t>
            </a:r>
            <a:r>
              <a:rPr lang="cs-CZ" dirty="0" err="1"/>
              <a:t>omnem</a:t>
            </a:r>
            <a:r>
              <a:rPr lang="cs-CZ" dirty="0"/>
              <a:t> </a:t>
            </a:r>
            <a:r>
              <a:rPr lang="cs-CZ" dirty="0" err="1"/>
              <a:t>tabularum</a:t>
            </a:r>
            <a:r>
              <a:rPr lang="cs-CZ" dirty="0"/>
              <a:t> </a:t>
            </a:r>
            <a:r>
              <a:rPr lang="cs-CZ" dirty="0" err="1"/>
              <a:t>fidem</a:t>
            </a:r>
            <a:r>
              <a:rPr lang="cs-CZ" dirty="0"/>
              <a:t> </a:t>
            </a:r>
            <a:r>
              <a:rPr lang="cs-CZ" dirty="0" err="1" smtClean="0"/>
              <a:t>resignasset</a:t>
            </a:r>
            <a:r>
              <a:rPr lang="cs-CZ" dirty="0" smtClean="0"/>
              <a:t> – </a:t>
            </a:r>
            <a:r>
              <a:rPr lang="cs-CZ" dirty="0" err="1" smtClean="0"/>
              <a:t>Metellus</a:t>
            </a:r>
            <a:r>
              <a:rPr lang="cs-CZ" dirty="0"/>
              <a:t>, homo </a:t>
            </a:r>
            <a:r>
              <a:rPr lang="cs-CZ" dirty="0" err="1"/>
              <a:t>sanctissimus</a:t>
            </a:r>
            <a:r>
              <a:rPr lang="cs-CZ" dirty="0"/>
              <a:t> </a:t>
            </a:r>
            <a:r>
              <a:rPr lang="cs-CZ" dirty="0" err="1"/>
              <a:t>modestissimusque</a:t>
            </a:r>
            <a:r>
              <a:rPr lang="cs-CZ" dirty="0"/>
              <a:t> omnium, </a:t>
            </a:r>
            <a:r>
              <a:rPr lang="cs-CZ" dirty="0" err="1"/>
              <a:t>tanta</a:t>
            </a:r>
            <a:r>
              <a:rPr lang="cs-CZ" dirty="0"/>
              <a:t> </a:t>
            </a:r>
            <a:r>
              <a:rPr lang="cs-CZ" dirty="0" err="1"/>
              <a:t>diligentia</a:t>
            </a:r>
            <a:r>
              <a:rPr lang="cs-CZ" dirty="0"/>
              <a:t> </a:t>
            </a:r>
            <a:r>
              <a:rPr lang="cs-CZ" dirty="0" err="1"/>
              <a:t>fuit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 ad L. </a:t>
            </a:r>
            <a:r>
              <a:rPr lang="cs-CZ" dirty="0" err="1"/>
              <a:t>Lentulum</a:t>
            </a:r>
            <a:r>
              <a:rPr lang="cs-CZ" dirty="0"/>
              <a:t> </a:t>
            </a:r>
            <a:r>
              <a:rPr lang="cs-CZ" dirty="0" err="1"/>
              <a:t>praetorem</a:t>
            </a:r>
            <a:r>
              <a:rPr lang="cs-CZ" dirty="0"/>
              <a:t> et ad </a:t>
            </a:r>
            <a:r>
              <a:rPr lang="cs-CZ" dirty="0" err="1"/>
              <a:t>iudices</a:t>
            </a:r>
            <a:r>
              <a:rPr lang="cs-CZ" dirty="0"/>
              <a:t> </a:t>
            </a:r>
            <a:r>
              <a:rPr lang="cs-CZ" dirty="0" err="1"/>
              <a:t>venerit</a:t>
            </a:r>
            <a:r>
              <a:rPr lang="cs-CZ" dirty="0"/>
              <a:t>, et </a:t>
            </a:r>
            <a:r>
              <a:rPr lang="cs-CZ" dirty="0" err="1"/>
              <a:t>unius</a:t>
            </a:r>
            <a:r>
              <a:rPr lang="cs-CZ" dirty="0"/>
              <a:t> </a:t>
            </a:r>
            <a:r>
              <a:rPr lang="cs-CZ" dirty="0" err="1"/>
              <a:t>nominis</a:t>
            </a:r>
            <a:r>
              <a:rPr lang="cs-CZ" dirty="0"/>
              <a:t> </a:t>
            </a:r>
            <a:r>
              <a:rPr lang="cs-CZ" dirty="0" err="1"/>
              <a:t>litura</a:t>
            </a:r>
            <a:r>
              <a:rPr lang="cs-CZ" dirty="0"/>
              <a:t> se </a:t>
            </a:r>
            <a:r>
              <a:rPr lang="cs-CZ" dirty="0" err="1"/>
              <a:t>commotum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dixerit</a:t>
            </a:r>
            <a:r>
              <a:rPr lang="cs-CZ" dirty="0"/>
              <a:t>. In his </a:t>
            </a:r>
            <a:r>
              <a:rPr lang="cs-CZ" dirty="0" err="1"/>
              <a:t>igitur</a:t>
            </a:r>
            <a:r>
              <a:rPr lang="cs-CZ" dirty="0"/>
              <a:t> </a:t>
            </a:r>
            <a:r>
              <a:rPr lang="cs-CZ" dirty="0" err="1"/>
              <a:t>tabulis</a:t>
            </a:r>
            <a:r>
              <a:rPr lang="cs-CZ" dirty="0"/>
              <a:t> </a:t>
            </a:r>
            <a:r>
              <a:rPr lang="cs-CZ" dirty="0" err="1"/>
              <a:t>nullam</a:t>
            </a:r>
            <a:r>
              <a:rPr lang="cs-CZ" dirty="0"/>
              <a:t> </a:t>
            </a:r>
            <a:r>
              <a:rPr lang="cs-CZ" dirty="0" err="1"/>
              <a:t>lituram</a:t>
            </a:r>
            <a:r>
              <a:rPr lang="cs-CZ" dirty="0"/>
              <a:t> in </a:t>
            </a:r>
            <a:r>
              <a:rPr lang="cs-CZ" dirty="0" err="1"/>
              <a:t>nomine</a:t>
            </a:r>
            <a:r>
              <a:rPr lang="cs-CZ" dirty="0"/>
              <a:t> A. </a:t>
            </a:r>
            <a:r>
              <a:rPr lang="cs-CZ" dirty="0" err="1"/>
              <a:t>Licini</a:t>
            </a:r>
            <a:r>
              <a:rPr lang="cs-CZ" dirty="0"/>
              <a:t> </a:t>
            </a:r>
            <a:r>
              <a:rPr lang="cs-CZ" dirty="0" err="1"/>
              <a:t>videtis</a:t>
            </a:r>
            <a:r>
              <a:rPr lang="cs-CZ" dirty="0"/>
              <a:t>. </a:t>
            </a:r>
          </a:p>
          <a:p>
            <a:r>
              <a:rPr lang="cs-CZ" dirty="0"/>
              <a:t>[10]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ita</a:t>
            </a:r>
            <a:r>
              <a:rPr lang="cs-CZ" dirty="0"/>
              <a:t> </a:t>
            </a:r>
            <a:r>
              <a:rPr lang="cs-CZ" dirty="0" err="1"/>
              <a:t>sunt</a:t>
            </a:r>
            <a:r>
              <a:rPr lang="cs-CZ" dirty="0"/>
              <a:t>, </a:t>
            </a:r>
            <a:r>
              <a:rPr lang="cs-CZ" dirty="0" err="1">
                <a:solidFill>
                  <a:srgbClr val="FFFF00"/>
                </a:solidFill>
              </a:rPr>
              <a:t>quid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quod</a:t>
            </a:r>
            <a:r>
              <a:rPr lang="cs-CZ" dirty="0"/>
              <a:t> de </a:t>
            </a:r>
            <a:r>
              <a:rPr lang="cs-CZ" dirty="0" err="1"/>
              <a:t>eius</a:t>
            </a:r>
            <a:r>
              <a:rPr lang="cs-CZ" dirty="0"/>
              <a:t> </a:t>
            </a:r>
            <a:r>
              <a:rPr lang="cs-CZ" dirty="0" err="1"/>
              <a:t>civitate</a:t>
            </a:r>
            <a:r>
              <a:rPr lang="cs-CZ" dirty="0"/>
              <a:t> </a:t>
            </a:r>
            <a:r>
              <a:rPr lang="cs-CZ" dirty="0" err="1">
                <a:solidFill>
                  <a:srgbClr val="FFFF00"/>
                </a:solidFill>
              </a:rPr>
              <a:t>dubitetis</a:t>
            </a:r>
            <a:r>
              <a:rPr lang="cs-CZ" dirty="0"/>
              <a:t>, </a:t>
            </a:r>
            <a:r>
              <a:rPr lang="cs-CZ" dirty="0" err="1"/>
              <a:t>praesertim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aliis</a:t>
            </a:r>
            <a:r>
              <a:rPr lang="cs-CZ" dirty="0"/>
              <a:t> </a:t>
            </a:r>
            <a:r>
              <a:rPr lang="cs-CZ" dirty="0" err="1"/>
              <a:t>quoque</a:t>
            </a:r>
            <a:r>
              <a:rPr lang="cs-CZ" dirty="0"/>
              <a:t> in </a:t>
            </a:r>
            <a:r>
              <a:rPr lang="cs-CZ" dirty="0" err="1"/>
              <a:t>civitatibus</a:t>
            </a:r>
            <a:r>
              <a:rPr lang="cs-CZ" dirty="0"/>
              <a:t> </a:t>
            </a:r>
            <a:r>
              <a:rPr lang="cs-CZ" dirty="0" err="1"/>
              <a:t>fuerit</a:t>
            </a:r>
            <a:r>
              <a:rPr lang="cs-CZ" dirty="0"/>
              <a:t> </a:t>
            </a:r>
            <a:r>
              <a:rPr lang="cs-CZ" dirty="0" err="1"/>
              <a:t>ascriptus</a:t>
            </a:r>
            <a:r>
              <a:rPr lang="cs-CZ" dirty="0"/>
              <a:t>? </a:t>
            </a:r>
            <a:r>
              <a:rPr lang="cs-CZ" dirty="0" err="1"/>
              <a:t>Etenim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mediocribus</a:t>
            </a:r>
            <a:r>
              <a:rPr lang="cs-CZ" dirty="0"/>
              <a:t> </a:t>
            </a:r>
            <a:r>
              <a:rPr lang="cs-CZ" dirty="0" err="1"/>
              <a:t>multis</a:t>
            </a:r>
            <a:r>
              <a:rPr lang="cs-CZ" dirty="0"/>
              <a:t> et aut </a:t>
            </a:r>
            <a:r>
              <a:rPr lang="cs-CZ" dirty="0" err="1"/>
              <a:t>nulla</a:t>
            </a:r>
            <a:r>
              <a:rPr lang="cs-CZ" dirty="0"/>
              <a:t> aut </a:t>
            </a:r>
            <a:r>
              <a:rPr lang="cs-CZ" dirty="0" err="1"/>
              <a:t>humili</a:t>
            </a:r>
            <a:r>
              <a:rPr lang="cs-CZ" dirty="0"/>
              <a:t> </a:t>
            </a:r>
            <a:r>
              <a:rPr lang="cs-CZ" dirty="0" err="1"/>
              <a:t>aliqua</a:t>
            </a:r>
            <a:r>
              <a:rPr lang="cs-CZ" dirty="0"/>
              <a:t> </a:t>
            </a:r>
            <a:r>
              <a:rPr lang="cs-CZ" dirty="0" err="1"/>
              <a:t>arte</a:t>
            </a:r>
            <a:r>
              <a:rPr lang="cs-CZ" dirty="0"/>
              <a:t> </a:t>
            </a:r>
            <a:r>
              <a:rPr lang="cs-CZ" dirty="0" err="1"/>
              <a:t>praeditis</a:t>
            </a:r>
            <a:r>
              <a:rPr lang="cs-CZ" dirty="0"/>
              <a:t> </a:t>
            </a:r>
            <a:r>
              <a:rPr lang="cs-CZ" dirty="0" err="1"/>
              <a:t>gratuito</a:t>
            </a:r>
            <a:r>
              <a:rPr lang="cs-CZ" dirty="0"/>
              <a:t> </a:t>
            </a:r>
            <a:r>
              <a:rPr lang="cs-CZ" dirty="0" err="1"/>
              <a:t>civitatem</a:t>
            </a:r>
            <a:r>
              <a:rPr lang="cs-CZ" dirty="0"/>
              <a:t> in </a:t>
            </a:r>
            <a:r>
              <a:rPr lang="cs-CZ" dirty="0" err="1"/>
              <a:t>Graecia</a:t>
            </a:r>
            <a:r>
              <a:rPr lang="cs-CZ" dirty="0"/>
              <a:t> </a:t>
            </a:r>
            <a:r>
              <a:rPr lang="cs-CZ" dirty="0" err="1"/>
              <a:t>homines</a:t>
            </a:r>
            <a:r>
              <a:rPr lang="cs-CZ" dirty="0"/>
              <a:t> </a:t>
            </a:r>
            <a:r>
              <a:rPr lang="cs-CZ" dirty="0" err="1"/>
              <a:t>impertiebant</a:t>
            </a:r>
            <a:r>
              <a:rPr lang="cs-CZ" dirty="0"/>
              <a:t>, </a:t>
            </a:r>
            <a:r>
              <a:rPr lang="cs-CZ" dirty="0" err="1"/>
              <a:t>Reginos</a:t>
            </a:r>
            <a:r>
              <a:rPr lang="cs-CZ" dirty="0"/>
              <a:t> </a:t>
            </a:r>
            <a:r>
              <a:rPr lang="cs-CZ" dirty="0" err="1"/>
              <a:t>credo</a:t>
            </a:r>
            <a:r>
              <a:rPr lang="cs-CZ" dirty="0"/>
              <a:t> aut </a:t>
            </a:r>
            <a:r>
              <a:rPr lang="cs-CZ" dirty="0" err="1"/>
              <a:t>Locrensis</a:t>
            </a:r>
            <a:r>
              <a:rPr lang="cs-CZ" dirty="0"/>
              <a:t> aut </a:t>
            </a:r>
            <a:r>
              <a:rPr lang="cs-CZ" dirty="0" err="1"/>
              <a:t>Neapolitanos</a:t>
            </a:r>
            <a:r>
              <a:rPr lang="cs-CZ" dirty="0"/>
              <a:t> aut </a:t>
            </a:r>
            <a:r>
              <a:rPr lang="cs-CZ" dirty="0" err="1"/>
              <a:t>Tarentinos</a:t>
            </a:r>
            <a:r>
              <a:rPr lang="cs-CZ" dirty="0"/>
              <a:t>,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scenicis</a:t>
            </a:r>
            <a:r>
              <a:rPr lang="cs-CZ" dirty="0"/>
              <a:t> </a:t>
            </a:r>
            <a:r>
              <a:rPr lang="cs-CZ" dirty="0" err="1"/>
              <a:t>artificibus</a:t>
            </a:r>
            <a:r>
              <a:rPr lang="cs-CZ" dirty="0"/>
              <a:t> </a:t>
            </a:r>
            <a:r>
              <a:rPr lang="cs-CZ" dirty="0" err="1"/>
              <a:t>largiri</a:t>
            </a:r>
            <a:r>
              <a:rPr lang="cs-CZ" dirty="0"/>
              <a:t> </a:t>
            </a:r>
            <a:r>
              <a:rPr lang="cs-CZ" dirty="0" err="1"/>
              <a:t>solebant</a:t>
            </a:r>
            <a:r>
              <a:rPr lang="cs-CZ" dirty="0"/>
              <a:t>, id </a:t>
            </a:r>
            <a:r>
              <a:rPr lang="cs-CZ" dirty="0" err="1"/>
              <a:t>huic</a:t>
            </a:r>
            <a:r>
              <a:rPr lang="cs-CZ" dirty="0"/>
              <a:t> </a:t>
            </a:r>
            <a:r>
              <a:rPr lang="cs-CZ" dirty="0" err="1"/>
              <a:t>summa</a:t>
            </a:r>
            <a:r>
              <a:rPr lang="cs-CZ" dirty="0"/>
              <a:t> </a:t>
            </a:r>
            <a:r>
              <a:rPr lang="cs-CZ" dirty="0" err="1"/>
              <a:t>ingeni</a:t>
            </a:r>
            <a:r>
              <a:rPr lang="cs-CZ" dirty="0"/>
              <a:t> </a:t>
            </a:r>
            <a:r>
              <a:rPr lang="cs-CZ" dirty="0" err="1"/>
              <a:t>praedito</a:t>
            </a:r>
            <a:r>
              <a:rPr lang="cs-CZ" dirty="0"/>
              <a:t> </a:t>
            </a:r>
            <a:r>
              <a:rPr lang="cs-CZ" dirty="0" err="1"/>
              <a:t>gloria</a:t>
            </a:r>
            <a:r>
              <a:rPr lang="cs-CZ" dirty="0"/>
              <a:t> </a:t>
            </a:r>
            <a:r>
              <a:rPr lang="cs-CZ" dirty="0" err="1"/>
              <a:t>noluisse</a:t>
            </a:r>
            <a:r>
              <a:rPr lang="cs-CZ" dirty="0"/>
              <a:t>! </a:t>
            </a:r>
            <a:r>
              <a:rPr lang="cs-CZ" dirty="0" err="1">
                <a:solidFill>
                  <a:srgbClr val="FFFF00"/>
                </a:solidFill>
              </a:rPr>
              <a:t>Quid</a:t>
            </a:r>
            <a:r>
              <a:rPr lang="cs-CZ" dirty="0"/>
              <a:t>?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ceteri</a:t>
            </a:r>
            <a:r>
              <a:rPr lang="cs-CZ" dirty="0"/>
              <a:t> non </a:t>
            </a:r>
            <a:r>
              <a:rPr lang="cs-CZ" dirty="0" err="1"/>
              <a:t>modo</a:t>
            </a:r>
            <a:r>
              <a:rPr lang="cs-CZ" dirty="0"/>
              <a:t> post </a:t>
            </a:r>
            <a:r>
              <a:rPr lang="cs-CZ" dirty="0" err="1"/>
              <a:t>civitatem</a:t>
            </a:r>
            <a:r>
              <a:rPr lang="cs-CZ" dirty="0"/>
              <a:t> </a:t>
            </a:r>
            <a:r>
              <a:rPr lang="cs-CZ" dirty="0" err="1"/>
              <a:t>datam</a:t>
            </a:r>
            <a:r>
              <a:rPr lang="cs-CZ" dirty="0"/>
              <a:t>, sed </a:t>
            </a:r>
            <a:r>
              <a:rPr lang="cs-CZ" dirty="0" err="1"/>
              <a:t>etiam</a:t>
            </a:r>
            <a:r>
              <a:rPr lang="cs-CZ" dirty="0"/>
              <a:t> post legem </a:t>
            </a:r>
            <a:r>
              <a:rPr lang="cs-CZ" dirty="0" err="1"/>
              <a:t>Papiam</a:t>
            </a:r>
            <a:r>
              <a:rPr lang="cs-CZ" dirty="0"/>
              <a:t> </a:t>
            </a:r>
            <a:r>
              <a:rPr lang="cs-CZ" dirty="0" err="1"/>
              <a:t>aliquo</a:t>
            </a:r>
            <a:r>
              <a:rPr lang="cs-CZ" dirty="0"/>
              <a:t> </a:t>
            </a:r>
            <a:r>
              <a:rPr lang="cs-CZ" dirty="0" err="1"/>
              <a:t>modo</a:t>
            </a:r>
            <a:r>
              <a:rPr lang="cs-CZ" dirty="0"/>
              <a:t> in </a:t>
            </a:r>
            <a:r>
              <a:rPr lang="cs-CZ" dirty="0" err="1"/>
              <a:t>eorum</a:t>
            </a:r>
            <a:r>
              <a:rPr lang="cs-CZ" dirty="0"/>
              <a:t> </a:t>
            </a:r>
            <a:r>
              <a:rPr lang="cs-CZ" dirty="0" err="1"/>
              <a:t>municipiorum</a:t>
            </a:r>
            <a:r>
              <a:rPr lang="cs-CZ" dirty="0"/>
              <a:t> </a:t>
            </a:r>
            <a:r>
              <a:rPr lang="cs-CZ" dirty="0" err="1"/>
              <a:t>tabulas</a:t>
            </a:r>
            <a:r>
              <a:rPr lang="cs-CZ" dirty="0"/>
              <a:t> </a:t>
            </a:r>
            <a:r>
              <a:rPr lang="cs-CZ" dirty="0" err="1"/>
              <a:t>inrepserunt</a:t>
            </a:r>
            <a:r>
              <a:rPr lang="cs-CZ" dirty="0"/>
              <a:t>, hic, qui ne </a:t>
            </a:r>
            <a:r>
              <a:rPr lang="cs-CZ" dirty="0" err="1"/>
              <a:t>utitur</a:t>
            </a:r>
            <a:r>
              <a:rPr lang="cs-CZ" dirty="0"/>
              <a:t> </a:t>
            </a:r>
            <a:r>
              <a:rPr lang="cs-CZ" dirty="0" err="1"/>
              <a:t>quidem</a:t>
            </a:r>
            <a:r>
              <a:rPr lang="cs-CZ" dirty="0"/>
              <a:t> </a:t>
            </a:r>
            <a:r>
              <a:rPr lang="cs-CZ" dirty="0" err="1"/>
              <a:t>illis</a:t>
            </a:r>
            <a:r>
              <a:rPr lang="cs-CZ" dirty="0"/>
              <a:t> in </a:t>
            </a:r>
            <a:r>
              <a:rPr lang="cs-CZ" dirty="0" err="1"/>
              <a:t>quibus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scriptus</a:t>
            </a:r>
            <a:r>
              <a:rPr lang="cs-CZ" dirty="0"/>
              <a:t>,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semper</a:t>
            </a:r>
            <a:r>
              <a:rPr lang="cs-CZ" dirty="0"/>
              <a:t> se </a:t>
            </a:r>
            <a:r>
              <a:rPr lang="cs-CZ" dirty="0" err="1"/>
              <a:t>Heracliensem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voluit</a:t>
            </a:r>
            <a:r>
              <a:rPr lang="cs-CZ" dirty="0"/>
              <a:t>, </a:t>
            </a:r>
            <a:r>
              <a:rPr lang="cs-CZ" dirty="0" err="1"/>
              <a:t>reicietur</a:t>
            </a:r>
            <a:r>
              <a:rPr lang="cs-CZ" dirty="0"/>
              <a:t>? </a:t>
            </a:r>
          </a:p>
          <a:p>
            <a:r>
              <a:rPr lang="cs-CZ" dirty="0"/>
              <a:t>[11] Census </a:t>
            </a:r>
            <a:r>
              <a:rPr lang="cs-CZ" dirty="0" err="1"/>
              <a:t>nostros</a:t>
            </a:r>
            <a:r>
              <a:rPr lang="cs-CZ" dirty="0"/>
              <a:t> </a:t>
            </a:r>
            <a:r>
              <a:rPr lang="cs-CZ" dirty="0" err="1">
                <a:solidFill>
                  <a:srgbClr val="FFFF00"/>
                </a:solidFill>
              </a:rPr>
              <a:t>requiris</a:t>
            </a:r>
            <a:r>
              <a:rPr lang="cs-CZ" dirty="0"/>
              <a:t> </a:t>
            </a:r>
            <a:r>
              <a:rPr lang="cs-CZ" dirty="0" err="1"/>
              <a:t>scilicet</a:t>
            </a:r>
            <a:r>
              <a:rPr lang="cs-CZ" dirty="0"/>
              <a:t>.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</a:t>
            </a:r>
            <a:r>
              <a:rPr lang="cs-CZ" dirty="0" err="1"/>
              <a:t>obscurum</a:t>
            </a:r>
            <a:r>
              <a:rPr lang="cs-CZ" dirty="0"/>
              <a:t> </a:t>
            </a:r>
            <a:r>
              <a:rPr lang="cs-CZ" dirty="0" err="1"/>
              <a:t>proximis</a:t>
            </a:r>
            <a:r>
              <a:rPr lang="cs-CZ" dirty="0"/>
              <a:t> </a:t>
            </a:r>
            <a:r>
              <a:rPr lang="cs-CZ" dirty="0" err="1"/>
              <a:t>censoribus</a:t>
            </a:r>
            <a:r>
              <a:rPr lang="cs-CZ" dirty="0"/>
              <a:t> </a:t>
            </a:r>
            <a:r>
              <a:rPr lang="cs-CZ" dirty="0" err="1"/>
              <a:t>hunc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clarissimo</a:t>
            </a:r>
            <a:r>
              <a:rPr lang="cs-CZ" dirty="0"/>
              <a:t> </a:t>
            </a:r>
            <a:r>
              <a:rPr lang="cs-CZ" dirty="0" err="1"/>
              <a:t>imperatore</a:t>
            </a:r>
            <a:r>
              <a:rPr lang="cs-CZ" dirty="0"/>
              <a:t> L. </a:t>
            </a:r>
            <a:r>
              <a:rPr lang="cs-CZ" dirty="0" err="1"/>
              <a:t>Lucullo</a:t>
            </a:r>
            <a:r>
              <a:rPr lang="cs-CZ" dirty="0"/>
              <a:t> </a:t>
            </a:r>
            <a:r>
              <a:rPr lang="cs-CZ" dirty="0" err="1"/>
              <a:t>apud</a:t>
            </a:r>
            <a:r>
              <a:rPr lang="cs-CZ" dirty="0"/>
              <a:t> </a:t>
            </a:r>
            <a:r>
              <a:rPr lang="cs-CZ" dirty="0" err="1"/>
              <a:t>exercitum</a:t>
            </a:r>
            <a:r>
              <a:rPr lang="cs-CZ" dirty="0"/>
              <a:t> </a:t>
            </a:r>
            <a:r>
              <a:rPr lang="cs-CZ" dirty="0" err="1"/>
              <a:t>fuisse</a:t>
            </a:r>
            <a:r>
              <a:rPr lang="cs-CZ" dirty="0"/>
              <a:t>; </a:t>
            </a:r>
            <a:r>
              <a:rPr lang="cs-CZ" dirty="0" err="1"/>
              <a:t>superioribus</a:t>
            </a:r>
            <a:r>
              <a:rPr lang="cs-CZ" dirty="0"/>
              <a:t>,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eodem</a:t>
            </a:r>
            <a:r>
              <a:rPr lang="cs-CZ" dirty="0"/>
              <a:t> </a:t>
            </a:r>
            <a:r>
              <a:rPr lang="cs-CZ" dirty="0" err="1"/>
              <a:t>quaestore</a:t>
            </a:r>
            <a:r>
              <a:rPr lang="cs-CZ" dirty="0"/>
              <a:t> </a:t>
            </a:r>
            <a:r>
              <a:rPr lang="cs-CZ" dirty="0" err="1"/>
              <a:t>fuisse</a:t>
            </a:r>
            <a:r>
              <a:rPr lang="cs-CZ" dirty="0"/>
              <a:t> in </a:t>
            </a:r>
            <a:r>
              <a:rPr lang="cs-CZ" dirty="0" err="1"/>
              <a:t>Asia</a:t>
            </a:r>
            <a:r>
              <a:rPr lang="cs-CZ" dirty="0"/>
              <a:t>; </a:t>
            </a:r>
            <a:r>
              <a:rPr lang="cs-CZ" dirty="0" err="1"/>
              <a:t>primis</a:t>
            </a:r>
            <a:r>
              <a:rPr lang="cs-CZ" dirty="0"/>
              <a:t> </a:t>
            </a:r>
            <a:r>
              <a:rPr lang="cs-CZ" dirty="0" err="1"/>
              <a:t>Iulio</a:t>
            </a:r>
            <a:r>
              <a:rPr lang="cs-CZ" dirty="0"/>
              <a:t> et </a:t>
            </a:r>
            <a:r>
              <a:rPr lang="cs-CZ" dirty="0" err="1"/>
              <a:t>Crasso</a:t>
            </a:r>
            <a:r>
              <a:rPr lang="cs-CZ" dirty="0"/>
              <a:t> </a:t>
            </a:r>
            <a:r>
              <a:rPr lang="cs-CZ" dirty="0" err="1"/>
              <a:t>nullam</a:t>
            </a:r>
            <a:r>
              <a:rPr lang="cs-CZ" dirty="0"/>
              <a:t> </a:t>
            </a:r>
            <a:r>
              <a:rPr lang="cs-CZ" dirty="0" err="1"/>
              <a:t>populi</a:t>
            </a:r>
            <a:r>
              <a:rPr lang="cs-CZ" dirty="0"/>
              <a:t> partem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censam</a:t>
            </a:r>
            <a:r>
              <a:rPr lang="cs-CZ" dirty="0"/>
              <a:t>. </a:t>
            </a:r>
            <a:r>
              <a:rPr lang="cs-CZ" dirty="0" smtClean="0"/>
              <a:t>Sed – </a:t>
            </a:r>
            <a:r>
              <a:rPr lang="cs-CZ" dirty="0" err="1" smtClean="0"/>
              <a:t>quoniam</a:t>
            </a:r>
            <a:r>
              <a:rPr lang="cs-CZ" dirty="0" smtClean="0"/>
              <a:t> </a:t>
            </a:r>
            <a:r>
              <a:rPr lang="cs-CZ" dirty="0"/>
              <a:t>census non ius </a:t>
            </a:r>
            <a:r>
              <a:rPr lang="cs-CZ" dirty="0" err="1"/>
              <a:t>civitatis</a:t>
            </a:r>
            <a:r>
              <a:rPr lang="cs-CZ" dirty="0"/>
              <a:t> </a:t>
            </a:r>
            <a:r>
              <a:rPr lang="cs-CZ" dirty="0" err="1"/>
              <a:t>confirmat</a:t>
            </a:r>
            <a:r>
              <a:rPr lang="cs-CZ" dirty="0"/>
              <a:t>, </a:t>
            </a:r>
            <a:r>
              <a:rPr lang="cs-CZ" dirty="0" err="1"/>
              <a:t>ac</a:t>
            </a:r>
            <a:r>
              <a:rPr lang="cs-CZ" dirty="0"/>
              <a:t> tantum </a:t>
            </a:r>
            <a:r>
              <a:rPr lang="cs-CZ" dirty="0" err="1"/>
              <a:t>modo</a:t>
            </a:r>
            <a:r>
              <a:rPr lang="cs-CZ" dirty="0"/>
              <a:t> </a:t>
            </a:r>
            <a:r>
              <a:rPr lang="cs-CZ" dirty="0" err="1"/>
              <a:t>indicat</a:t>
            </a:r>
            <a:r>
              <a:rPr lang="cs-CZ" dirty="0"/>
              <a:t> </a:t>
            </a:r>
            <a:r>
              <a:rPr lang="cs-CZ" dirty="0" err="1"/>
              <a:t>eum</a:t>
            </a:r>
            <a:r>
              <a:rPr lang="cs-CZ" dirty="0"/>
              <a:t> qui </a:t>
            </a:r>
            <a:r>
              <a:rPr lang="cs-CZ" dirty="0" err="1"/>
              <a:t>sit</a:t>
            </a:r>
            <a:r>
              <a:rPr lang="cs-CZ" dirty="0"/>
              <a:t> census [</a:t>
            </a:r>
            <a:r>
              <a:rPr lang="cs-CZ" dirty="0" err="1"/>
              <a:t>ita</a:t>
            </a:r>
            <a:r>
              <a:rPr lang="cs-CZ" dirty="0"/>
              <a:t>] se </a:t>
            </a:r>
            <a:r>
              <a:rPr lang="cs-CZ" dirty="0" err="1"/>
              <a:t>iam</a:t>
            </a:r>
            <a:r>
              <a:rPr lang="cs-CZ" dirty="0"/>
              <a:t> </a:t>
            </a:r>
            <a:r>
              <a:rPr lang="cs-CZ" dirty="0" err="1"/>
              <a:t>tum</a:t>
            </a:r>
            <a:r>
              <a:rPr lang="cs-CZ" dirty="0"/>
              <a:t> </a:t>
            </a:r>
            <a:r>
              <a:rPr lang="cs-CZ" dirty="0" err="1"/>
              <a:t>gessisse</a:t>
            </a:r>
            <a:r>
              <a:rPr lang="cs-CZ" dirty="0"/>
              <a:t> pro </a:t>
            </a:r>
            <a:r>
              <a:rPr lang="cs-CZ" dirty="0" err="1" smtClean="0"/>
              <a:t>cive</a:t>
            </a:r>
            <a:r>
              <a:rPr lang="cs-CZ" dirty="0" smtClean="0"/>
              <a:t> – eis </a:t>
            </a:r>
            <a:r>
              <a:rPr lang="cs-CZ" dirty="0" err="1"/>
              <a:t>temporibus</a:t>
            </a:r>
            <a:r>
              <a:rPr lang="cs-CZ" dirty="0"/>
              <a:t> </a:t>
            </a:r>
            <a:r>
              <a:rPr lang="cs-CZ" dirty="0" err="1"/>
              <a:t>quibus</a:t>
            </a:r>
            <a:r>
              <a:rPr lang="cs-CZ" dirty="0"/>
              <a:t> tu </a:t>
            </a:r>
            <a:r>
              <a:rPr lang="cs-CZ" dirty="0" err="1"/>
              <a:t>criminaris</a:t>
            </a:r>
            <a:r>
              <a:rPr lang="cs-CZ" dirty="0"/>
              <a:t> ne </a:t>
            </a:r>
            <a:r>
              <a:rPr lang="cs-CZ" dirty="0" err="1"/>
              <a:t>ipsius</a:t>
            </a:r>
            <a:r>
              <a:rPr lang="cs-CZ" dirty="0"/>
              <a:t> </a:t>
            </a:r>
            <a:r>
              <a:rPr lang="cs-CZ" dirty="0" err="1"/>
              <a:t>quidem</a:t>
            </a:r>
            <a:r>
              <a:rPr lang="cs-CZ" dirty="0"/>
              <a:t> </a:t>
            </a:r>
            <a:r>
              <a:rPr lang="cs-CZ" dirty="0" err="1"/>
              <a:t>iudicio</a:t>
            </a:r>
            <a:r>
              <a:rPr lang="cs-CZ" dirty="0"/>
              <a:t> in </a:t>
            </a:r>
            <a:r>
              <a:rPr lang="cs-CZ" dirty="0" err="1"/>
              <a:t>civium</a:t>
            </a:r>
            <a:r>
              <a:rPr lang="cs-CZ" dirty="0"/>
              <a:t> </a:t>
            </a:r>
            <a:r>
              <a:rPr lang="cs-CZ" dirty="0" err="1"/>
              <a:t>Romanorum</a:t>
            </a:r>
            <a:r>
              <a:rPr lang="cs-CZ" dirty="0"/>
              <a:t> iure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versatum</a:t>
            </a:r>
            <a:r>
              <a:rPr lang="cs-CZ" dirty="0"/>
              <a:t>, et </a:t>
            </a:r>
            <a:r>
              <a:rPr lang="cs-CZ" dirty="0" err="1"/>
              <a:t>testamentum</a:t>
            </a:r>
            <a:r>
              <a:rPr lang="cs-CZ" dirty="0"/>
              <a:t> </a:t>
            </a:r>
            <a:r>
              <a:rPr lang="cs-CZ" dirty="0" err="1"/>
              <a:t>saepe</a:t>
            </a:r>
            <a:r>
              <a:rPr lang="cs-CZ" dirty="0"/>
              <a:t> </a:t>
            </a:r>
            <a:r>
              <a:rPr lang="cs-CZ" dirty="0" err="1"/>
              <a:t>fecit</a:t>
            </a:r>
            <a:r>
              <a:rPr lang="cs-CZ" dirty="0"/>
              <a:t> </a:t>
            </a:r>
            <a:r>
              <a:rPr lang="cs-CZ" dirty="0" err="1"/>
              <a:t>nostris</a:t>
            </a:r>
            <a:r>
              <a:rPr lang="cs-CZ" dirty="0"/>
              <a:t> </a:t>
            </a:r>
            <a:r>
              <a:rPr lang="cs-CZ" dirty="0" err="1"/>
              <a:t>legibus</a:t>
            </a:r>
            <a:r>
              <a:rPr lang="cs-CZ" dirty="0"/>
              <a:t>, et </a:t>
            </a:r>
            <a:r>
              <a:rPr lang="cs-CZ" dirty="0" err="1"/>
              <a:t>adiit</a:t>
            </a:r>
            <a:r>
              <a:rPr lang="cs-CZ" dirty="0"/>
              <a:t> </a:t>
            </a:r>
            <a:r>
              <a:rPr lang="cs-CZ" dirty="0" err="1"/>
              <a:t>hereditates</a:t>
            </a:r>
            <a:r>
              <a:rPr lang="cs-CZ" dirty="0"/>
              <a:t> </a:t>
            </a:r>
            <a:r>
              <a:rPr lang="cs-CZ" dirty="0" err="1"/>
              <a:t>civium</a:t>
            </a:r>
            <a:r>
              <a:rPr lang="cs-CZ" dirty="0"/>
              <a:t> </a:t>
            </a:r>
            <a:r>
              <a:rPr lang="cs-CZ" dirty="0" err="1"/>
              <a:t>Romanorum</a:t>
            </a:r>
            <a:r>
              <a:rPr lang="cs-CZ" dirty="0"/>
              <a:t>, et in </a:t>
            </a:r>
            <a:r>
              <a:rPr lang="cs-CZ" dirty="0" err="1"/>
              <a:t>beneficiis</a:t>
            </a:r>
            <a:r>
              <a:rPr lang="cs-CZ" dirty="0"/>
              <a:t> ad </a:t>
            </a:r>
            <a:r>
              <a:rPr lang="cs-CZ" dirty="0" err="1"/>
              <a:t>aerarium</a:t>
            </a:r>
            <a:r>
              <a:rPr lang="cs-CZ" dirty="0"/>
              <a:t> </a:t>
            </a:r>
            <a:r>
              <a:rPr lang="cs-CZ" dirty="0" err="1"/>
              <a:t>delatus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a L. </a:t>
            </a:r>
            <a:r>
              <a:rPr lang="cs-CZ" dirty="0" err="1"/>
              <a:t>Lucullo</a:t>
            </a:r>
            <a:r>
              <a:rPr lang="cs-CZ" dirty="0"/>
              <a:t> pro </a:t>
            </a:r>
            <a:r>
              <a:rPr lang="cs-CZ" dirty="0" err="1"/>
              <a:t>consule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5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Confirmatio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[8] Si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aliud</a:t>
            </a:r>
            <a:r>
              <a:rPr lang="cs-CZ" dirty="0"/>
              <a:t> </a:t>
            </a:r>
            <a:r>
              <a:rPr lang="cs-CZ" dirty="0" err="1"/>
              <a:t>nisi</a:t>
            </a:r>
            <a:r>
              <a:rPr lang="cs-CZ" dirty="0"/>
              <a:t> de </a:t>
            </a:r>
            <a:r>
              <a:rPr lang="cs-CZ" dirty="0" err="1"/>
              <a:t>civitate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lege </a:t>
            </a:r>
            <a:r>
              <a:rPr lang="cs-CZ" dirty="0" err="1"/>
              <a:t>dicimus</a:t>
            </a:r>
            <a:r>
              <a:rPr lang="cs-CZ" dirty="0"/>
              <a:t>,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dico</a:t>
            </a:r>
            <a:r>
              <a:rPr lang="cs-CZ" dirty="0"/>
              <a:t> </a:t>
            </a:r>
            <a:r>
              <a:rPr lang="cs-CZ" dirty="0" err="1"/>
              <a:t>amplius</a:t>
            </a:r>
            <a:r>
              <a:rPr lang="cs-CZ" dirty="0"/>
              <a:t>: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 </a:t>
            </a:r>
            <a:r>
              <a:rPr 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dicta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cs-CZ" dirty="0"/>
              <a:t>. </a:t>
            </a:r>
            <a:r>
              <a:rPr lang="cs-CZ" dirty="0" err="1">
                <a:solidFill>
                  <a:srgbClr val="FFFF00"/>
                </a:solidFill>
              </a:rPr>
              <a:t>Quid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</a:t>
            </a:r>
            <a:r>
              <a:rPr lang="cs-CZ" dirty="0" err="1"/>
              <a:t>horum</a:t>
            </a:r>
            <a:r>
              <a:rPr lang="cs-CZ" dirty="0"/>
              <a:t> </a:t>
            </a:r>
            <a:r>
              <a:rPr lang="cs-CZ" dirty="0" err="1">
                <a:solidFill>
                  <a:srgbClr val="FFFF00"/>
                </a:solidFill>
              </a:rPr>
              <a:t>infirmari</a:t>
            </a:r>
            <a:r>
              <a:rPr lang="cs-CZ" dirty="0"/>
              <a:t>, </a:t>
            </a:r>
            <a:r>
              <a:rPr lang="cs-CZ" dirty="0" err="1"/>
              <a:t>Grati</a:t>
            </a:r>
            <a:r>
              <a:rPr lang="cs-CZ" dirty="0"/>
              <a:t>, </a:t>
            </a:r>
            <a:r>
              <a:rPr lang="cs-CZ" dirty="0" err="1">
                <a:solidFill>
                  <a:srgbClr val="FFFF00"/>
                </a:solidFill>
              </a:rPr>
              <a:t>potest</a:t>
            </a:r>
            <a:r>
              <a:rPr lang="cs-CZ" dirty="0"/>
              <a:t>? </a:t>
            </a:r>
            <a:r>
              <a:rPr lang="cs-CZ" dirty="0" err="1"/>
              <a:t>Heracliaene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tum</a:t>
            </a:r>
            <a:r>
              <a:rPr lang="cs-CZ" dirty="0"/>
              <a:t> </a:t>
            </a:r>
            <a:r>
              <a:rPr lang="cs-CZ" dirty="0" err="1"/>
              <a:t>ascriptum</a:t>
            </a:r>
            <a:r>
              <a:rPr lang="cs-CZ" dirty="0"/>
              <a:t> </a:t>
            </a:r>
            <a:r>
              <a:rPr lang="cs-CZ" dirty="0" err="1">
                <a:solidFill>
                  <a:srgbClr val="FFFF00"/>
                </a:solidFill>
              </a:rPr>
              <a:t>negabis</a:t>
            </a:r>
            <a:r>
              <a:rPr lang="cs-CZ" dirty="0"/>
              <a:t>? </a:t>
            </a:r>
            <a:r>
              <a:rPr lang="cs-CZ" dirty="0" err="1">
                <a:solidFill>
                  <a:srgbClr val="00B050"/>
                </a:solidFill>
              </a:rPr>
              <a:t>Adest</a:t>
            </a:r>
            <a:r>
              <a:rPr lang="cs-CZ" dirty="0"/>
              <a:t> vir </a:t>
            </a:r>
            <a:r>
              <a:rPr lang="cs-CZ" dirty="0" err="1"/>
              <a:t>summa</a:t>
            </a:r>
            <a:r>
              <a:rPr lang="cs-CZ" dirty="0"/>
              <a:t> </a:t>
            </a:r>
            <a:r>
              <a:rPr lang="cs-CZ" dirty="0" err="1"/>
              <a:t>auctoritate</a:t>
            </a:r>
            <a:r>
              <a:rPr lang="cs-CZ" dirty="0"/>
              <a:t> et religione et fide, M. </a:t>
            </a:r>
            <a:r>
              <a:rPr lang="cs-CZ" dirty="0" err="1"/>
              <a:t>Lucullus</a:t>
            </a:r>
            <a:r>
              <a:rPr lang="cs-CZ" dirty="0"/>
              <a:t>, qui se non </a:t>
            </a:r>
            <a:r>
              <a:rPr lang="cs-CZ" dirty="0" err="1"/>
              <a:t>opinari</a:t>
            </a:r>
            <a:r>
              <a:rPr lang="cs-CZ" dirty="0"/>
              <a:t> sed </a:t>
            </a:r>
            <a:r>
              <a:rPr lang="cs-CZ" dirty="0" err="1"/>
              <a:t>scire</a:t>
            </a:r>
            <a:r>
              <a:rPr lang="cs-CZ" dirty="0"/>
              <a:t> non </a:t>
            </a:r>
            <a:r>
              <a:rPr lang="cs-CZ" dirty="0" err="1"/>
              <a:t>audisse</a:t>
            </a:r>
            <a:r>
              <a:rPr lang="cs-CZ" dirty="0"/>
              <a:t> sed </a:t>
            </a:r>
            <a:r>
              <a:rPr lang="cs-CZ" dirty="0" err="1"/>
              <a:t>vidisse</a:t>
            </a:r>
            <a:r>
              <a:rPr lang="cs-CZ" dirty="0"/>
              <a:t>, non </a:t>
            </a:r>
            <a:r>
              <a:rPr lang="cs-CZ" dirty="0" err="1"/>
              <a:t>interfuisse</a:t>
            </a:r>
            <a:r>
              <a:rPr lang="cs-CZ" dirty="0"/>
              <a:t> sed </a:t>
            </a:r>
            <a:r>
              <a:rPr lang="cs-CZ" dirty="0" err="1"/>
              <a:t>egisse</a:t>
            </a:r>
            <a:r>
              <a:rPr lang="cs-CZ" dirty="0"/>
              <a:t> </a:t>
            </a:r>
            <a:r>
              <a:rPr lang="cs-CZ" dirty="0" err="1"/>
              <a:t>dicit</a:t>
            </a:r>
            <a:r>
              <a:rPr lang="cs-CZ" dirty="0"/>
              <a:t>. </a:t>
            </a:r>
            <a:r>
              <a:rPr lang="cs-CZ" dirty="0" err="1">
                <a:solidFill>
                  <a:srgbClr val="00B050"/>
                </a:solidFill>
              </a:rPr>
              <a:t>Adsunt</a:t>
            </a:r>
            <a:r>
              <a:rPr lang="cs-CZ" dirty="0"/>
              <a:t> </a:t>
            </a:r>
            <a:r>
              <a:rPr lang="cs-CZ" dirty="0" err="1"/>
              <a:t>Heraclienses</a:t>
            </a:r>
            <a:r>
              <a:rPr lang="cs-CZ" dirty="0"/>
              <a:t> </a:t>
            </a:r>
            <a:r>
              <a:rPr lang="cs-CZ" dirty="0" err="1"/>
              <a:t>legati</a:t>
            </a:r>
            <a:r>
              <a:rPr lang="cs-CZ" dirty="0"/>
              <a:t>, </a:t>
            </a:r>
            <a:r>
              <a:rPr lang="cs-CZ" dirty="0" err="1"/>
              <a:t>nobilissimi</a:t>
            </a:r>
            <a:r>
              <a:rPr lang="cs-CZ" dirty="0"/>
              <a:t> </a:t>
            </a:r>
            <a:r>
              <a:rPr lang="cs-CZ" dirty="0" err="1"/>
              <a:t>homines</a:t>
            </a:r>
            <a:r>
              <a:rPr lang="cs-CZ" dirty="0"/>
              <a:t>: </a:t>
            </a:r>
            <a:r>
              <a:rPr lang="cs-CZ" dirty="0" err="1"/>
              <a:t>huius</a:t>
            </a:r>
            <a:r>
              <a:rPr lang="cs-CZ" dirty="0"/>
              <a:t> </a:t>
            </a:r>
            <a:r>
              <a:rPr lang="cs-CZ" dirty="0" err="1"/>
              <a:t>iudici</a:t>
            </a:r>
            <a:r>
              <a:rPr lang="cs-CZ" dirty="0"/>
              <a:t> causa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mandatis</a:t>
            </a:r>
            <a:r>
              <a:rPr lang="cs-CZ" dirty="0"/>
              <a:t> et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publico</a:t>
            </a:r>
            <a:r>
              <a:rPr lang="cs-CZ" dirty="0"/>
              <a:t> </a:t>
            </a:r>
            <a:r>
              <a:rPr lang="cs-CZ" dirty="0" err="1"/>
              <a:t>testimonio</a:t>
            </a:r>
            <a:r>
              <a:rPr lang="cs-CZ" dirty="0"/>
              <a:t> [</a:t>
            </a:r>
            <a:r>
              <a:rPr lang="cs-CZ" dirty="0" err="1"/>
              <a:t>venerunt</a:t>
            </a:r>
            <a:r>
              <a:rPr lang="cs-CZ" dirty="0"/>
              <a:t>]; qui </a:t>
            </a:r>
            <a:r>
              <a:rPr lang="cs-CZ" dirty="0" err="1"/>
              <a:t>hunc</a:t>
            </a:r>
            <a:r>
              <a:rPr lang="cs-CZ" dirty="0"/>
              <a:t> </a:t>
            </a:r>
            <a:r>
              <a:rPr lang="cs-CZ" dirty="0" err="1"/>
              <a:t>ascriptum</a:t>
            </a:r>
            <a:r>
              <a:rPr lang="cs-CZ" dirty="0"/>
              <a:t> </a:t>
            </a:r>
            <a:r>
              <a:rPr lang="cs-CZ" dirty="0" err="1"/>
              <a:t>Heracliensem</a:t>
            </a:r>
            <a:r>
              <a:rPr lang="cs-CZ" dirty="0"/>
              <a:t> </a:t>
            </a:r>
            <a:r>
              <a:rPr lang="cs-CZ" dirty="0" err="1"/>
              <a:t>dicunt</a:t>
            </a:r>
            <a:r>
              <a:rPr lang="cs-CZ" dirty="0"/>
              <a:t>. His tu </a:t>
            </a:r>
            <a:r>
              <a:rPr lang="cs-CZ" dirty="0" err="1"/>
              <a:t>tabulas</a:t>
            </a:r>
            <a:r>
              <a:rPr lang="cs-CZ" dirty="0"/>
              <a:t> </a:t>
            </a:r>
            <a:r>
              <a:rPr lang="cs-CZ" dirty="0" err="1">
                <a:solidFill>
                  <a:srgbClr val="FFFF00"/>
                </a:solidFill>
              </a:rPr>
              <a:t>desideras</a:t>
            </a:r>
            <a:r>
              <a:rPr lang="cs-CZ" dirty="0"/>
              <a:t> </a:t>
            </a:r>
            <a:r>
              <a:rPr lang="cs-CZ" dirty="0" err="1"/>
              <a:t>Heracliensium</a:t>
            </a:r>
            <a:r>
              <a:rPr lang="cs-CZ" dirty="0"/>
              <a:t> </a:t>
            </a:r>
            <a:r>
              <a:rPr lang="cs-CZ" dirty="0" err="1"/>
              <a:t>publicas</a:t>
            </a:r>
            <a:r>
              <a:rPr lang="cs-CZ" dirty="0"/>
              <a:t>: </a:t>
            </a:r>
            <a:r>
              <a:rPr lang="cs-CZ" dirty="0" err="1"/>
              <a:t>quas</a:t>
            </a:r>
            <a:r>
              <a:rPr lang="cs-CZ" dirty="0"/>
              <a:t> </a:t>
            </a:r>
            <a:r>
              <a:rPr lang="cs-CZ" dirty="0" err="1"/>
              <a:t>Italico</a:t>
            </a:r>
            <a:r>
              <a:rPr lang="cs-CZ" dirty="0"/>
              <a:t> </a:t>
            </a:r>
            <a:r>
              <a:rPr lang="cs-CZ" dirty="0" err="1"/>
              <a:t>bello</a:t>
            </a:r>
            <a:r>
              <a:rPr lang="cs-CZ" dirty="0"/>
              <a:t> </a:t>
            </a:r>
            <a:r>
              <a:rPr lang="cs-CZ" dirty="0" err="1"/>
              <a:t>incenso</a:t>
            </a:r>
            <a:r>
              <a:rPr lang="cs-CZ" dirty="0"/>
              <a:t> </a:t>
            </a:r>
            <a:r>
              <a:rPr lang="cs-CZ" dirty="0" err="1"/>
              <a:t>tabulario</a:t>
            </a:r>
            <a:r>
              <a:rPr lang="cs-CZ" dirty="0"/>
              <a:t> </a:t>
            </a:r>
            <a:r>
              <a:rPr lang="cs-CZ" dirty="0" err="1" smtClean="0"/>
              <a:t>interisse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scimus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omnis</a:t>
            </a:r>
            <a:r>
              <a:rPr lang="cs-CZ" dirty="0" smtClean="0"/>
              <a:t>. </a:t>
            </a:r>
            <a:r>
              <a:rPr lang="cs-CZ" dirty="0" err="1">
                <a:solidFill>
                  <a:srgbClr val="FF0000"/>
                </a:solidFill>
              </a:rPr>
              <a:t>Est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ridiculum</a:t>
            </a:r>
            <a:r>
              <a:rPr lang="cs-CZ" dirty="0">
                <a:solidFill>
                  <a:srgbClr val="FF0000"/>
                </a:solidFill>
              </a:rPr>
              <a:t> ad </a:t>
            </a:r>
            <a:r>
              <a:rPr lang="cs-CZ" dirty="0" err="1">
                <a:solidFill>
                  <a:srgbClr val="FF0000"/>
                </a:solidFill>
              </a:rPr>
              <a:t>ea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quae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habemus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nihil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dicere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quaerere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quae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habere</a:t>
            </a:r>
            <a:r>
              <a:rPr lang="cs-CZ" dirty="0">
                <a:solidFill>
                  <a:srgbClr val="FF0000"/>
                </a:solidFill>
              </a:rPr>
              <a:t> non </a:t>
            </a:r>
            <a:r>
              <a:rPr lang="cs-CZ" dirty="0" err="1">
                <a:solidFill>
                  <a:srgbClr val="FF0000"/>
                </a:solidFill>
              </a:rPr>
              <a:t>possumus</a:t>
            </a:r>
            <a:r>
              <a:rPr lang="cs-CZ" dirty="0">
                <a:solidFill>
                  <a:srgbClr val="FF0000"/>
                </a:solidFill>
              </a:rPr>
              <a:t>; et de </a:t>
            </a:r>
            <a:r>
              <a:rPr lang="cs-CZ" dirty="0" err="1">
                <a:solidFill>
                  <a:srgbClr val="FF0000"/>
                </a:solidFill>
              </a:rPr>
              <a:t>hominum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memoria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tacere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litterarum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memoriam </a:t>
            </a:r>
            <a:r>
              <a:rPr lang="cs-CZ" dirty="0" err="1">
                <a:solidFill>
                  <a:srgbClr val="FF0000"/>
                </a:solidFill>
              </a:rPr>
              <a:t>flagitare</a:t>
            </a:r>
            <a:r>
              <a:rPr lang="cs-CZ" dirty="0">
                <a:solidFill>
                  <a:srgbClr val="FF0000"/>
                </a:solidFill>
              </a:rPr>
              <a:t>; et,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habeas</a:t>
            </a:r>
            <a:r>
              <a:rPr lang="cs-CZ" dirty="0"/>
              <a:t> </a:t>
            </a:r>
            <a:r>
              <a:rPr lang="cs-CZ" dirty="0" err="1"/>
              <a:t>amplissimi</a:t>
            </a:r>
            <a:r>
              <a:rPr lang="cs-CZ" dirty="0"/>
              <a:t> </a:t>
            </a:r>
            <a:r>
              <a:rPr lang="cs-CZ" dirty="0" err="1"/>
              <a:t>viri</a:t>
            </a:r>
            <a:r>
              <a:rPr lang="cs-CZ" dirty="0"/>
              <a:t> religionem, </a:t>
            </a:r>
            <a:r>
              <a:rPr lang="cs-CZ" dirty="0" err="1"/>
              <a:t>integerrimi</a:t>
            </a:r>
            <a:r>
              <a:rPr lang="cs-CZ" dirty="0"/>
              <a:t> </a:t>
            </a:r>
            <a:r>
              <a:rPr lang="cs-CZ" dirty="0" err="1"/>
              <a:t>municipi</a:t>
            </a:r>
            <a:r>
              <a:rPr lang="cs-CZ" dirty="0"/>
              <a:t> ius </a:t>
            </a:r>
            <a:r>
              <a:rPr lang="cs-CZ" dirty="0" err="1"/>
              <a:t>iurandum</a:t>
            </a:r>
            <a:r>
              <a:rPr lang="cs-CZ" dirty="0"/>
              <a:t> </a:t>
            </a:r>
            <a:r>
              <a:rPr lang="cs-CZ" dirty="0" err="1"/>
              <a:t>fidemque</a:t>
            </a:r>
            <a:r>
              <a:rPr lang="cs-CZ" dirty="0"/>
              <a:t>, </a:t>
            </a:r>
            <a:r>
              <a:rPr lang="cs-CZ" dirty="0" err="1">
                <a:solidFill>
                  <a:srgbClr val="FF0000"/>
                </a:solidFill>
              </a:rPr>
              <a:t>ea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quae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depravari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nullo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modo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possunt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repudiare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tabulas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quas</a:t>
            </a:r>
            <a:r>
              <a:rPr lang="cs-CZ" dirty="0">
                <a:solidFill>
                  <a:srgbClr val="FF0000"/>
                </a:solidFill>
              </a:rPr>
              <a:t> idem </a:t>
            </a:r>
            <a:r>
              <a:rPr lang="cs-CZ" dirty="0" err="1">
                <a:solidFill>
                  <a:srgbClr val="FF0000"/>
                </a:solidFill>
              </a:rPr>
              <a:t>dicis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solere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corrumpi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desiderare</a:t>
            </a:r>
            <a:r>
              <a:rPr lang="cs-CZ" dirty="0">
                <a:solidFill>
                  <a:srgbClr val="FF0000"/>
                </a:solidFill>
              </a:rPr>
              <a:t>.</a:t>
            </a:r>
            <a:r>
              <a:rPr lang="cs-CZ" dirty="0"/>
              <a:t> </a:t>
            </a:r>
          </a:p>
          <a:p>
            <a:r>
              <a:rPr lang="cs-CZ" dirty="0"/>
              <a:t>[9]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domicilium</a:t>
            </a:r>
            <a:r>
              <a:rPr lang="cs-CZ" dirty="0"/>
              <a:t> </a:t>
            </a:r>
            <a:r>
              <a:rPr lang="cs-CZ" dirty="0" err="1"/>
              <a:t>Romae</a:t>
            </a:r>
            <a:r>
              <a:rPr lang="cs-CZ" dirty="0"/>
              <a:t> </a:t>
            </a:r>
            <a:r>
              <a:rPr lang="cs-CZ" dirty="0">
                <a:solidFill>
                  <a:srgbClr val="FFFF00"/>
                </a:solidFill>
              </a:rPr>
              <a:t>non </a:t>
            </a:r>
            <a:r>
              <a:rPr lang="cs-CZ" dirty="0" err="1">
                <a:solidFill>
                  <a:srgbClr val="FFFF00"/>
                </a:solidFill>
              </a:rPr>
              <a:t>habuit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/>
              <a:t>is</a:t>
            </a:r>
            <a:r>
              <a:rPr lang="cs-CZ" dirty="0"/>
              <a:t>, qui </a:t>
            </a:r>
            <a:r>
              <a:rPr lang="cs-CZ" dirty="0" err="1"/>
              <a:t>tot</a:t>
            </a:r>
            <a:r>
              <a:rPr lang="cs-CZ" dirty="0"/>
              <a:t> </a:t>
            </a:r>
            <a:r>
              <a:rPr lang="cs-CZ" dirty="0" err="1"/>
              <a:t>annis</a:t>
            </a:r>
            <a:r>
              <a:rPr lang="cs-CZ" dirty="0"/>
              <a:t> ante </a:t>
            </a:r>
            <a:r>
              <a:rPr lang="cs-CZ" dirty="0" err="1"/>
              <a:t>civitatem</a:t>
            </a:r>
            <a:r>
              <a:rPr lang="cs-CZ" dirty="0"/>
              <a:t> </a:t>
            </a:r>
            <a:r>
              <a:rPr lang="cs-CZ" dirty="0" err="1"/>
              <a:t>datam</a:t>
            </a:r>
            <a:r>
              <a:rPr lang="cs-CZ" dirty="0"/>
              <a:t> sedem omnium </a:t>
            </a:r>
            <a:r>
              <a:rPr lang="cs-CZ" dirty="0" err="1"/>
              <a:t>rerum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fortunarum</a:t>
            </a:r>
            <a:r>
              <a:rPr lang="cs-CZ" dirty="0"/>
              <a:t> </a:t>
            </a:r>
            <a:r>
              <a:rPr lang="cs-CZ" dirty="0" err="1"/>
              <a:t>suarum</a:t>
            </a:r>
            <a:r>
              <a:rPr lang="cs-CZ" dirty="0"/>
              <a:t> </a:t>
            </a:r>
            <a:r>
              <a:rPr lang="cs-CZ" dirty="0" err="1"/>
              <a:t>Romae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conlocavit</a:t>
            </a:r>
            <a:r>
              <a:rPr lang="cs-CZ" dirty="0"/>
              <a:t>? At </a:t>
            </a:r>
            <a:r>
              <a:rPr lang="cs-CZ" dirty="0">
                <a:solidFill>
                  <a:srgbClr val="FFFF00"/>
                </a:solidFill>
              </a:rPr>
              <a:t>non </a:t>
            </a:r>
            <a:r>
              <a:rPr lang="cs-CZ" dirty="0" err="1">
                <a:solidFill>
                  <a:srgbClr val="FFFF00"/>
                </a:solidFill>
              </a:rPr>
              <a:t>est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professus</a:t>
            </a:r>
            <a:r>
              <a:rPr lang="cs-CZ" dirty="0"/>
              <a:t>. </a:t>
            </a:r>
            <a:r>
              <a:rPr lang="cs-CZ" dirty="0" err="1"/>
              <a:t>Immo</a:t>
            </a:r>
            <a:r>
              <a:rPr lang="cs-CZ" dirty="0"/>
              <a:t> vero eis </a:t>
            </a:r>
            <a:r>
              <a:rPr lang="cs-CZ" dirty="0" err="1"/>
              <a:t>tabulis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professus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solae</a:t>
            </a:r>
            <a:r>
              <a:rPr lang="cs-CZ" dirty="0"/>
              <a:t> ex </a:t>
            </a:r>
            <a:r>
              <a:rPr lang="cs-CZ" dirty="0" err="1"/>
              <a:t>illa</a:t>
            </a:r>
            <a:r>
              <a:rPr lang="cs-CZ" dirty="0"/>
              <a:t> </a:t>
            </a:r>
            <a:r>
              <a:rPr lang="cs-CZ" dirty="0" err="1"/>
              <a:t>professione</a:t>
            </a:r>
            <a:r>
              <a:rPr lang="cs-CZ" dirty="0"/>
              <a:t> </a:t>
            </a:r>
            <a:r>
              <a:rPr lang="cs-CZ" dirty="0" err="1"/>
              <a:t>conlegioque</a:t>
            </a:r>
            <a:r>
              <a:rPr lang="cs-CZ" dirty="0"/>
              <a:t> </a:t>
            </a:r>
            <a:r>
              <a:rPr lang="cs-CZ" dirty="0" err="1"/>
              <a:t>praetorum</a:t>
            </a:r>
            <a:r>
              <a:rPr lang="cs-CZ" dirty="0"/>
              <a:t> </a:t>
            </a:r>
            <a:r>
              <a:rPr lang="cs-CZ" dirty="0" err="1"/>
              <a:t>obtinent</a:t>
            </a:r>
            <a:r>
              <a:rPr lang="cs-CZ" dirty="0"/>
              <a:t> </a:t>
            </a:r>
            <a:r>
              <a:rPr lang="cs-CZ" dirty="0" err="1"/>
              <a:t>publicarum</a:t>
            </a:r>
            <a:r>
              <a:rPr lang="cs-CZ" dirty="0"/>
              <a:t> </a:t>
            </a:r>
            <a:r>
              <a:rPr lang="cs-CZ" dirty="0" err="1"/>
              <a:t>tabularum</a:t>
            </a:r>
            <a:r>
              <a:rPr lang="cs-CZ" dirty="0"/>
              <a:t> </a:t>
            </a:r>
            <a:r>
              <a:rPr lang="cs-CZ" dirty="0" err="1"/>
              <a:t>auctoritatem</a:t>
            </a:r>
            <a:r>
              <a:rPr lang="cs-CZ" dirty="0"/>
              <a:t>. </a:t>
            </a:r>
            <a:r>
              <a:rPr lang="cs-CZ" dirty="0" err="1" smtClean="0"/>
              <a:t>Nam</a:t>
            </a:r>
            <a:r>
              <a:rPr lang="cs-CZ" dirty="0" smtClean="0"/>
              <a:t> – </a:t>
            </a:r>
            <a:r>
              <a:rPr lang="cs-CZ" dirty="0" err="1" smtClean="0"/>
              <a:t>cum</a:t>
            </a:r>
            <a:r>
              <a:rPr lang="cs-CZ" dirty="0" smtClean="0"/>
              <a:t> </a:t>
            </a:r>
            <a:r>
              <a:rPr lang="cs-CZ" dirty="0" err="1"/>
              <a:t>Appi</a:t>
            </a:r>
            <a:r>
              <a:rPr lang="cs-CZ" dirty="0"/>
              <a:t> </a:t>
            </a:r>
            <a:r>
              <a:rPr lang="cs-CZ" dirty="0" err="1"/>
              <a:t>tabulae</a:t>
            </a:r>
            <a:r>
              <a:rPr lang="cs-CZ" dirty="0"/>
              <a:t> </a:t>
            </a:r>
            <a:r>
              <a:rPr lang="cs-CZ" dirty="0" err="1"/>
              <a:t>neglegentius</a:t>
            </a:r>
            <a:r>
              <a:rPr lang="cs-CZ" dirty="0"/>
              <a:t> </a:t>
            </a:r>
            <a:r>
              <a:rPr lang="cs-CZ" dirty="0" err="1"/>
              <a:t>adservatae</a:t>
            </a:r>
            <a:r>
              <a:rPr lang="cs-CZ" dirty="0"/>
              <a:t> </a:t>
            </a:r>
            <a:r>
              <a:rPr lang="cs-CZ" dirty="0" err="1"/>
              <a:t>dicerentur</a:t>
            </a:r>
            <a:r>
              <a:rPr lang="cs-CZ" dirty="0"/>
              <a:t>; </a:t>
            </a:r>
            <a:r>
              <a:rPr lang="cs-CZ" dirty="0" err="1"/>
              <a:t>Gabini</a:t>
            </a:r>
            <a:r>
              <a:rPr lang="cs-CZ" dirty="0"/>
              <a:t>,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diu</a:t>
            </a:r>
            <a:r>
              <a:rPr lang="cs-CZ" dirty="0"/>
              <a:t> </a:t>
            </a:r>
            <a:r>
              <a:rPr lang="cs-CZ" dirty="0" err="1"/>
              <a:t>incolumis</a:t>
            </a:r>
            <a:r>
              <a:rPr lang="cs-CZ" dirty="0"/>
              <a:t> </a:t>
            </a:r>
            <a:r>
              <a:rPr lang="cs-CZ" dirty="0" err="1"/>
              <a:t>fuit</a:t>
            </a:r>
            <a:r>
              <a:rPr lang="cs-CZ" dirty="0"/>
              <a:t>, </a:t>
            </a:r>
            <a:r>
              <a:rPr lang="cs-CZ" dirty="0" err="1"/>
              <a:t>levitas</a:t>
            </a:r>
            <a:r>
              <a:rPr lang="cs-CZ" dirty="0"/>
              <a:t>, post </a:t>
            </a:r>
            <a:r>
              <a:rPr lang="cs-CZ" dirty="0" err="1"/>
              <a:t>damnationem</a:t>
            </a:r>
            <a:r>
              <a:rPr lang="cs-CZ" dirty="0"/>
              <a:t> </a:t>
            </a:r>
            <a:r>
              <a:rPr lang="cs-CZ" dirty="0" err="1"/>
              <a:t>calamitas</a:t>
            </a:r>
            <a:r>
              <a:rPr lang="cs-CZ" dirty="0"/>
              <a:t> </a:t>
            </a:r>
            <a:r>
              <a:rPr lang="cs-CZ" dirty="0" err="1"/>
              <a:t>omnem</a:t>
            </a:r>
            <a:r>
              <a:rPr lang="cs-CZ" dirty="0"/>
              <a:t> </a:t>
            </a:r>
            <a:r>
              <a:rPr lang="cs-CZ" dirty="0" err="1"/>
              <a:t>tabularum</a:t>
            </a:r>
            <a:r>
              <a:rPr lang="cs-CZ" dirty="0"/>
              <a:t> </a:t>
            </a:r>
            <a:r>
              <a:rPr lang="cs-CZ" dirty="0" err="1"/>
              <a:t>fidem</a:t>
            </a:r>
            <a:r>
              <a:rPr lang="cs-CZ" dirty="0"/>
              <a:t> </a:t>
            </a:r>
            <a:r>
              <a:rPr lang="cs-CZ" dirty="0" err="1" smtClean="0"/>
              <a:t>resignasset</a:t>
            </a:r>
            <a:r>
              <a:rPr lang="cs-CZ" dirty="0" smtClean="0"/>
              <a:t> – </a:t>
            </a:r>
            <a:r>
              <a:rPr lang="cs-CZ" dirty="0" err="1" smtClean="0"/>
              <a:t>Metellus</a:t>
            </a:r>
            <a:r>
              <a:rPr lang="cs-CZ" dirty="0"/>
              <a:t>, homo </a:t>
            </a:r>
            <a:r>
              <a:rPr lang="cs-CZ" dirty="0" err="1"/>
              <a:t>sanctissimus</a:t>
            </a:r>
            <a:r>
              <a:rPr lang="cs-CZ" dirty="0"/>
              <a:t> </a:t>
            </a:r>
            <a:r>
              <a:rPr lang="cs-CZ" dirty="0" err="1"/>
              <a:t>modestissimusque</a:t>
            </a:r>
            <a:r>
              <a:rPr lang="cs-CZ" dirty="0"/>
              <a:t> omnium, </a:t>
            </a:r>
            <a:r>
              <a:rPr lang="cs-CZ" dirty="0" err="1"/>
              <a:t>tanta</a:t>
            </a:r>
            <a:r>
              <a:rPr lang="cs-CZ" dirty="0"/>
              <a:t> </a:t>
            </a:r>
            <a:r>
              <a:rPr lang="cs-CZ" dirty="0" err="1"/>
              <a:t>diligentia</a:t>
            </a:r>
            <a:r>
              <a:rPr lang="cs-CZ" dirty="0"/>
              <a:t> </a:t>
            </a:r>
            <a:r>
              <a:rPr lang="cs-CZ" dirty="0" err="1"/>
              <a:t>fuit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 ad L. </a:t>
            </a:r>
            <a:r>
              <a:rPr lang="cs-CZ" dirty="0" err="1"/>
              <a:t>Lentulum</a:t>
            </a:r>
            <a:r>
              <a:rPr lang="cs-CZ" dirty="0"/>
              <a:t> </a:t>
            </a:r>
            <a:r>
              <a:rPr lang="cs-CZ" dirty="0" err="1"/>
              <a:t>praetorem</a:t>
            </a:r>
            <a:r>
              <a:rPr lang="cs-CZ" dirty="0"/>
              <a:t> et ad </a:t>
            </a:r>
            <a:r>
              <a:rPr lang="cs-CZ" dirty="0" err="1"/>
              <a:t>iudices</a:t>
            </a:r>
            <a:r>
              <a:rPr lang="cs-CZ" dirty="0"/>
              <a:t> </a:t>
            </a:r>
            <a:r>
              <a:rPr lang="cs-CZ" dirty="0" err="1"/>
              <a:t>venerit</a:t>
            </a:r>
            <a:r>
              <a:rPr lang="cs-CZ" dirty="0"/>
              <a:t>, et </a:t>
            </a:r>
            <a:r>
              <a:rPr lang="cs-CZ" dirty="0" err="1"/>
              <a:t>unius</a:t>
            </a:r>
            <a:r>
              <a:rPr lang="cs-CZ" dirty="0"/>
              <a:t> </a:t>
            </a:r>
            <a:r>
              <a:rPr lang="cs-CZ" dirty="0" err="1"/>
              <a:t>nominis</a:t>
            </a:r>
            <a:r>
              <a:rPr lang="cs-CZ" dirty="0"/>
              <a:t> </a:t>
            </a:r>
            <a:r>
              <a:rPr lang="cs-CZ" dirty="0" err="1"/>
              <a:t>litura</a:t>
            </a:r>
            <a:r>
              <a:rPr lang="cs-CZ" dirty="0"/>
              <a:t> se </a:t>
            </a:r>
            <a:r>
              <a:rPr lang="cs-CZ" dirty="0" err="1"/>
              <a:t>commotum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dixerit</a:t>
            </a:r>
            <a:r>
              <a:rPr lang="cs-CZ" dirty="0"/>
              <a:t>. In his </a:t>
            </a:r>
            <a:r>
              <a:rPr lang="cs-CZ" dirty="0" err="1"/>
              <a:t>igitur</a:t>
            </a:r>
            <a:r>
              <a:rPr lang="cs-CZ" dirty="0"/>
              <a:t> </a:t>
            </a:r>
            <a:r>
              <a:rPr lang="cs-CZ" dirty="0" err="1"/>
              <a:t>tabulis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nullam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lituram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in </a:t>
            </a:r>
            <a:r>
              <a:rPr lang="cs-CZ" dirty="0" err="1"/>
              <a:t>nomine</a:t>
            </a:r>
            <a:r>
              <a:rPr lang="cs-CZ" dirty="0"/>
              <a:t> A. </a:t>
            </a:r>
            <a:r>
              <a:rPr lang="cs-CZ" dirty="0" err="1"/>
              <a:t>Licini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videtis</a:t>
            </a:r>
            <a:r>
              <a:rPr lang="cs-CZ" dirty="0"/>
              <a:t>. </a:t>
            </a:r>
          </a:p>
          <a:p>
            <a:r>
              <a:rPr lang="cs-CZ" dirty="0"/>
              <a:t>[10]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ita</a:t>
            </a:r>
            <a:r>
              <a:rPr lang="cs-CZ" dirty="0"/>
              <a:t> </a:t>
            </a:r>
            <a:r>
              <a:rPr lang="cs-CZ" dirty="0" err="1"/>
              <a:t>sunt</a:t>
            </a:r>
            <a:r>
              <a:rPr lang="cs-CZ" dirty="0"/>
              <a:t>, </a:t>
            </a:r>
            <a:r>
              <a:rPr lang="cs-CZ" dirty="0" err="1">
                <a:solidFill>
                  <a:srgbClr val="FFFF00"/>
                </a:solidFill>
              </a:rPr>
              <a:t>quid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quod</a:t>
            </a:r>
            <a:r>
              <a:rPr lang="cs-CZ" dirty="0"/>
              <a:t> de </a:t>
            </a:r>
            <a:r>
              <a:rPr lang="cs-CZ" dirty="0" err="1"/>
              <a:t>eius</a:t>
            </a:r>
            <a:r>
              <a:rPr lang="cs-CZ" dirty="0"/>
              <a:t> </a:t>
            </a:r>
            <a:r>
              <a:rPr lang="cs-CZ" dirty="0" err="1"/>
              <a:t>civitate</a:t>
            </a:r>
            <a:r>
              <a:rPr lang="cs-CZ" dirty="0"/>
              <a:t> </a:t>
            </a:r>
            <a:r>
              <a:rPr lang="cs-CZ" dirty="0" err="1">
                <a:solidFill>
                  <a:srgbClr val="FFFF00"/>
                </a:solidFill>
              </a:rPr>
              <a:t>dubitetis</a:t>
            </a:r>
            <a:r>
              <a:rPr lang="cs-CZ" dirty="0"/>
              <a:t>, </a:t>
            </a:r>
            <a:r>
              <a:rPr lang="cs-CZ" dirty="0" err="1"/>
              <a:t>praesertim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aliis</a:t>
            </a:r>
            <a:r>
              <a:rPr lang="cs-CZ" dirty="0"/>
              <a:t> </a:t>
            </a:r>
            <a:r>
              <a:rPr lang="cs-CZ" dirty="0" err="1"/>
              <a:t>quoque</a:t>
            </a:r>
            <a:r>
              <a:rPr lang="cs-CZ" dirty="0"/>
              <a:t> in </a:t>
            </a:r>
            <a:r>
              <a:rPr lang="cs-CZ" dirty="0" err="1"/>
              <a:t>civitatibus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fuerit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ascriptus</a:t>
            </a:r>
            <a:r>
              <a:rPr lang="cs-CZ" dirty="0"/>
              <a:t>? </a:t>
            </a:r>
            <a:r>
              <a:rPr lang="cs-CZ" dirty="0" err="1"/>
              <a:t>Etenim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mediocribus</a:t>
            </a:r>
            <a:r>
              <a:rPr lang="cs-CZ" dirty="0"/>
              <a:t> </a:t>
            </a:r>
            <a:r>
              <a:rPr lang="cs-CZ" dirty="0" err="1"/>
              <a:t>multis</a:t>
            </a:r>
            <a:r>
              <a:rPr lang="cs-CZ" dirty="0"/>
              <a:t> et aut </a:t>
            </a:r>
            <a:r>
              <a:rPr lang="cs-CZ" dirty="0" err="1"/>
              <a:t>nulla</a:t>
            </a:r>
            <a:r>
              <a:rPr lang="cs-CZ" dirty="0"/>
              <a:t> aut </a:t>
            </a:r>
            <a:r>
              <a:rPr lang="cs-CZ" dirty="0" err="1"/>
              <a:t>humili</a:t>
            </a:r>
            <a:r>
              <a:rPr lang="cs-CZ" dirty="0"/>
              <a:t> </a:t>
            </a:r>
            <a:r>
              <a:rPr lang="cs-CZ" dirty="0" err="1"/>
              <a:t>aliqua</a:t>
            </a:r>
            <a:r>
              <a:rPr lang="cs-CZ" dirty="0"/>
              <a:t> </a:t>
            </a:r>
            <a:r>
              <a:rPr lang="cs-CZ" dirty="0" err="1"/>
              <a:t>arte</a:t>
            </a:r>
            <a:r>
              <a:rPr lang="cs-CZ" dirty="0"/>
              <a:t> </a:t>
            </a:r>
            <a:r>
              <a:rPr lang="cs-CZ" dirty="0" err="1"/>
              <a:t>praeditis</a:t>
            </a:r>
            <a:r>
              <a:rPr lang="cs-CZ" dirty="0"/>
              <a:t> </a:t>
            </a:r>
            <a:r>
              <a:rPr lang="cs-CZ" dirty="0" err="1"/>
              <a:t>gratuito</a:t>
            </a:r>
            <a:r>
              <a:rPr lang="cs-CZ" dirty="0"/>
              <a:t> </a:t>
            </a:r>
            <a:r>
              <a:rPr lang="cs-CZ" dirty="0" err="1"/>
              <a:t>civitatem</a:t>
            </a:r>
            <a:r>
              <a:rPr lang="cs-CZ" dirty="0"/>
              <a:t> in </a:t>
            </a:r>
            <a:r>
              <a:rPr lang="cs-CZ" dirty="0" err="1"/>
              <a:t>Graecia</a:t>
            </a:r>
            <a:r>
              <a:rPr lang="cs-CZ" dirty="0"/>
              <a:t> </a:t>
            </a:r>
            <a:r>
              <a:rPr lang="cs-CZ" dirty="0" err="1"/>
              <a:t>homines</a:t>
            </a:r>
            <a:r>
              <a:rPr lang="cs-CZ" dirty="0"/>
              <a:t> </a:t>
            </a:r>
            <a:r>
              <a:rPr lang="cs-CZ" dirty="0" err="1"/>
              <a:t>impertiebant</a:t>
            </a:r>
            <a:r>
              <a:rPr lang="cs-CZ" dirty="0"/>
              <a:t>, </a:t>
            </a:r>
            <a:r>
              <a:rPr lang="cs-CZ" dirty="0" err="1"/>
              <a:t>Reginos</a:t>
            </a:r>
            <a:r>
              <a:rPr lang="cs-CZ" dirty="0"/>
              <a:t> </a:t>
            </a:r>
            <a:r>
              <a:rPr lang="cs-CZ" dirty="0" err="1"/>
              <a:t>credo</a:t>
            </a:r>
            <a:r>
              <a:rPr lang="cs-CZ" dirty="0"/>
              <a:t> aut </a:t>
            </a:r>
            <a:r>
              <a:rPr lang="cs-CZ" dirty="0" err="1"/>
              <a:t>Locrensis</a:t>
            </a:r>
            <a:r>
              <a:rPr lang="cs-CZ" dirty="0"/>
              <a:t> aut </a:t>
            </a:r>
            <a:r>
              <a:rPr lang="cs-CZ" dirty="0" err="1"/>
              <a:t>Neapolitanos</a:t>
            </a:r>
            <a:r>
              <a:rPr lang="cs-CZ" dirty="0"/>
              <a:t> aut </a:t>
            </a:r>
            <a:r>
              <a:rPr lang="cs-CZ" dirty="0" err="1"/>
              <a:t>Tarentinos</a:t>
            </a:r>
            <a:r>
              <a:rPr lang="cs-CZ" dirty="0"/>
              <a:t>,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scenicis</a:t>
            </a:r>
            <a:r>
              <a:rPr lang="cs-CZ" dirty="0"/>
              <a:t> </a:t>
            </a:r>
            <a:r>
              <a:rPr lang="cs-CZ" dirty="0" err="1"/>
              <a:t>artificibus</a:t>
            </a:r>
            <a:r>
              <a:rPr lang="cs-CZ" dirty="0"/>
              <a:t> </a:t>
            </a:r>
            <a:r>
              <a:rPr lang="cs-CZ" dirty="0" err="1"/>
              <a:t>largiri</a:t>
            </a:r>
            <a:r>
              <a:rPr lang="cs-CZ" dirty="0"/>
              <a:t> </a:t>
            </a:r>
            <a:r>
              <a:rPr lang="cs-CZ" dirty="0" err="1"/>
              <a:t>solebant</a:t>
            </a:r>
            <a:r>
              <a:rPr lang="cs-CZ" dirty="0"/>
              <a:t>, id </a:t>
            </a:r>
            <a:r>
              <a:rPr lang="cs-CZ" dirty="0" err="1"/>
              <a:t>huic</a:t>
            </a:r>
            <a:r>
              <a:rPr lang="cs-CZ" dirty="0"/>
              <a:t> </a:t>
            </a:r>
            <a:r>
              <a:rPr lang="cs-CZ" dirty="0" err="1"/>
              <a:t>summa</a:t>
            </a:r>
            <a:r>
              <a:rPr lang="cs-CZ" dirty="0"/>
              <a:t> </a:t>
            </a:r>
            <a:r>
              <a:rPr lang="cs-CZ" dirty="0" err="1"/>
              <a:t>ingeni</a:t>
            </a:r>
            <a:r>
              <a:rPr lang="cs-CZ" dirty="0"/>
              <a:t> </a:t>
            </a:r>
            <a:r>
              <a:rPr lang="cs-CZ" dirty="0" err="1"/>
              <a:t>praedito</a:t>
            </a:r>
            <a:r>
              <a:rPr lang="cs-CZ" dirty="0"/>
              <a:t> </a:t>
            </a:r>
            <a:r>
              <a:rPr lang="cs-CZ" dirty="0" err="1"/>
              <a:t>gloria</a:t>
            </a:r>
            <a:r>
              <a:rPr lang="cs-CZ" dirty="0"/>
              <a:t> </a:t>
            </a:r>
            <a:r>
              <a:rPr lang="cs-CZ" dirty="0" err="1"/>
              <a:t>noluisse</a:t>
            </a:r>
            <a:r>
              <a:rPr lang="cs-CZ" dirty="0"/>
              <a:t>! </a:t>
            </a:r>
            <a:r>
              <a:rPr lang="cs-CZ" dirty="0" err="1">
                <a:solidFill>
                  <a:srgbClr val="FFFF00"/>
                </a:solidFill>
              </a:rPr>
              <a:t>Quid</a:t>
            </a:r>
            <a:r>
              <a:rPr lang="cs-CZ" dirty="0"/>
              <a:t>?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ceteri</a:t>
            </a:r>
            <a:r>
              <a:rPr lang="cs-CZ" dirty="0"/>
              <a:t> non </a:t>
            </a:r>
            <a:r>
              <a:rPr lang="cs-CZ" dirty="0" err="1"/>
              <a:t>modo</a:t>
            </a:r>
            <a:r>
              <a:rPr lang="cs-CZ" dirty="0"/>
              <a:t> post </a:t>
            </a:r>
            <a:r>
              <a:rPr lang="cs-CZ" dirty="0" err="1"/>
              <a:t>civitatem</a:t>
            </a:r>
            <a:r>
              <a:rPr lang="cs-CZ" dirty="0"/>
              <a:t> </a:t>
            </a:r>
            <a:r>
              <a:rPr lang="cs-CZ" dirty="0" err="1"/>
              <a:t>datam</a:t>
            </a:r>
            <a:r>
              <a:rPr lang="cs-CZ" dirty="0"/>
              <a:t>, sed </a:t>
            </a:r>
            <a:r>
              <a:rPr lang="cs-CZ" dirty="0" err="1"/>
              <a:t>etiam</a:t>
            </a:r>
            <a:r>
              <a:rPr lang="cs-CZ" dirty="0"/>
              <a:t> post legem </a:t>
            </a:r>
            <a:r>
              <a:rPr lang="cs-CZ" dirty="0" err="1"/>
              <a:t>Papiam</a:t>
            </a:r>
            <a:r>
              <a:rPr lang="cs-CZ" dirty="0"/>
              <a:t> </a:t>
            </a:r>
            <a:r>
              <a:rPr lang="cs-CZ" dirty="0" err="1"/>
              <a:t>aliquo</a:t>
            </a:r>
            <a:r>
              <a:rPr lang="cs-CZ" dirty="0"/>
              <a:t> </a:t>
            </a:r>
            <a:r>
              <a:rPr lang="cs-CZ" dirty="0" err="1"/>
              <a:t>modo</a:t>
            </a:r>
            <a:r>
              <a:rPr lang="cs-CZ" dirty="0"/>
              <a:t> in </a:t>
            </a:r>
            <a:r>
              <a:rPr lang="cs-CZ" dirty="0" err="1"/>
              <a:t>eorum</a:t>
            </a:r>
            <a:r>
              <a:rPr lang="cs-CZ" dirty="0"/>
              <a:t> </a:t>
            </a:r>
            <a:r>
              <a:rPr lang="cs-CZ" dirty="0" err="1"/>
              <a:t>municipiorum</a:t>
            </a:r>
            <a:r>
              <a:rPr lang="cs-CZ" dirty="0"/>
              <a:t> </a:t>
            </a:r>
            <a:r>
              <a:rPr lang="cs-CZ" dirty="0" err="1"/>
              <a:t>tabulas</a:t>
            </a:r>
            <a:r>
              <a:rPr lang="cs-CZ" dirty="0"/>
              <a:t> </a:t>
            </a:r>
            <a:r>
              <a:rPr lang="cs-CZ" dirty="0" err="1"/>
              <a:t>inrepserunt</a:t>
            </a:r>
            <a:r>
              <a:rPr lang="cs-CZ" dirty="0"/>
              <a:t>, hic, qui ne </a:t>
            </a:r>
            <a:r>
              <a:rPr lang="cs-CZ" dirty="0" err="1"/>
              <a:t>utitur</a:t>
            </a:r>
            <a:r>
              <a:rPr lang="cs-CZ" dirty="0"/>
              <a:t> </a:t>
            </a:r>
            <a:r>
              <a:rPr lang="cs-CZ" dirty="0" err="1"/>
              <a:t>quidem</a:t>
            </a:r>
            <a:r>
              <a:rPr lang="cs-CZ" dirty="0"/>
              <a:t> </a:t>
            </a:r>
            <a:r>
              <a:rPr lang="cs-CZ" dirty="0" err="1"/>
              <a:t>illis</a:t>
            </a:r>
            <a:r>
              <a:rPr lang="cs-CZ" dirty="0"/>
              <a:t> in </a:t>
            </a:r>
            <a:r>
              <a:rPr lang="cs-CZ" dirty="0" err="1"/>
              <a:t>quibus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scriptus</a:t>
            </a:r>
            <a:r>
              <a:rPr lang="cs-CZ" dirty="0"/>
              <a:t>,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semper</a:t>
            </a:r>
            <a:r>
              <a:rPr lang="cs-CZ" dirty="0"/>
              <a:t> se </a:t>
            </a:r>
            <a:r>
              <a:rPr lang="cs-CZ" dirty="0" err="1"/>
              <a:t>Heracliensem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voluit</a:t>
            </a:r>
            <a:r>
              <a:rPr lang="cs-CZ" dirty="0"/>
              <a:t>, </a:t>
            </a:r>
            <a:r>
              <a:rPr lang="cs-CZ" dirty="0" err="1"/>
              <a:t>reicietur</a:t>
            </a:r>
            <a:r>
              <a:rPr lang="cs-CZ" dirty="0"/>
              <a:t>? </a:t>
            </a:r>
          </a:p>
          <a:p>
            <a:r>
              <a:rPr lang="cs-CZ" dirty="0"/>
              <a:t>[11] Census </a:t>
            </a:r>
            <a:r>
              <a:rPr lang="cs-CZ" dirty="0" err="1"/>
              <a:t>nostros</a:t>
            </a:r>
            <a:r>
              <a:rPr lang="cs-CZ" dirty="0"/>
              <a:t> </a:t>
            </a:r>
            <a:r>
              <a:rPr lang="cs-CZ" dirty="0" err="1">
                <a:solidFill>
                  <a:srgbClr val="FFFF00"/>
                </a:solidFill>
              </a:rPr>
              <a:t>requiris</a:t>
            </a:r>
            <a:r>
              <a:rPr lang="cs-CZ" dirty="0"/>
              <a:t> </a:t>
            </a:r>
            <a:r>
              <a:rPr lang="cs-CZ" dirty="0" err="1"/>
              <a:t>scilicet</a:t>
            </a:r>
            <a:r>
              <a:rPr lang="cs-CZ" dirty="0"/>
              <a:t>.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</a:t>
            </a:r>
            <a:r>
              <a:rPr lang="cs-CZ" dirty="0" err="1"/>
              <a:t>obscurum</a:t>
            </a:r>
            <a:r>
              <a:rPr lang="cs-CZ" dirty="0"/>
              <a:t> </a:t>
            </a:r>
            <a:r>
              <a:rPr lang="cs-CZ" dirty="0" err="1"/>
              <a:t>proximis</a:t>
            </a:r>
            <a:r>
              <a:rPr lang="cs-CZ" dirty="0"/>
              <a:t> </a:t>
            </a:r>
            <a:r>
              <a:rPr lang="cs-CZ" dirty="0" err="1"/>
              <a:t>censoribus</a:t>
            </a:r>
            <a:r>
              <a:rPr lang="cs-CZ" dirty="0"/>
              <a:t> </a:t>
            </a:r>
            <a:r>
              <a:rPr lang="cs-CZ" dirty="0" err="1"/>
              <a:t>hunc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clarissimo</a:t>
            </a:r>
            <a:r>
              <a:rPr lang="cs-CZ" dirty="0"/>
              <a:t> </a:t>
            </a:r>
            <a:r>
              <a:rPr lang="cs-CZ" dirty="0" err="1"/>
              <a:t>imperatore</a:t>
            </a:r>
            <a:r>
              <a:rPr lang="cs-CZ" dirty="0"/>
              <a:t> L. </a:t>
            </a:r>
            <a:r>
              <a:rPr lang="cs-CZ" dirty="0" err="1"/>
              <a:t>Lucullo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apud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exercitum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fuisse</a:t>
            </a:r>
            <a:r>
              <a:rPr lang="cs-CZ" dirty="0"/>
              <a:t>; </a:t>
            </a:r>
            <a:r>
              <a:rPr lang="cs-CZ" dirty="0" err="1"/>
              <a:t>superioribus</a:t>
            </a:r>
            <a:r>
              <a:rPr lang="cs-CZ" dirty="0"/>
              <a:t>,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eodem</a:t>
            </a:r>
            <a:r>
              <a:rPr lang="cs-CZ" dirty="0"/>
              <a:t> </a:t>
            </a:r>
            <a:r>
              <a:rPr lang="cs-CZ" dirty="0" err="1"/>
              <a:t>quaestore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fuisse</a:t>
            </a:r>
            <a:r>
              <a:rPr lang="cs-CZ" dirty="0">
                <a:solidFill>
                  <a:srgbClr val="00B050"/>
                </a:solidFill>
              </a:rPr>
              <a:t> in </a:t>
            </a:r>
            <a:r>
              <a:rPr lang="cs-CZ" dirty="0" err="1">
                <a:solidFill>
                  <a:srgbClr val="00B050"/>
                </a:solidFill>
              </a:rPr>
              <a:t>Asia</a:t>
            </a:r>
            <a:r>
              <a:rPr lang="cs-CZ" dirty="0"/>
              <a:t>; </a:t>
            </a:r>
            <a:r>
              <a:rPr lang="cs-CZ" dirty="0" err="1"/>
              <a:t>primis</a:t>
            </a:r>
            <a:r>
              <a:rPr lang="cs-CZ" dirty="0"/>
              <a:t> </a:t>
            </a:r>
            <a:r>
              <a:rPr lang="cs-CZ" dirty="0" err="1"/>
              <a:t>Iulio</a:t>
            </a:r>
            <a:r>
              <a:rPr lang="cs-CZ" dirty="0"/>
              <a:t> et </a:t>
            </a:r>
            <a:r>
              <a:rPr lang="cs-CZ" dirty="0" err="1"/>
              <a:t>Crasso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nullam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populi</a:t>
            </a:r>
            <a:r>
              <a:rPr lang="cs-CZ" dirty="0">
                <a:solidFill>
                  <a:srgbClr val="00B050"/>
                </a:solidFill>
              </a:rPr>
              <a:t> partem </a:t>
            </a:r>
            <a:r>
              <a:rPr lang="cs-CZ" dirty="0" err="1">
                <a:solidFill>
                  <a:srgbClr val="00B050"/>
                </a:solidFill>
              </a:rPr>
              <a:t>esse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censam</a:t>
            </a:r>
            <a:r>
              <a:rPr lang="cs-CZ" dirty="0"/>
              <a:t>. </a:t>
            </a:r>
            <a:r>
              <a:rPr lang="cs-CZ" dirty="0" smtClean="0"/>
              <a:t>Sed – </a:t>
            </a:r>
            <a:r>
              <a:rPr lang="cs-CZ" dirty="0" err="1" smtClean="0"/>
              <a:t>quoniam</a:t>
            </a:r>
            <a:r>
              <a:rPr lang="cs-CZ" dirty="0" smtClean="0"/>
              <a:t> </a:t>
            </a:r>
            <a:r>
              <a:rPr lang="cs-CZ" dirty="0"/>
              <a:t>census non ius </a:t>
            </a:r>
            <a:r>
              <a:rPr lang="cs-CZ" dirty="0" err="1"/>
              <a:t>civitatis</a:t>
            </a:r>
            <a:r>
              <a:rPr lang="cs-CZ" dirty="0"/>
              <a:t> </a:t>
            </a:r>
            <a:r>
              <a:rPr lang="cs-CZ" dirty="0" err="1"/>
              <a:t>confirmat</a:t>
            </a:r>
            <a:r>
              <a:rPr lang="cs-CZ" dirty="0"/>
              <a:t>, </a:t>
            </a:r>
            <a:r>
              <a:rPr lang="cs-CZ" dirty="0" err="1"/>
              <a:t>ac</a:t>
            </a:r>
            <a:r>
              <a:rPr lang="cs-CZ" dirty="0"/>
              <a:t> tantum </a:t>
            </a:r>
            <a:r>
              <a:rPr lang="cs-CZ" dirty="0" err="1"/>
              <a:t>modo</a:t>
            </a:r>
            <a:r>
              <a:rPr lang="cs-CZ" dirty="0"/>
              <a:t> </a:t>
            </a:r>
            <a:r>
              <a:rPr lang="cs-CZ" dirty="0" err="1"/>
              <a:t>indicat</a:t>
            </a:r>
            <a:r>
              <a:rPr lang="cs-CZ" dirty="0"/>
              <a:t> </a:t>
            </a:r>
            <a:r>
              <a:rPr lang="cs-CZ" dirty="0" err="1"/>
              <a:t>eum</a:t>
            </a:r>
            <a:r>
              <a:rPr lang="cs-CZ" dirty="0"/>
              <a:t> qui </a:t>
            </a:r>
            <a:r>
              <a:rPr lang="cs-CZ" dirty="0" err="1"/>
              <a:t>sit</a:t>
            </a:r>
            <a:r>
              <a:rPr lang="cs-CZ" dirty="0"/>
              <a:t> census [</a:t>
            </a:r>
            <a:r>
              <a:rPr lang="cs-CZ" dirty="0" err="1"/>
              <a:t>ita</a:t>
            </a:r>
            <a:r>
              <a:rPr lang="cs-CZ" dirty="0"/>
              <a:t>] se </a:t>
            </a:r>
            <a:r>
              <a:rPr lang="cs-CZ" dirty="0" err="1"/>
              <a:t>iam</a:t>
            </a:r>
            <a:r>
              <a:rPr lang="cs-CZ" dirty="0"/>
              <a:t> </a:t>
            </a:r>
            <a:r>
              <a:rPr lang="cs-CZ" dirty="0" err="1"/>
              <a:t>tum</a:t>
            </a:r>
            <a:r>
              <a:rPr lang="cs-CZ" dirty="0"/>
              <a:t> </a:t>
            </a:r>
            <a:r>
              <a:rPr lang="cs-CZ" dirty="0" err="1"/>
              <a:t>gessisse</a:t>
            </a:r>
            <a:r>
              <a:rPr lang="cs-CZ" dirty="0"/>
              <a:t> pro </a:t>
            </a:r>
            <a:r>
              <a:rPr lang="cs-CZ" dirty="0" err="1" smtClean="0"/>
              <a:t>cive</a:t>
            </a:r>
            <a:r>
              <a:rPr lang="cs-CZ" dirty="0" smtClean="0"/>
              <a:t> – eis </a:t>
            </a:r>
            <a:r>
              <a:rPr lang="cs-CZ" dirty="0" err="1"/>
              <a:t>temporibus</a:t>
            </a:r>
            <a:r>
              <a:rPr lang="cs-CZ" dirty="0"/>
              <a:t> </a:t>
            </a:r>
            <a:r>
              <a:rPr lang="cs-CZ" dirty="0" err="1"/>
              <a:t>quibus</a:t>
            </a:r>
            <a:r>
              <a:rPr lang="cs-CZ" dirty="0"/>
              <a:t> </a:t>
            </a:r>
            <a:r>
              <a:rPr lang="cs-CZ" dirty="0">
                <a:solidFill>
                  <a:srgbClr val="FFFF00"/>
                </a:solidFill>
              </a:rPr>
              <a:t>tu </a:t>
            </a:r>
            <a:r>
              <a:rPr lang="cs-CZ" dirty="0" err="1">
                <a:solidFill>
                  <a:srgbClr val="FFFF00"/>
                </a:solidFill>
              </a:rPr>
              <a:t>criminaris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ne </a:t>
            </a:r>
            <a:r>
              <a:rPr lang="cs-CZ" dirty="0" err="1"/>
              <a:t>ipsius</a:t>
            </a:r>
            <a:r>
              <a:rPr lang="cs-CZ" dirty="0"/>
              <a:t> </a:t>
            </a:r>
            <a:r>
              <a:rPr lang="cs-CZ" dirty="0" err="1"/>
              <a:t>quidem</a:t>
            </a:r>
            <a:r>
              <a:rPr lang="cs-CZ" dirty="0"/>
              <a:t> </a:t>
            </a:r>
            <a:r>
              <a:rPr lang="cs-CZ" dirty="0" err="1"/>
              <a:t>iudicio</a:t>
            </a:r>
            <a:r>
              <a:rPr lang="cs-CZ" dirty="0"/>
              <a:t> in </a:t>
            </a:r>
            <a:r>
              <a:rPr lang="cs-CZ" dirty="0" err="1"/>
              <a:t>civium</a:t>
            </a:r>
            <a:r>
              <a:rPr lang="cs-CZ" dirty="0"/>
              <a:t> </a:t>
            </a:r>
            <a:r>
              <a:rPr lang="cs-CZ" dirty="0" err="1"/>
              <a:t>Romanorum</a:t>
            </a:r>
            <a:r>
              <a:rPr lang="cs-CZ" dirty="0"/>
              <a:t> iure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versatum</a:t>
            </a:r>
            <a:r>
              <a:rPr lang="cs-CZ" dirty="0"/>
              <a:t>, et </a:t>
            </a:r>
            <a:r>
              <a:rPr lang="cs-CZ" dirty="0" err="1">
                <a:solidFill>
                  <a:srgbClr val="00B050"/>
                </a:solidFill>
              </a:rPr>
              <a:t>testamentum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saepe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fecit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/>
              <a:t>nostris</a:t>
            </a:r>
            <a:r>
              <a:rPr lang="cs-CZ" dirty="0"/>
              <a:t> </a:t>
            </a:r>
            <a:r>
              <a:rPr lang="cs-CZ" dirty="0" err="1"/>
              <a:t>legibus</a:t>
            </a:r>
            <a:r>
              <a:rPr lang="cs-CZ" dirty="0"/>
              <a:t>, et </a:t>
            </a:r>
            <a:r>
              <a:rPr lang="cs-CZ" dirty="0" err="1">
                <a:solidFill>
                  <a:srgbClr val="00B050"/>
                </a:solidFill>
              </a:rPr>
              <a:t>adiit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hereditates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/>
              <a:t>civium</a:t>
            </a:r>
            <a:r>
              <a:rPr lang="cs-CZ" dirty="0"/>
              <a:t> </a:t>
            </a:r>
            <a:r>
              <a:rPr lang="cs-CZ" dirty="0" err="1"/>
              <a:t>Romanorum</a:t>
            </a:r>
            <a:r>
              <a:rPr lang="cs-CZ" dirty="0"/>
              <a:t>, et in </a:t>
            </a:r>
            <a:r>
              <a:rPr lang="cs-CZ" dirty="0" err="1"/>
              <a:t>beneficiis</a:t>
            </a:r>
            <a:r>
              <a:rPr lang="cs-CZ" dirty="0"/>
              <a:t> </a:t>
            </a:r>
            <a:r>
              <a:rPr lang="cs-CZ" dirty="0">
                <a:solidFill>
                  <a:srgbClr val="00B050"/>
                </a:solidFill>
              </a:rPr>
              <a:t>ad </a:t>
            </a:r>
            <a:r>
              <a:rPr lang="cs-CZ" dirty="0" err="1">
                <a:solidFill>
                  <a:srgbClr val="00B050"/>
                </a:solidFill>
              </a:rPr>
              <a:t>aerarium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delatus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est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a L. </a:t>
            </a:r>
            <a:r>
              <a:rPr lang="cs-CZ" dirty="0" err="1"/>
              <a:t>Lucullo</a:t>
            </a:r>
            <a:r>
              <a:rPr lang="cs-CZ" dirty="0"/>
              <a:t> pro </a:t>
            </a:r>
            <a:r>
              <a:rPr lang="cs-CZ" dirty="0" err="1"/>
              <a:t>consule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43289" y="489297"/>
            <a:ext cx="5337872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1600" i="1" smtClean="0"/>
              <a:t>Si nihil aliud… dicimus, nihil dico amplius: causa dicta 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err="1" smtClean="0"/>
              <a:t>transition</a:t>
            </a:r>
            <a:r>
              <a:rPr lang="cs-CZ" sz="1600" smtClean="0"/>
              <a:t> </a:t>
            </a:r>
            <a:r>
              <a:rPr lang="cs-CZ" sz="1600" err="1" smtClean="0"/>
              <a:t>from</a:t>
            </a:r>
            <a:r>
              <a:rPr lang="cs-CZ" sz="1600" smtClean="0"/>
              <a:t> </a:t>
            </a:r>
            <a:r>
              <a:rPr lang="cs-CZ" sz="1600" i="1" smtClean="0"/>
              <a:t>narratio </a:t>
            </a:r>
            <a:r>
              <a:rPr lang="cs-CZ" sz="1600" smtClean="0"/>
              <a:t>to </a:t>
            </a:r>
            <a:r>
              <a:rPr lang="cs-CZ" sz="1600" i="1" smtClean="0"/>
              <a:t>confirmatio </a:t>
            </a:r>
            <a:r>
              <a:rPr lang="cs-CZ" sz="1600" smtClean="0"/>
              <a:t>in form of refutation of argumentation since everything has been said already</a:t>
            </a:r>
            <a:endParaRPr lang="cs-CZ" sz="1600"/>
          </a:p>
        </p:txBody>
      </p:sp>
      <p:sp>
        <p:nvSpPr>
          <p:cNvPr id="5" name="TextovéPole 4"/>
          <p:cNvSpPr txBox="1"/>
          <p:nvPr/>
        </p:nvSpPr>
        <p:spPr>
          <a:xfrm>
            <a:off x="50105" y="1988463"/>
            <a:ext cx="107723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1600"/>
              <a:t>s</a:t>
            </a:r>
            <a:r>
              <a:rPr lang="cs-CZ" sz="1600" smtClean="0"/>
              <a:t>eries of rhetorical questions</a:t>
            </a:r>
            <a:endParaRPr lang="cs-CZ" sz="1600"/>
          </a:p>
        </p:txBody>
      </p:sp>
      <p:sp>
        <p:nvSpPr>
          <p:cNvPr id="6" name="TextovéPole 5"/>
          <p:cNvSpPr txBox="1"/>
          <p:nvPr/>
        </p:nvSpPr>
        <p:spPr>
          <a:xfrm>
            <a:off x="1127343" y="3242372"/>
            <a:ext cx="10226457" cy="224676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1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cs-CZ" sz="1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ridiculum</a:t>
            </a:r>
            <a:r>
              <a:rPr lang="cs-CZ" sz="1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14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400" i="1" dirty="0" smtClean="0">
                <a:solidFill>
                  <a:srgbClr val="FF0000"/>
                </a:solidFill>
              </a:rPr>
              <a:t>ad </a:t>
            </a:r>
            <a:r>
              <a:rPr lang="cs-CZ" sz="1400" i="1" dirty="0" err="1">
                <a:solidFill>
                  <a:srgbClr val="FF0000"/>
                </a:solidFill>
              </a:rPr>
              <a:t>ea</a:t>
            </a:r>
            <a:r>
              <a:rPr lang="cs-CZ" sz="1400" i="1" dirty="0">
                <a:solidFill>
                  <a:srgbClr val="FF0000"/>
                </a:solidFill>
              </a:rPr>
              <a:t> </a:t>
            </a:r>
            <a:r>
              <a:rPr lang="cs-CZ" sz="1400" i="1" dirty="0" err="1">
                <a:solidFill>
                  <a:schemeClr val="accent5">
                    <a:lumMod val="75000"/>
                  </a:schemeClr>
                </a:solidFill>
              </a:rPr>
              <a:t>quae</a:t>
            </a:r>
            <a:r>
              <a:rPr lang="cs-CZ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accent5">
                    <a:lumMod val="75000"/>
                  </a:schemeClr>
                </a:solidFill>
              </a:rPr>
              <a:t>habemus</a:t>
            </a:r>
            <a:r>
              <a:rPr lang="cs-CZ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400" i="1" dirty="0" err="1">
                <a:solidFill>
                  <a:srgbClr val="FF0000"/>
                </a:solidFill>
              </a:rPr>
              <a:t>nihil</a:t>
            </a:r>
            <a:r>
              <a:rPr lang="cs-CZ" sz="1400" i="1" dirty="0">
                <a:solidFill>
                  <a:srgbClr val="FF0000"/>
                </a:solidFill>
              </a:rPr>
              <a:t> </a:t>
            </a:r>
            <a:r>
              <a:rPr lang="cs-CZ" sz="1400" i="1" dirty="0" err="1">
                <a:solidFill>
                  <a:srgbClr val="FF0000"/>
                </a:solidFill>
              </a:rPr>
              <a:t>dicere</a:t>
            </a:r>
            <a:r>
              <a:rPr lang="cs-CZ" sz="1400" i="1" dirty="0">
                <a:solidFill>
                  <a:srgbClr val="FF0000"/>
                </a:solidFill>
              </a:rPr>
              <a:t>, </a:t>
            </a:r>
            <a:endParaRPr lang="cs-CZ" sz="1400" i="1" dirty="0" smtClean="0">
              <a:solidFill>
                <a:srgbClr val="FF0000"/>
              </a:solidFill>
            </a:endParaRPr>
          </a:p>
          <a:p>
            <a:r>
              <a:rPr lang="cs-CZ" sz="1400" i="1" dirty="0" smtClean="0">
                <a:solidFill>
                  <a:srgbClr val="FF0000"/>
                </a:solidFill>
              </a:rPr>
              <a:t>					</a:t>
            </a:r>
            <a:r>
              <a:rPr lang="cs-CZ" sz="1400" i="1" dirty="0" err="1" smtClean="0">
                <a:solidFill>
                  <a:srgbClr val="FF0000"/>
                </a:solidFill>
              </a:rPr>
              <a:t>quaerere</a:t>
            </a:r>
            <a:r>
              <a:rPr lang="cs-CZ" sz="1400" i="1" dirty="0" smtClean="0">
                <a:solidFill>
                  <a:srgbClr val="FF0000"/>
                </a:solidFill>
              </a:rPr>
              <a:t> </a:t>
            </a:r>
            <a:r>
              <a:rPr lang="cs-CZ" sz="1400" i="1" dirty="0" err="1">
                <a:solidFill>
                  <a:schemeClr val="accent5">
                    <a:lumMod val="75000"/>
                  </a:schemeClr>
                </a:solidFill>
              </a:rPr>
              <a:t>quae</a:t>
            </a:r>
            <a:r>
              <a:rPr lang="cs-CZ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accent5">
                    <a:lumMod val="75000"/>
                  </a:schemeClr>
                </a:solidFill>
              </a:rPr>
              <a:t>habere</a:t>
            </a:r>
            <a:r>
              <a:rPr lang="cs-CZ" sz="1400" i="1" dirty="0">
                <a:solidFill>
                  <a:schemeClr val="accent5">
                    <a:lumMod val="75000"/>
                  </a:schemeClr>
                </a:solidFill>
              </a:rPr>
              <a:t> non </a:t>
            </a:r>
            <a:r>
              <a:rPr lang="cs-CZ" sz="1400" i="1" dirty="0" err="1">
                <a:solidFill>
                  <a:schemeClr val="accent5">
                    <a:lumMod val="75000"/>
                  </a:schemeClr>
                </a:solidFill>
              </a:rPr>
              <a:t>possumus</a:t>
            </a:r>
            <a:r>
              <a:rPr lang="cs-CZ" sz="1400" i="1" dirty="0">
                <a:solidFill>
                  <a:srgbClr val="FF0000"/>
                </a:solidFill>
              </a:rPr>
              <a:t>; </a:t>
            </a:r>
            <a:endParaRPr lang="cs-CZ" sz="1400" i="1" dirty="0" smtClean="0">
              <a:solidFill>
                <a:srgbClr val="FF0000"/>
              </a:solidFill>
            </a:endParaRPr>
          </a:p>
          <a:p>
            <a:r>
              <a:rPr lang="cs-CZ" sz="1400" i="1" dirty="0" smtClean="0">
                <a:solidFill>
                  <a:srgbClr val="FF0000"/>
                </a:solidFill>
              </a:rPr>
              <a:t>et </a:t>
            </a:r>
            <a:r>
              <a:rPr lang="cs-CZ" sz="1400" i="1" dirty="0">
                <a:solidFill>
                  <a:srgbClr val="92D050"/>
                </a:solidFill>
              </a:rPr>
              <a:t>de </a:t>
            </a:r>
            <a:r>
              <a:rPr lang="cs-CZ" sz="1400" i="1" dirty="0" err="1">
                <a:solidFill>
                  <a:srgbClr val="92D050"/>
                </a:solidFill>
              </a:rPr>
              <a:t>hominum</a:t>
            </a:r>
            <a:r>
              <a:rPr lang="cs-CZ" sz="1400" i="1" dirty="0">
                <a:solidFill>
                  <a:srgbClr val="92D050"/>
                </a:solidFill>
              </a:rPr>
              <a:t> </a:t>
            </a:r>
            <a:r>
              <a:rPr lang="cs-CZ" sz="1400" i="1" dirty="0" err="1">
                <a:solidFill>
                  <a:srgbClr val="92D050"/>
                </a:solidFill>
              </a:rPr>
              <a:t>memoria</a:t>
            </a:r>
            <a:r>
              <a:rPr lang="cs-CZ" sz="1400" i="1" dirty="0">
                <a:solidFill>
                  <a:srgbClr val="92D050"/>
                </a:solidFill>
              </a:rPr>
              <a:t> </a:t>
            </a:r>
            <a:r>
              <a:rPr lang="cs-CZ" sz="1400" i="1" dirty="0" err="1" smtClean="0">
                <a:solidFill>
                  <a:srgbClr val="FF0000"/>
                </a:solidFill>
              </a:rPr>
              <a:t>tacere</a:t>
            </a:r>
            <a:r>
              <a:rPr lang="cs-CZ" sz="1400" i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cs-CZ" sz="1400" i="1" dirty="0" smtClean="0">
                <a:solidFill>
                  <a:srgbClr val="FF0000"/>
                </a:solidFill>
              </a:rPr>
              <a:t>					</a:t>
            </a:r>
            <a:r>
              <a:rPr lang="cs-CZ" sz="1400" i="1" dirty="0" err="1" smtClean="0">
                <a:solidFill>
                  <a:srgbClr val="92D050"/>
                </a:solidFill>
              </a:rPr>
              <a:t>litterarum</a:t>
            </a:r>
            <a:r>
              <a:rPr lang="cs-CZ" sz="1400" i="1" dirty="0" smtClean="0">
                <a:solidFill>
                  <a:srgbClr val="92D050"/>
                </a:solidFill>
              </a:rPr>
              <a:t> </a:t>
            </a:r>
            <a:r>
              <a:rPr lang="cs-CZ" sz="1400" i="1" dirty="0">
                <a:solidFill>
                  <a:srgbClr val="92D050"/>
                </a:solidFill>
              </a:rPr>
              <a:t>memoriam </a:t>
            </a:r>
            <a:r>
              <a:rPr lang="cs-CZ" sz="1400" i="1" dirty="0" err="1">
                <a:solidFill>
                  <a:srgbClr val="FF0000"/>
                </a:solidFill>
              </a:rPr>
              <a:t>flagitare</a:t>
            </a:r>
            <a:r>
              <a:rPr lang="cs-CZ" sz="1400" i="1" dirty="0">
                <a:solidFill>
                  <a:srgbClr val="FF0000"/>
                </a:solidFill>
              </a:rPr>
              <a:t>; </a:t>
            </a:r>
            <a:endParaRPr lang="cs-CZ" sz="1400" i="1" dirty="0" smtClean="0">
              <a:solidFill>
                <a:srgbClr val="FF0000"/>
              </a:solidFill>
            </a:endParaRPr>
          </a:p>
          <a:p>
            <a:r>
              <a:rPr lang="cs-CZ" sz="1400" i="1" dirty="0" smtClean="0"/>
              <a:t>et,</a:t>
            </a:r>
          </a:p>
          <a:p>
            <a:r>
              <a:rPr lang="cs-CZ" sz="1400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</a:t>
            </a:r>
            <a:r>
              <a:rPr lang="cs-CZ" sz="14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habeas</a:t>
            </a:r>
            <a:r>
              <a:rPr lang="cs-CZ" sz="14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i="1" dirty="0" err="1"/>
              <a:t>amplissimi</a:t>
            </a:r>
            <a:r>
              <a:rPr lang="cs-CZ" sz="1400" i="1" dirty="0"/>
              <a:t> </a:t>
            </a:r>
            <a:r>
              <a:rPr lang="cs-CZ" sz="1400" i="1" dirty="0" err="1"/>
              <a:t>viri</a:t>
            </a:r>
            <a:r>
              <a:rPr lang="cs-CZ" sz="1400" i="1" dirty="0"/>
              <a:t> religionem, </a:t>
            </a:r>
            <a:r>
              <a:rPr lang="cs-CZ" sz="1400" i="1" dirty="0" err="1"/>
              <a:t>integerrimi</a:t>
            </a:r>
            <a:r>
              <a:rPr lang="cs-CZ" sz="1400" i="1" dirty="0"/>
              <a:t> </a:t>
            </a:r>
            <a:r>
              <a:rPr lang="cs-CZ" sz="1400" i="1" dirty="0" err="1"/>
              <a:t>municipi</a:t>
            </a:r>
            <a:r>
              <a:rPr lang="cs-CZ" sz="1400" i="1" dirty="0"/>
              <a:t> ius </a:t>
            </a:r>
            <a:r>
              <a:rPr lang="cs-CZ" sz="1400" i="1" dirty="0" err="1"/>
              <a:t>iurandum</a:t>
            </a:r>
            <a:r>
              <a:rPr lang="cs-CZ" sz="1400" i="1" dirty="0"/>
              <a:t> </a:t>
            </a:r>
            <a:r>
              <a:rPr lang="cs-CZ" sz="1400" i="1" dirty="0" err="1"/>
              <a:t>fidemque</a:t>
            </a:r>
            <a:r>
              <a:rPr lang="cs-CZ" sz="1400" i="1" dirty="0"/>
              <a:t>, </a:t>
            </a:r>
            <a:endParaRPr lang="cs-CZ" sz="1400" i="1" dirty="0" smtClean="0"/>
          </a:p>
          <a:p>
            <a:endParaRPr lang="cs-CZ" sz="1400" i="1" dirty="0"/>
          </a:p>
          <a:p>
            <a:r>
              <a:rPr lang="cs-CZ" sz="1400" i="1" dirty="0" err="1" smtClean="0">
                <a:solidFill>
                  <a:srgbClr val="FFC000"/>
                </a:solidFill>
              </a:rPr>
              <a:t>ea</a:t>
            </a:r>
            <a:r>
              <a:rPr lang="cs-CZ" sz="1400" i="1" dirty="0" smtClean="0">
                <a:solidFill>
                  <a:srgbClr val="FFC000"/>
                </a:solidFill>
              </a:rPr>
              <a:t> </a:t>
            </a:r>
            <a:r>
              <a:rPr lang="cs-CZ" sz="1400" i="1" dirty="0" err="1">
                <a:solidFill>
                  <a:srgbClr val="FFC000"/>
                </a:solidFill>
              </a:rPr>
              <a:t>quae</a:t>
            </a:r>
            <a:r>
              <a:rPr lang="cs-CZ" sz="1400" i="1" dirty="0">
                <a:solidFill>
                  <a:srgbClr val="FFC000"/>
                </a:solidFill>
              </a:rPr>
              <a:t> </a:t>
            </a:r>
            <a:r>
              <a:rPr lang="cs-CZ" sz="1400" i="1" dirty="0" err="1">
                <a:solidFill>
                  <a:srgbClr val="FFC000"/>
                </a:solidFill>
              </a:rPr>
              <a:t>depravari</a:t>
            </a:r>
            <a:r>
              <a:rPr lang="cs-CZ" sz="1400" i="1" dirty="0">
                <a:solidFill>
                  <a:srgbClr val="FFC000"/>
                </a:solidFill>
              </a:rPr>
              <a:t> </a:t>
            </a:r>
            <a:r>
              <a:rPr lang="cs-CZ" sz="1400" i="1" dirty="0" err="1">
                <a:solidFill>
                  <a:srgbClr val="FFC000"/>
                </a:solidFill>
              </a:rPr>
              <a:t>nullo</a:t>
            </a:r>
            <a:r>
              <a:rPr lang="cs-CZ" sz="1400" i="1" dirty="0">
                <a:solidFill>
                  <a:srgbClr val="FFC000"/>
                </a:solidFill>
              </a:rPr>
              <a:t> </a:t>
            </a:r>
            <a:r>
              <a:rPr lang="cs-CZ" sz="1400" i="1" dirty="0" err="1">
                <a:solidFill>
                  <a:srgbClr val="FFC000"/>
                </a:solidFill>
              </a:rPr>
              <a:t>modo</a:t>
            </a:r>
            <a:r>
              <a:rPr lang="cs-CZ" sz="1400" i="1" dirty="0">
                <a:solidFill>
                  <a:srgbClr val="FFC000"/>
                </a:solidFill>
              </a:rPr>
              <a:t> </a:t>
            </a:r>
            <a:r>
              <a:rPr lang="cs-CZ" sz="1400" i="1" dirty="0" err="1">
                <a:solidFill>
                  <a:srgbClr val="FFC000"/>
                </a:solidFill>
              </a:rPr>
              <a:t>possunt</a:t>
            </a:r>
            <a:r>
              <a:rPr lang="cs-CZ" sz="1400" i="1" dirty="0">
                <a:solidFill>
                  <a:srgbClr val="FFC000"/>
                </a:solidFill>
              </a:rPr>
              <a:t> </a:t>
            </a:r>
            <a:r>
              <a:rPr lang="cs-CZ" sz="1400" i="1" dirty="0" err="1">
                <a:solidFill>
                  <a:srgbClr val="FF0000"/>
                </a:solidFill>
              </a:rPr>
              <a:t>repudiare</a:t>
            </a:r>
            <a:r>
              <a:rPr lang="cs-CZ" sz="1400" i="1" dirty="0">
                <a:solidFill>
                  <a:srgbClr val="FF0000"/>
                </a:solidFill>
              </a:rPr>
              <a:t>, </a:t>
            </a:r>
            <a:endParaRPr lang="cs-CZ" sz="1400" i="1" dirty="0" smtClean="0">
              <a:solidFill>
                <a:srgbClr val="FF0000"/>
              </a:solidFill>
            </a:endParaRPr>
          </a:p>
          <a:p>
            <a:r>
              <a:rPr lang="cs-CZ" sz="1400" i="1" dirty="0"/>
              <a:t>	</a:t>
            </a:r>
            <a:r>
              <a:rPr lang="cs-CZ" sz="1400" i="1" dirty="0" smtClean="0"/>
              <a:t>				</a:t>
            </a:r>
            <a:r>
              <a:rPr lang="cs-CZ" sz="1400" i="1" dirty="0" err="1" smtClean="0">
                <a:solidFill>
                  <a:srgbClr val="FFC000"/>
                </a:solidFill>
              </a:rPr>
              <a:t>tabulas</a:t>
            </a:r>
            <a:r>
              <a:rPr lang="cs-CZ" sz="1400" i="1" dirty="0">
                <a:solidFill>
                  <a:srgbClr val="FFC000"/>
                </a:solidFill>
              </a:rPr>
              <a:t>,</a:t>
            </a:r>
            <a:r>
              <a:rPr lang="cs-CZ" sz="1400" i="1" dirty="0"/>
              <a:t> </a:t>
            </a:r>
            <a:r>
              <a:rPr lang="cs-CZ" sz="1400" i="1" dirty="0" err="1">
                <a:solidFill>
                  <a:srgbClr val="FFC000"/>
                </a:solidFill>
              </a:rPr>
              <a:t>quas</a:t>
            </a:r>
            <a:r>
              <a:rPr lang="cs-CZ" sz="1400" i="1" dirty="0">
                <a:solidFill>
                  <a:srgbClr val="FFC000"/>
                </a:solidFill>
              </a:rPr>
              <a:t> idem </a:t>
            </a:r>
            <a:r>
              <a:rPr lang="cs-CZ" sz="1400" i="1" dirty="0" err="1">
                <a:solidFill>
                  <a:srgbClr val="FFC000"/>
                </a:solidFill>
              </a:rPr>
              <a:t>dicis</a:t>
            </a:r>
            <a:r>
              <a:rPr lang="cs-CZ" sz="1400" i="1" dirty="0">
                <a:solidFill>
                  <a:srgbClr val="FFC000"/>
                </a:solidFill>
              </a:rPr>
              <a:t> </a:t>
            </a:r>
            <a:r>
              <a:rPr lang="cs-CZ" sz="1400" i="1" dirty="0" err="1">
                <a:solidFill>
                  <a:srgbClr val="FFC000"/>
                </a:solidFill>
              </a:rPr>
              <a:t>solere</a:t>
            </a:r>
            <a:r>
              <a:rPr lang="cs-CZ" sz="1400" i="1" dirty="0">
                <a:solidFill>
                  <a:srgbClr val="FFC000"/>
                </a:solidFill>
              </a:rPr>
              <a:t> </a:t>
            </a:r>
            <a:r>
              <a:rPr lang="cs-CZ" sz="1400" i="1" dirty="0" err="1">
                <a:solidFill>
                  <a:srgbClr val="FFC000"/>
                </a:solidFill>
              </a:rPr>
              <a:t>corrumpi</a:t>
            </a:r>
            <a:r>
              <a:rPr lang="cs-CZ" sz="1400" i="1" dirty="0">
                <a:solidFill>
                  <a:srgbClr val="FFC000"/>
                </a:solidFill>
              </a:rPr>
              <a:t>, </a:t>
            </a:r>
            <a:r>
              <a:rPr lang="cs-CZ" sz="1400" i="1" dirty="0" err="1">
                <a:solidFill>
                  <a:srgbClr val="FF0000"/>
                </a:solidFill>
              </a:rPr>
              <a:t>desiderare</a:t>
            </a:r>
            <a:r>
              <a:rPr lang="cs-CZ" sz="14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Násobení 6"/>
          <p:cNvSpPr/>
          <p:nvPr/>
        </p:nvSpPr>
        <p:spPr>
          <a:xfrm>
            <a:off x="4821156" y="3428585"/>
            <a:ext cx="573231" cy="576057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ásobení 7"/>
          <p:cNvSpPr/>
          <p:nvPr/>
        </p:nvSpPr>
        <p:spPr>
          <a:xfrm>
            <a:off x="4821152" y="3894419"/>
            <a:ext cx="573231" cy="576057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ásobení 8"/>
          <p:cNvSpPr/>
          <p:nvPr/>
        </p:nvSpPr>
        <p:spPr>
          <a:xfrm>
            <a:off x="4821153" y="4913084"/>
            <a:ext cx="573231" cy="576057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3643289" y="3601734"/>
            <a:ext cx="2101903" cy="1958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554083" y="4013268"/>
            <a:ext cx="3847381" cy="15561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787660" y="5106025"/>
            <a:ext cx="3959525" cy="1536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6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 smtClean="0"/>
              <a:t>Confirmatio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[8] Si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aliud</a:t>
            </a:r>
            <a:r>
              <a:rPr lang="cs-CZ" dirty="0"/>
              <a:t> </a:t>
            </a:r>
            <a:r>
              <a:rPr lang="cs-CZ" dirty="0" err="1"/>
              <a:t>nisi</a:t>
            </a:r>
            <a:r>
              <a:rPr lang="cs-CZ" dirty="0"/>
              <a:t> de </a:t>
            </a:r>
            <a:r>
              <a:rPr lang="cs-CZ" dirty="0" err="1"/>
              <a:t>civitate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lege </a:t>
            </a:r>
            <a:r>
              <a:rPr lang="cs-CZ" dirty="0" err="1"/>
              <a:t>dicimus</a:t>
            </a:r>
            <a:r>
              <a:rPr lang="cs-CZ" dirty="0"/>
              <a:t>,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dico</a:t>
            </a:r>
            <a:r>
              <a:rPr lang="cs-CZ" dirty="0"/>
              <a:t> </a:t>
            </a:r>
            <a:r>
              <a:rPr lang="cs-CZ" dirty="0" err="1"/>
              <a:t>amplius</a:t>
            </a:r>
            <a:r>
              <a:rPr lang="cs-CZ" dirty="0"/>
              <a:t>: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 </a:t>
            </a:r>
            <a:r>
              <a:rPr 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dicta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cs-CZ" dirty="0"/>
              <a:t>. </a:t>
            </a:r>
            <a:r>
              <a:rPr lang="cs-CZ" dirty="0" err="1">
                <a:solidFill>
                  <a:srgbClr val="FFFF00"/>
                </a:solidFill>
              </a:rPr>
              <a:t>Quid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</a:t>
            </a:r>
            <a:r>
              <a:rPr lang="cs-CZ" dirty="0" err="1"/>
              <a:t>horum</a:t>
            </a:r>
            <a:r>
              <a:rPr lang="cs-CZ" dirty="0"/>
              <a:t> </a:t>
            </a:r>
            <a:r>
              <a:rPr lang="cs-CZ" dirty="0" err="1">
                <a:solidFill>
                  <a:srgbClr val="FFFF00"/>
                </a:solidFill>
              </a:rPr>
              <a:t>infirmari</a:t>
            </a:r>
            <a:r>
              <a:rPr lang="cs-CZ" dirty="0"/>
              <a:t>, </a:t>
            </a:r>
            <a:r>
              <a:rPr lang="cs-CZ" dirty="0" err="1"/>
              <a:t>Grati</a:t>
            </a:r>
            <a:r>
              <a:rPr lang="cs-CZ" dirty="0"/>
              <a:t>, </a:t>
            </a:r>
            <a:r>
              <a:rPr lang="cs-CZ" dirty="0" err="1">
                <a:solidFill>
                  <a:srgbClr val="FFFF00"/>
                </a:solidFill>
              </a:rPr>
              <a:t>potest</a:t>
            </a:r>
            <a:r>
              <a:rPr lang="cs-CZ" dirty="0"/>
              <a:t>? </a:t>
            </a:r>
            <a:r>
              <a:rPr lang="cs-CZ" dirty="0" err="1"/>
              <a:t>Heracliaene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tum</a:t>
            </a:r>
            <a:r>
              <a:rPr lang="cs-CZ" dirty="0"/>
              <a:t> </a:t>
            </a:r>
            <a:r>
              <a:rPr lang="cs-CZ" dirty="0" err="1"/>
              <a:t>ascriptum</a:t>
            </a:r>
            <a:r>
              <a:rPr lang="cs-CZ" dirty="0"/>
              <a:t> </a:t>
            </a:r>
            <a:r>
              <a:rPr lang="cs-CZ" dirty="0" err="1">
                <a:solidFill>
                  <a:srgbClr val="FFFF00"/>
                </a:solidFill>
              </a:rPr>
              <a:t>negabis</a:t>
            </a:r>
            <a:r>
              <a:rPr lang="cs-CZ" dirty="0"/>
              <a:t>? </a:t>
            </a:r>
            <a:r>
              <a:rPr lang="cs-CZ" dirty="0" err="1">
                <a:solidFill>
                  <a:srgbClr val="00B050"/>
                </a:solidFill>
              </a:rPr>
              <a:t>Adest</a:t>
            </a:r>
            <a:r>
              <a:rPr lang="cs-CZ" dirty="0"/>
              <a:t> vir </a:t>
            </a:r>
            <a:r>
              <a:rPr lang="cs-CZ" dirty="0" err="1"/>
              <a:t>summa</a:t>
            </a:r>
            <a:r>
              <a:rPr lang="cs-CZ" dirty="0"/>
              <a:t> </a:t>
            </a:r>
            <a:r>
              <a:rPr lang="cs-CZ" dirty="0" err="1"/>
              <a:t>auctoritate</a:t>
            </a:r>
            <a:r>
              <a:rPr lang="cs-CZ" dirty="0"/>
              <a:t> et religione et fide, M. </a:t>
            </a:r>
            <a:r>
              <a:rPr lang="cs-CZ" dirty="0" err="1"/>
              <a:t>Lucullus</a:t>
            </a:r>
            <a:r>
              <a:rPr lang="cs-CZ" dirty="0"/>
              <a:t>, qui se non </a:t>
            </a:r>
            <a:r>
              <a:rPr lang="cs-CZ" dirty="0" err="1"/>
              <a:t>opinari</a:t>
            </a:r>
            <a:r>
              <a:rPr lang="cs-CZ" dirty="0"/>
              <a:t> sed </a:t>
            </a:r>
            <a:r>
              <a:rPr lang="cs-CZ" dirty="0" err="1"/>
              <a:t>scire</a:t>
            </a:r>
            <a:r>
              <a:rPr lang="cs-CZ" dirty="0"/>
              <a:t> non </a:t>
            </a:r>
            <a:r>
              <a:rPr lang="cs-CZ" dirty="0" err="1"/>
              <a:t>audisse</a:t>
            </a:r>
            <a:r>
              <a:rPr lang="cs-CZ" dirty="0"/>
              <a:t> sed </a:t>
            </a:r>
            <a:r>
              <a:rPr lang="cs-CZ" dirty="0" err="1"/>
              <a:t>vidisse</a:t>
            </a:r>
            <a:r>
              <a:rPr lang="cs-CZ" dirty="0"/>
              <a:t>, non </a:t>
            </a:r>
            <a:r>
              <a:rPr lang="cs-CZ" dirty="0" err="1"/>
              <a:t>interfuisse</a:t>
            </a:r>
            <a:r>
              <a:rPr lang="cs-CZ" dirty="0"/>
              <a:t> sed </a:t>
            </a:r>
            <a:r>
              <a:rPr lang="cs-CZ" dirty="0" err="1"/>
              <a:t>egisse</a:t>
            </a:r>
            <a:r>
              <a:rPr lang="cs-CZ" dirty="0"/>
              <a:t> </a:t>
            </a:r>
            <a:r>
              <a:rPr lang="cs-CZ" dirty="0" err="1"/>
              <a:t>dicit</a:t>
            </a:r>
            <a:r>
              <a:rPr lang="cs-CZ" dirty="0"/>
              <a:t>. </a:t>
            </a:r>
            <a:r>
              <a:rPr lang="cs-CZ" dirty="0" err="1">
                <a:solidFill>
                  <a:srgbClr val="00B050"/>
                </a:solidFill>
              </a:rPr>
              <a:t>Adsunt</a:t>
            </a:r>
            <a:r>
              <a:rPr lang="cs-CZ" dirty="0"/>
              <a:t> </a:t>
            </a:r>
            <a:r>
              <a:rPr lang="cs-CZ" dirty="0" err="1"/>
              <a:t>Heraclienses</a:t>
            </a:r>
            <a:r>
              <a:rPr lang="cs-CZ" dirty="0"/>
              <a:t> </a:t>
            </a:r>
            <a:r>
              <a:rPr lang="cs-CZ" dirty="0" err="1"/>
              <a:t>legati</a:t>
            </a:r>
            <a:r>
              <a:rPr lang="cs-CZ" dirty="0"/>
              <a:t>, </a:t>
            </a:r>
            <a:r>
              <a:rPr lang="cs-CZ" dirty="0" err="1"/>
              <a:t>nobilissimi</a:t>
            </a:r>
            <a:r>
              <a:rPr lang="cs-CZ" dirty="0"/>
              <a:t> </a:t>
            </a:r>
            <a:r>
              <a:rPr lang="cs-CZ" dirty="0" err="1"/>
              <a:t>homines</a:t>
            </a:r>
            <a:r>
              <a:rPr lang="cs-CZ" dirty="0"/>
              <a:t>: </a:t>
            </a:r>
            <a:r>
              <a:rPr lang="cs-CZ" dirty="0" err="1"/>
              <a:t>huius</a:t>
            </a:r>
            <a:r>
              <a:rPr lang="cs-CZ" dirty="0"/>
              <a:t> </a:t>
            </a:r>
            <a:r>
              <a:rPr lang="cs-CZ" dirty="0" err="1"/>
              <a:t>iudici</a:t>
            </a:r>
            <a:r>
              <a:rPr lang="cs-CZ" dirty="0"/>
              <a:t> causa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mandatis</a:t>
            </a:r>
            <a:r>
              <a:rPr lang="cs-CZ" dirty="0"/>
              <a:t> et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publico</a:t>
            </a:r>
            <a:r>
              <a:rPr lang="cs-CZ" dirty="0"/>
              <a:t> </a:t>
            </a:r>
            <a:r>
              <a:rPr lang="cs-CZ" dirty="0" err="1"/>
              <a:t>testimonio</a:t>
            </a:r>
            <a:r>
              <a:rPr lang="cs-CZ" dirty="0"/>
              <a:t> [</a:t>
            </a:r>
            <a:r>
              <a:rPr lang="cs-CZ" dirty="0" err="1"/>
              <a:t>venerunt</a:t>
            </a:r>
            <a:r>
              <a:rPr lang="cs-CZ" dirty="0"/>
              <a:t>]; qui </a:t>
            </a:r>
            <a:r>
              <a:rPr lang="cs-CZ" dirty="0" err="1"/>
              <a:t>hunc</a:t>
            </a:r>
            <a:r>
              <a:rPr lang="cs-CZ" dirty="0"/>
              <a:t> </a:t>
            </a:r>
            <a:r>
              <a:rPr lang="cs-CZ" dirty="0" err="1"/>
              <a:t>ascriptum</a:t>
            </a:r>
            <a:r>
              <a:rPr lang="cs-CZ" dirty="0"/>
              <a:t> </a:t>
            </a:r>
            <a:r>
              <a:rPr lang="cs-CZ" dirty="0" err="1"/>
              <a:t>Heracliensem</a:t>
            </a:r>
            <a:r>
              <a:rPr lang="cs-CZ" dirty="0"/>
              <a:t> </a:t>
            </a:r>
            <a:r>
              <a:rPr lang="cs-CZ" dirty="0" err="1"/>
              <a:t>dicunt</a:t>
            </a:r>
            <a:r>
              <a:rPr lang="cs-CZ" dirty="0"/>
              <a:t>. His tu </a:t>
            </a:r>
            <a:r>
              <a:rPr lang="cs-CZ" dirty="0" err="1"/>
              <a:t>tabulas</a:t>
            </a:r>
            <a:r>
              <a:rPr lang="cs-CZ" dirty="0"/>
              <a:t> </a:t>
            </a:r>
            <a:r>
              <a:rPr lang="cs-CZ" dirty="0" err="1">
                <a:solidFill>
                  <a:srgbClr val="FFFF00"/>
                </a:solidFill>
              </a:rPr>
              <a:t>desideras</a:t>
            </a:r>
            <a:r>
              <a:rPr lang="cs-CZ" dirty="0"/>
              <a:t> </a:t>
            </a:r>
            <a:r>
              <a:rPr lang="cs-CZ" dirty="0" err="1"/>
              <a:t>Heracliensium</a:t>
            </a:r>
            <a:r>
              <a:rPr lang="cs-CZ" dirty="0"/>
              <a:t> </a:t>
            </a:r>
            <a:r>
              <a:rPr lang="cs-CZ" dirty="0" err="1"/>
              <a:t>publicas</a:t>
            </a:r>
            <a:r>
              <a:rPr lang="cs-CZ" dirty="0"/>
              <a:t>: </a:t>
            </a:r>
            <a:r>
              <a:rPr lang="cs-CZ" dirty="0" err="1"/>
              <a:t>quas</a:t>
            </a:r>
            <a:r>
              <a:rPr lang="cs-CZ" dirty="0"/>
              <a:t> </a:t>
            </a:r>
            <a:r>
              <a:rPr lang="cs-CZ" dirty="0" err="1"/>
              <a:t>Italico</a:t>
            </a:r>
            <a:r>
              <a:rPr lang="cs-CZ" dirty="0"/>
              <a:t> </a:t>
            </a:r>
            <a:r>
              <a:rPr lang="cs-CZ" dirty="0" err="1"/>
              <a:t>bello</a:t>
            </a:r>
            <a:r>
              <a:rPr lang="cs-CZ" dirty="0"/>
              <a:t> </a:t>
            </a:r>
            <a:r>
              <a:rPr lang="cs-CZ" dirty="0" err="1"/>
              <a:t>incenso</a:t>
            </a:r>
            <a:r>
              <a:rPr lang="cs-CZ" dirty="0"/>
              <a:t> </a:t>
            </a:r>
            <a:r>
              <a:rPr lang="cs-CZ" dirty="0" err="1"/>
              <a:t>tabulario</a:t>
            </a:r>
            <a:r>
              <a:rPr lang="cs-CZ" dirty="0"/>
              <a:t> </a:t>
            </a:r>
            <a:r>
              <a:rPr lang="cs-CZ" dirty="0" err="1" smtClean="0"/>
              <a:t>interisse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scimus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omnis</a:t>
            </a:r>
            <a:r>
              <a:rPr lang="cs-CZ" dirty="0" smtClean="0"/>
              <a:t>. </a:t>
            </a:r>
            <a:r>
              <a:rPr lang="cs-CZ" u="sng" dirty="0" err="1">
                <a:solidFill>
                  <a:srgbClr val="FF0000"/>
                </a:solidFill>
              </a:rPr>
              <a:t>Est</a:t>
            </a:r>
            <a:r>
              <a:rPr lang="cs-CZ" u="sng" dirty="0">
                <a:solidFill>
                  <a:srgbClr val="FF0000"/>
                </a:solidFill>
              </a:rPr>
              <a:t> </a:t>
            </a:r>
            <a:r>
              <a:rPr lang="cs-CZ" u="sng" dirty="0" err="1">
                <a:solidFill>
                  <a:srgbClr val="FF0000"/>
                </a:solidFill>
              </a:rPr>
              <a:t>ridiculum</a:t>
            </a:r>
            <a:r>
              <a:rPr lang="cs-CZ" u="sng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ad </a:t>
            </a:r>
            <a:r>
              <a:rPr lang="cs-CZ" dirty="0" err="1">
                <a:solidFill>
                  <a:srgbClr val="FF0000"/>
                </a:solidFill>
              </a:rPr>
              <a:t>ea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quae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habemus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nihil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dicere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quaerere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quae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habere</a:t>
            </a:r>
            <a:r>
              <a:rPr lang="cs-CZ" dirty="0">
                <a:solidFill>
                  <a:srgbClr val="FF0000"/>
                </a:solidFill>
              </a:rPr>
              <a:t> non </a:t>
            </a:r>
            <a:r>
              <a:rPr lang="cs-CZ" dirty="0" err="1">
                <a:solidFill>
                  <a:srgbClr val="FF0000"/>
                </a:solidFill>
              </a:rPr>
              <a:t>possumus</a:t>
            </a:r>
            <a:r>
              <a:rPr lang="cs-CZ" dirty="0">
                <a:solidFill>
                  <a:srgbClr val="FF0000"/>
                </a:solidFill>
              </a:rPr>
              <a:t>; et de </a:t>
            </a:r>
            <a:r>
              <a:rPr lang="cs-CZ" dirty="0" err="1">
                <a:solidFill>
                  <a:srgbClr val="FF0000"/>
                </a:solidFill>
              </a:rPr>
              <a:t>hominum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memoria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tacere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litterarum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memoriam </a:t>
            </a:r>
            <a:r>
              <a:rPr lang="cs-CZ" dirty="0" err="1">
                <a:solidFill>
                  <a:srgbClr val="FF0000"/>
                </a:solidFill>
              </a:rPr>
              <a:t>flagitare</a:t>
            </a:r>
            <a:r>
              <a:rPr lang="cs-CZ" dirty="0">
                <a:solidFill>
                  <a:srgbClr val="FF0000"/>
                </a:solidFill>
              </a:rPr>
              <a:t>; et,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habeas</a:t>
            </a:r>
            <a:r>
              <a:rPr lang="cs-CZ" dirty="0"/>
              <a:t> </a:t>
            </a:r>
            <a:r>
              <a:rPr lang="cs-CZ" dirty="0" err="1"/>
              <a:t>amplissimi</a:t>
            </a:r>
            <a:r>
              <a:rPr lang="cs-CZ" dirty="0"/>
              <a:t> </a:t>
            </a:r>
            <a:r>
              <a:rPr lang="cs-CZ" dirty="0" err="1"/>
              <a:t>viri</a:t>
            </a:r>
            <a:r>
              <a:rPr lang="cs-CZ" dirty="0"/>
              <a:t> religionem, </a:t>
            </a:r>
            <a:r>
              <a:rPr lang="cs-CZ" dirty="0" err="1"/>
              <a:t>integerrimi</a:t>
            </a:r>
            <a:r>
              <a:rPr lang="cs-CZ" dirty="0"/>
              <a:t> </a:t>
            </a:r>
            <a:r>
              <a:rPr lang="cs-CZ" dirty="0" err="1"/>
              <a:t>municipi</a:t>
            </a:r>
            <a:r>
              <a:rPr lang="cs-CZ" dirty="0"/>
              <a:t> ius </a:t>
            </a:r>
            <a:r>
              <a:rPr lang="cs-CZ" dirty="0" err="1"/>
              <a:t>iurandum</a:t>
            </a:r>
            <a:r>
              <a:rPr lang="cs-CZ" dirty="0"/>
              <a:t> </a:t>
            </a:r>
            <a:r>
              <a:rPr lang="cs-CZ" dirty="0" err="1"/>
              <a:t>fidemque</a:t>
            </a:r>
            <a:r>
              <a:rPr lang="cs-CZ" dirty="0"/>
              <a:t>, </a:t>
            </a:r>
            <a:r>
              <a:rPr lang="cs-CZ" dirty="0" err="1">
                <a:solidFill>
                  <a:srgbClr val="FF0000"/>
                </a:solidFill>
              </a:rPr>
              <a:t>ea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quae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depravari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nullo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modo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possunt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repudiare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tabulas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quas</a:t>
            </a:r>
            <a:r>
              <a:rPr lang="cs-CZ" dirty="0">
                <a:solidFill>
                  <a:srgbClr val="FF0000"/>
                </a:solidFill>
              </a:rPr>
              <a:t> idem </a:t>
            </a:r>
            <a:r>
              <a:rPr lang="cs-CZ" dirty="0" err="1">
                <a:solidFill>
                  <a:srgbClr val="FF0000"/>
                </a:solidFill>
              </a:rPr>
              <a:t>dicis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solere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corrumpi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desiderare</a:t>
            </a:r>
            <a:r>
              <a:rPr lang="cs-CZ" dirty="0">
                <a:solidFill>
                  <a:srgbClr val="FF0000"/>
                </a:solidFill>
              </a:rPr>
              <a:t>.</a:t>
            </a:r>
            <a:r>
              <a:rPr lang="cs-CZ" dirty="0"/>
              <a:t> </a:t>
            </a:r>
          </a:p>
          <a:p>
            <a:r>
              <a:rPr lang="cs-CZ" dirty="0"/>
              <a:t>[9]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domicilium</a:t>
            </a:r>
            <a:r>
              <a:rPr lang="cs-CZ" dirty="0"/>
              <a:t> </a:t>
            </a:r>
            <a:r>
              <a:rPr lang="cs-CZ" dirty="0" err="1"/>
              <a:t>Romae</a:t>
            </a:r>
            <a:r>
              <a:rPr lang="cs-CZ" dirty="0"/>
              <a:t> </a:t>
            </a:r>
            <a:r>
              <a:rPr lang="cs-CZ" dirty="0">
                <a:solidFill>
                  <a:srgbClr val="FFFF00"/>
                </a:solidFill>
              </a:rPr>
              <a:t>non </a:t>
            </a:r>
            <a:r>
              <a:rPr lang="cs-CZ" dirty="0" err="1">
                <a:solidFill>
                  <a:srgbClr val="FFFF00"/>
                </a:solidFill>
              </a:rPr>
              <a:t>habuit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/>
              <a:t>is</a:t>
            </a:r>
            <a:r>
              <a:rPr lang="cs-CZ" dirty="0"/>
              <a:t>, qui </a:t>
            </a:r>
            <a:r>
              <a:rPr lang="cs-CZ" dirty="0" err="1"/>
              <a:t>tot</a:t>
            </a:r>
            <a:r>
              <a:rPr lang="cs-CZ" dirty="0"/>
              <a:t> </a:t>
            </a:r>
            <a:r>
              <a:rPr lang="cs-CZ" dirty="0" err="1"/>
              <a:t>annis</a:t>
            </a:r>
            <a:r>
              <a:rPr lang="cs-CZ" dirty="0"/>
              <a:t> ante </a:t>
            </a:r>
            <a:r>
              <a:rPr lang="cs-CZ" dirty="0" err="1"/>
              <a:t>civitatem</a:t>
            </a:r>
            <a:r>
              <a:rPr lang="cs-CZ" dirty="0"/>
              <a:t> </a:t>
            </a:r>
            <a:r>
              <a:rPr lang="cs-CZ" dirty="0" err="1"/>
              <a:t>datam</a:t>
            </a:r>
            <a:r>
              <a:rPr lang="cs-CZ" dirty="0"/>
              <a:t> sedem omnium </a:t>
            </a:r>
            <a:r>
              <a:rPr lang="cs-CZ" dirty="0" err="1"/>
              <a:t>rerum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fortunarum</a:t>
            </a:r>
            <a:r>
              <a:rPr lang="cs-CZ" dirty="0"/>
              <a:t> </a:t>
            </a:r>
            <a:r>
              <a:rPr lang="cs-CZ" dirty="0" err="1"/>
              <a:t>suarum</a:t>
            </a:r>
            <a:r>
              <a:rPr lang="cs-CZ" dirty="0"/>
              <a:t> </a:t>
            </a:r>
            <a:r>
              <a:rPr lang="cs-CZ" dirty="0" err="1"/>
              <a:t>Romae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conlocavit</a:t>
            </a:r>
            <a:r>
              <a:rPr lang="cs-CZ" dirty="0"/>
              <a:t>? At </a:t>
            </a:r>
            <a:r>
              <a:rPr lang="cs-CZ" dirty="0">
                <a:solidFill>
                  <a:srgbClr val="FFFF00"/>
                </a:solidFill>
              </a:rPr>
              <a:t>non </a:t>
            </a:r>
            <a:r>
              <a:rPr lang="cs-CZ" dirty="0" err="1">
                <a:solidFill>
                  <a:srgbClr val="FFFF00"/>
                </a:solidFill>
              </a:rPr>
              <a:t>est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professus</a:t>
            </a:r>
            <a:r>
              <a:rPr lang="cs-CZ" dirty="0"/>
              <a:t>. </a:t>
            </a:r>
            <a:r>
              <a:rPr lang="cs-CZ" dirty="0" err="1"/>
              <a:t>Immo</a:t>
            </a:r>
            <a:r>
              <a:rPr lang="cs-CZ" dirty="0"/>
              <a:t> vero eis </a:t>
            </a:r>
            <a:r>
              <a:rPr lang="cs-CZ" dirty="0" err="1"/>
              <a:t>tabulis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professus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solae</a:t>
            </a:r>
            <a:r>
              <a:rPr lang="cs-CZ" dirty="0"/>
              <a:t> ex </a:t>
            </a:r>
            <a:r>
              <a:rPr lang="cs-CZ" dirty="0" err="1"/>
              <a:t>illa</a:t>
            </a:r>
            <a:r>
              <a:rPr lang="cs-CZ" dirty="0"/>
              <a:t> </a:t>
            </a:r>
            <a:r>
              <a:rPr lang="cs-CZ" dirty="0" err="1"/>
              <a:t>professione</a:t>
            </a:r>
            <a:r>
              <a:rPr lang="cs-CZ" dirty="0"/>
              <a:t> </a:t>
            </a:r>
            <a:r>
              <a:rPr lang="cs-CZ" dirty="0" err="1"/>
              <a:t>conlegioque</a:t>
            </a:r>
            <a:r>
              <a:rPr lang="cs-CZ" dirty="0"/>
              <a:t> </a:t>
            </a:r>
            <a:r>
              <a:rPr lang="cs-CZ" dirty="0" err="1"/>
              <a:t>praetorum</a:t>
            </a:r>
            <a:r>
              <a:rPr lang="cs-CZ" dirty="0"/>
              <a:t> </a:t>
            </a:r>
            <a:r>
              <a:rPr lang="cs-CZ" dirty="0" err="1"/>
              <a:t>obtinent</a:t>
            </a:r>
            <a:r>
              <a:rPr lang="cs-CZ" dirty="0"/>
              <a:t> </a:t>
            </a:r>
            <a:r>
              <a:rPr lang="cs-CZ" dirty="0" err="1"/>
              <a:t>publicarum</a:t>
            </a:r>
            <a:r>
              <a:rPr lang="cs-CZ" dirty="0"/>
              <a:t> </a:t>
            </a:r>
            <a:r>
              <a:rPr lang="cs-CZ" dirty="0" err="1"/>
              <a:t>tabularum</a:t>
            </a:r>
            <a:r>
              <a:rPr lang="cs-CZ" dirty="0"/>
              <a:t> </a:t>
            </a:r>
            <a:r>
              <a:rPr lang="cs-CZ" dirty="0" err="1"/>
              <a:t>auctoritatem</a:t>
            </a:r>
            <a:r>
              <a:rPr lang="cs-CZ" dirty="0"/>
              <a:t>. </a:t>
            </a:r>
            <a:r>
              <a:rPr lang="cs-CZ" dirty="0" err="1" smtClean="0"/>
              <a:t>Nam</a:t>
            </a:r>
            <a:r>
              <a:rPr lang="cs-CZ" dirty="0" smtClean="0"/>
              <a:t> – </a:t>
            </a:r>
            <a:r>
              <a:rPr lang="cs-CZ" dirty="0" err="1" smtClean="0"/>
              <a:t>cum</a:t>
            </a:r>
            <a:r>
              <a:rPr lang="cs-CZ" dirty="0" smtClean="0"/>
              <a:t> </a:t>
            </a:r>
            <a:r>
              <a:rPr lang="cs-CZ" dirty="0" err="1"/>
              <a:t>Appi</a:t>
            </a:r>
            <a:r>
              <a:rPr lang="cs-CZ" dirty="0"/>
              <a:t> </a:t>
            </a:r>
            <a:r>
              <a:rPr lang="cs-CZ" dirty="0" err="1"/>
              <a:t>tabulae</a:t>
            </a:r>
            <a:r>
              <a:rPr lang="cs-CZ" dirty="0"/>
              <a:t> </a:t>
            </a:r>
            <a:r>
              <a:rPr lang="cs-CZ" dirty="0" err="1"/>
              <a:t>neglegentius</a:t>
            </a:r>
            <a:r>
              <a:rPr lang="cs-CZ" dirty="0"/>
              <a:t> </a:t>
            </a:r>
            <a:r>
              <a:rPr lang="cs-CZ" dirty="0" err="1"/>
              <a:t>adservatae</a:t>
            </a:r>
            <a:r>
              <a:rPr lang="cs-CZ" dirty="0"/>
              <a:t> </a:t>
            </a:r>
            <a:r>
              <a:rPr lang="cs-CZ" dirty="0" err="1"/>
              <a:t>dicerentur</a:t>
            </a:r>
            <a:r>
              <a:rPr lang="cs-CZ" dirty="0"/>
              <a:t>; </a:t>
            </a:r>
            <a:r>
              <a:rPr lang="cs-CZ" dirty="0" err="1"/>
              <a:t>Gabini</a:t>
            </a:r>
            <a:r>
              <a:rPr lang="cs-CZ" dirty="0"/>
              <a:t>,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diu</a:t>
            </a:r>
            <a:r>
              <a:rPr lang="cs-CZ" dirty="0"/>
              <a:t> </a:t>
            </a:r>
            <a:r>
              <a:rPr lang="cs-CZ" dirty="0" err="1"/>
              <a:t>incolumis</a:t>
            </a:r>
            <a:r>
              <a:rPr lang="cs-CZ" dirty="0"/>
              <a:t> </a:t>
            </a:r>
            <a:r>
              <a:rPr lang="cs-CZ" dirty="0" err="1"/>
              <a:t>fuit</a:t>
            </a:r>
            <a:r>
              <a:rPr lang="cs-CZ" dirty="0"/>
              <a:t>, </a:t>
            </a:r>
            <a:r>
              <a:rPr lang="cs-CZ" dirty="0" err="1"/>
              <a:t>levitas</a:t>
            </a:r>
            <a:r>
              <a:rPr lang="cs-CZ" dirty="0"/>
              <a:t>, post </a:t>
            </a:r>
            <a:r>
              <a:rPr lang="cs-CZ" dirty="0" err="1"/>
              <a:t>damnationem</a:t>
            </a:r>
            <a:r>
              <a:rPr lang="cs-CZ" dirty="0"/>
              <a:t> </a:t>
            </a:r>
            <a:r>
              <a:rPr lang="cs-CZ" dirty="0" err="1"/>
              <a:t>calamitas</a:t>
            </a:r>
            <a:r>
              <a:rPr lang="cs-CZ" dirty="0"/>
              <a:t> </a:t>
            </a:r>
            <a:r>
              <a:rPr lang="cs-CZ" dirty="0" err="1"/>
              <a:t>omnem</a:t>
            </a:r>
            <a:r>
              <a:rPr lang="cs-CZ" dirty="0"/>
              <a:t> </a:t>
            </a:r>
            <a:r>
              <a:rPr lang="cs-CZ" dirty="0" err="1"/>
              <a:t>tabularum</a:t>
            </a:r>
            <a:r>
              <a:rPr lang="cs-CZ" dirty="0"/>
              <a:t> </a:t>
            </a:r>
            <a:r>
              <a:rPr lang="cs-CZ" dirty="0" err="1"/>
              <a:t>fidem</a:t>
            </a:r>
            <a:r>
              <a:rPr lang="cs-CZ" dirty="0"/>
              <a:t> </a:t>
            </a:r>
            <a:r>
              <a:rPr lang="cs-CZ" dirty="0" err="1" smtClean="0"/>
              <a:t>resignasset</a:t>
            </a:r>
            <a:r>
              <a:rPr lang="cs-CZ" dirty="0" smtClean="0"/>
              <a:t> – </a:t>
            </a:r>
            <a:r>
              <a:rPr lang="cs-CZ" dirty="0" err="1" smtClean="0"/>
              <a:t>Metellus</a:t>
            </a:r>
            <a:r>
              <a:rPr lang="cs-CZ" dirty="0"/>
              <a:t>, homo </a:t>
            </a:r>
            <a:r>
              <a:rPr lang="cs-CZ" dirty="0" err="1"/>
              <a:t>sanctissimus</a:t>
            </a:r>
            <a:r>
              <a:rPr lang="cs-CZ" dirty="0"/>
              <a:t> </a:t>
            </a:r>
            <a:r>
              <a:rPr lang="cs-CZ" dirty="0" err="1"/>
              <a:t>modestissimusque</a:t>
            </a:r>
            <a:r>
              <a:rPr lang="cs-CZ" dirty="0"/>
              <a:t> omnium, </a:t>
            </a:r>
            <a:r>
              <a:rPr lang="cs-CZ" dirty="0" err="1"/>
              <a:t>tanta</a:t>
            </a:r>
            <a:r>
              <a:rPr lang="cs-CZ" dirty="0"/>
              <a:t> </a:t>
            </a:r>
            <a:r>
              <a:rPr lang="cs-CZ" dirty="0" err="1"/>
              <a:t>diligentia</a:t>
            </a:r>
            <a:r>
              <a:rPr lang="cs-CZ" dirty="0"/>
              <a:t> </a:t>
            </a:r>
            <a:r>
              <a:rPr lang="cs-CZ" dirty="0" err="1"/>
              <a:t>fuit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 ad L. </a:t>
            </a:r>
            <a:r>
              <a:rPr lang="cs-CZ" dirty="0" err="1"/>
              <a:t>Lentulum</a:t>
            </a:r>
            <a:r>
              <a:rPr lang="cs-CZ" dirty="0"/>
              <a:t> </a:t>
            </a:r>
            <a:r>
              <a:rPr lang="cs-CZ" dirty="0" err="1"/>
              <a:t>praetorem</a:t>
            </a:r>
            <a:r>
              <a:rPr lang="cs-CZ" dirty="0"/>
              <a:t> et ad </a:t>
            </a:r>
            <a:r>
              <a:rPr lang="cs-CZ" dirty="0" err="1"/>
              <a:t>iudices</a:t>
            </a:r>
            <a:r>
              <a:rPr lang="cs-CZ" dirty="0"/>
              <a:t> </a:t>
            </a:r>
            <a:r>
              <a:rPr lang="cs-CZ" dirty="0" err="1"/>
              <a:t>venerit</a:t>
            </a:r>
            <a:r>
              <a:rPr lang="cs-CZ" dirty="0"/>
              <a:t>, et </a:t>
            </a:r>
            <a:r>
              <a:rPr lang="cs-CZ" dirty="0" err="1"/>
              <a:t>unius</a:t>
            </a:r>
            <a:r>
              <a:rPr lang="cs-CZ" dirty="0"/>
              <a:t> </a:t>
            </a:r>
            <a:r>
              <a:rPr lang="cs-CZ" dirty="0" err="1"/>
              <a:t>nominis</a:t>
            </a:r>
            <a:r>
              <a:rPr lang="cs-CZ" dirty="0"/>
              <a:t> </a:t>
            </a:r>
            <a:r>
              <a:rPr lang="cs-CZ" dirty="0" err="1"/>
              <a:t>litura</a:t>
            </a:r>
            <a:r>
              <a:rPr lang="cs-CZ" dirty="0"/>
              <a:t> se </a:t>
            </a:r>
            <a:r>
              <a:rPr lang="cs-CZ" dirty="0" err="1"/>
              <a:t>commotum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dixerit</a:t>
            </a:r>
            <a:r>
              <a:rPr lang="cs-CZ" dirty="0"/>
              <a:t>. In his </a:t>
            </a:r>
            <a:r>
              <a:rPr lang="cs-CZ" dirty="0" err="1"/>
              <a:t>igitur</a:t>
            </a:r>
            <a:r>
              <a:rPr lang="cs-CZ" dirty="0"/>
              <a:t> </a:t>
            </a:r>
            <a:r>
              <a:rPr lang="cs-CZ" dirty="0" err="1"/>
              <a:t>tabulis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nullam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lituram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in </a:t>
            </a:r>
            <a:r>
              <a:rPr lang="cs-CZ" dirty="0" err="1"/>
              <a:t>nomine</a:t>
            </a:r>
            <a:r>
              <a:rPr lang="cs-CZ" dirty="0"/>
              <a:t> A. </a:t>
            </a:r>
            <a:r>
              <a:rPr lang="cs-CZ" dirty="0" err="1"/>
              <a:t>Licini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videtis</a:t>
            </a:r>
            <a:r>
              <a:rPr lang="cs-CZ" dirty="0"/>
              <a:t>. </a:t>
            </a:r>
          </a:p>
          <a:p>
            <a:r>
              <a:rPr lang="cs-CZ" dirty="0"/>
              <a:t>[10]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ita</a:t>
            </a:r>
            <a:r>
              <a:rPr lang="cs-CZ" dirty="0"/>
              <a:t> </a:t>
            </a:r>
            <a:r>
              <a:rPr lang="cs-CZ" dirty="0" err="1"/>
              <a:t>sunt</a:t>
            </a:r>
            <a:r>
              <a:rPr lang="cs-CZ" dirty="0"/>
              <a:t>, </a:t>
            </a:r>
            <a:r>
              <a:rPr lang="cs-CZ" dirty="0" err="1">
                <a:solidFill>
                  <a:srgbClr val="FFFF00"/>
                </a:solidFill>
              </a:rPr>
              <a:t>quid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quod</a:t>
            </a:r>
            <a:r>
              <a:rPr lang="cs-CZ" dirty="0"/>
              <a:t> de </a:t>
            </a:r>
            <a:r>
              <a:rPr lang="cs-CZ" dirty="0" err="1"/>
              <a:t>eius</a:t>
            </a:r>
            <a:r>
              <a:rPr lang="cs-CZ" dirty="0"/>
              <a:t> </a:t>
            </a:r>
            <a:r>
              <a:rPr lang="cs-CZ" dirty="0" err="1"/>
              <a:t>civitate</a:t>
            </a:r>
            <a:r>
              <a:rPr lang="cs-CZ" dirty="0"/>
              <a:t> </a:t>
            </a:r>
            <a:r>
              <a:rPr lang="cs-CZ" dirty="0" err="1">
                <a:solidFill>
                  <a:srgbClr val="FFFF00"/>
                </a:solidFill>
              </a:rPr>
              <a:t>dubitetis</a:t>
            </a:r>
            <a:r>
              <a:rPr lang="cs-CZ" dirty="0"/>
              <a:t>, </a:t>
            </a:r>
            <a:r>
              <a:rPr lang="cs-CZ" dirty="0" err="1"/>
              <a:t>praesertim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aliis</a:t>
            </a:r>
            <a:r>
              <a:rPr lang="cs-CZ" dirty="0"/>
              <a:t> </a:t>
            </a:r>
            <a:r>
              <a:rPr lang="cs-CZ" dirty="0" err="1"/>
              <a:t>quoque</a:t>
            </a:r>
            <a:r>
              <a:rPr lang="cs-CZ" dirty="0"/>
              <a:t> in </a:t>
            </a:r>
            <a:r>
              <a:rPr lang="cs-CZ" dirty="0" err="1"/>
              <a:t>civitatibus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fuerit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ascriptus</a:t>
            </a:r>
            <a:r>
              <a:rPr lang="cs-CZ" dirty="0"/>
              <a:t>? </a:t>
            </a:r>
            <a:r>
              <a:rPr lang="cs-CZ" dirty="0" err="1"/>
              <a:t>Etenim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mediocribus</a:t>
            </a:r>
            <a:r>
              <a:rPr lang="cs-CZ" dirty="0"/>
              <a:t> </a:t>
            </a:r>
            <a:r>
              <a:rPr lang="cs-CZ" dirty="0" err="1"/>
              <a:t>multis</a:t>
            </a:r>
            <a:r>
              <a:rPr lang="cs-CZ" dirty="0"/>
              <a:t> et aut </a:t>
            </a:r>
            <a:r>
              <a:rPr lang="cs-CZ" dirty="0" err="1"/>
              <a:t>nulla</a:t>
            </a:r>
            <a:r>
              <a:rPr lang="cs-CZ" dirty="0"/>
              <a:t> aut </a:t>
            </a:r>
            <a:r>
              <a:rPr lang="cs-CZ" dirty="0" err="1"/>
              <a:t>humili</a:t>
            </a:r>
            <a:r>
              <a:rPr lang="cs-CZ" dirty="0"/>
              <a:t> </a:t>
            </a:r>
            <a:r>
              <a:rPr lang="cs-CZ" dirty="0" err="1"/>
              <a:t>aliqua</a:t>
            </a:r>
            <a:r>
              <a:rPr lang="cs-CZ" dirty="0"/>
              <a:t> </a:t>
            </a:r>
            <a:r>
              <a:rPr lang="cs-CZ" dirty="0" err="1"/>
              <a:t>arte</a:t>
            </a:r>
            <a:r>
              <a:rPr lang="cs-CZ" dirty="0"/>
              <a:t> </a:t>
            </a:r>
            <a:r>
              <a:rPr lang="cs-CZ" dirty="0" err="1"/>
              <a:t>praeditis</a:t>
            </a:r>
            <a:r>
              <a:rPr lang="cs-CZ" dirty="0"/>
              <a:t> </a:t>
            </a:r>
            <a:r>
              <a:rPr lang="cs-CZ" dirty="0" err="1"/>
              <a:t>gratuito</a:t>
            </a:r>
            <a:r>
              <a:rPr lang="cs-CZ" dirty="0"/>
              <a:t> </a:t>
            </a:r>
            <a:r>
              <a:rPr lang="cs-CZ" dirty="0" err="1"/>
              <a:t>civitatem</a:t>
            </a:r>
            <a:r>
              <a:rPr lang="cs-CZ" dirty="0"/>
              <a:t> in </a:t>
            </a:r>
            <a:r>
              <a:rPr lang="cs-CZ" dirty="0" err="1"/>
              <a:t>Graecia</a:t>
            </a:r>
            <a:r>
              <a:rPr lang="cs-CZ" dirty="0"/>
              <a:t> </a:t>
            </a:r>
            <a:r>
              <a:rPr lang="cs-CZ" dirty="0" err="1"/>
              <a:t>homines</a:t>
            </a:r>
            <a:r>
              <a:rPr lang="cs-CZ" dirty="0"/>
              <a:t> </a:t>
            </a:r>
            <a:r>
              <a:rPr lang="cs-CZ" dirty="0" err="1"/>
              <a:t>impertiebant</a:t>
            </a:r>
            <a:r>
              <a:rPr lang="cs-CZ" dirty="0"/>
              <a:t>, </a:t>
            </a:r>
            <a:r>
              <a:rPr lang="cs-CZ" dirty="0" err="1"/>
              <a:t>Reginos</a:t>
            </a:r>
            <a:r>
              <a:rPr lang="cs-CZ" dirty="0"/>
              <a:t> </a:t>
            </a:r>
            <a:r>
              <a:rPr lang="cs-CZ" dirty="0" err="1"/>
              <a:t>credo</a:t>
            </a:r>
            <a:r>
              <a:rPr lang="cs-CZ" dirty="0"/>
              <a:t> aut </a:t>
            </a:r>
            <a:r>
              <a:rPr lang="cs-CZ" dirty="0" err="1"/>
              <a:t>Locrensis</a:t>
            </a:r>
            <a:r>
              <a:rPr lang="cs-CZ" dirty="0"/>
              <a:t> aut </a:t>
            </a:r>
            <a:r>
              <a:rPr lang="cs-CZ" dirty="0" err="1"/>
              <a:t>Neapolitanos</a:t>
            </a:r>
            <a:r>
              <a:rPr lang="cs-CZ" dirty="0"/>
              <a:t> aut </a:t>
            </a:r>
            <a:r>
              <a:rPr lang="cs-CZ" dirty="0" err="1"/>
              <a:t>Tarentinos</a:t>
            </a:r>
            <a:r>
              <a:rPr lang="cs-CZ" dirty="0"/>
              <a:t>,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scenicis</a:t>
            </a:r>
            <a:r>
              <a:rPr lang="cs-CZ" dirty="0"/>
              <a:t> </a:t>
            </a:r>
            <a:r>
              <a:rPr lang="cs-CZ" dirty="0" err="1"/>
              <a:t>artificibus</a:t>
            </a:r>
            <a:r>
              <a:rPr lang="cs-CZ" dirty="0"/>
              <a:t> </a:t>
            </a:r>
            <a:r>
              <a:rPr lang="cs-CZ" dirty="0" err="1"/>
              <a:t>largiri</a:t>
            </a:r>
            <a:r>
              <a:rPr lang="cs-CZ" dirty="0"/>
              <a:t> </a:t>
            </a:r>
            <a:r>
              <a:rPr lang="cs-CZ" dirty="0" err="1"/>
              <a:t>solebant</a:t>
            </a:r>
            <a:r>
              <a:rPr lang="cs-CZ" dirty="0"/>
              <a:t>, id </a:t>
            </a:r>
            <a:r>
              <a:rPr lang="cs-CZ" dirty="0" err="1"/>
              <a:t>huic</a:t>
            </a:r>
            <a:r>
              <a:rPr lang="cs-CZ" dirty="0"/>
              <a:t> </a:t>
            </a:r>
            <a:r>
              <a:rPr lang="cs-CZ" dirty="0" err="1"/>
              <a:t>summa</a:t>
            </a:r>
            <a:r>
              <a:rPr lang="cs-CZ" dirty="0"/>
              <a:t> </a:t>
            </a:r>
            <a:r>
              <a:rPr lang="cs-CZ" dirty="0" err="1"/>
              <a:t>ingeni</a:t>
            </a:r>
            <a:r>
              <a:rPr lang="cs-CZ" dirty="0"/>
              <a:t> </a:t>
            </a:r>
            <a:r>
              <a:rPr lang="cs-CZ" dirty="0" err="1"/>
              <a:t>praedito</a:t>
            </a:r>
            <a:r>
              <a:rPr lang="cs-CZ" dirty="0"/>
              <a:t> </a:t>
            </a:r>
            <a:r>
              <a:rPr lang="cs-CZ" dirty="0" err="1"/>
              <a:t>gloria</a:t>
            </a:r>
            <a:r>
              <a:rPr lang="cs-CZ" dirty="0"/>
              <a:t> </a:t>
            </a:r>
            <a:r>
              <a:rPr lang="cs-CZ" dirty="0" err="1"/>
              <a:t>noluisse</a:t>
            </a:r>
            <a:r>
              <a:rPr lang="cs-CZ" dirty="0"/>
              <a:t>! </a:t>
            </a:r>
            <a:r>
              <a:rPr lang="cs-CZ" dirty="0" err="1">
                <a:solidFill>
                  <a:srgbClr val="FFFF00"/>
                </a:solidFill>
              </a:rPr>
              <a:t>Quid</a:t>
            </a:r>
            <a:r>
              <a:rPr lang="cs-CZ" dirty="0"/>
              <a:t>?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ceteri</a:t>
            </a:r>
            <a:r>
              <a:rPr lang="cs-CZ" dirty="0"/>
              <a:t> non </a:t>
            </a:r>
            <a:r>
              <a:rPr lang="cs-CZ" dirty="0" err="1"/>
              <a:t>modo</a:t>
            </a:r>
            <a:r>
              <a:rPr lang="cs-CZ" dirty="0"/>
              <a:t> post </a:t>
            </a:r>
            <a:r>
              <a:rPr lang="cs-CZ" dirty="0" err="1"/>
              <a:t>civitatem</a:t>
            </a:r>
            <a:r>
              <a:rPr lang="cs-CZ" dirty="0"/>
              <a:t> </a:t>
            </a:r>
            <a:r>
              <a:rPr lang="cs-CZ" dirty="0" err="1"/>
              <a:t>datam</a:t>
            </a:r>
            <a:r>
              <a:rPr lang="cs-CZ" dirty="0"/>
              <a:t>, sed </a:t>
            </a:r>
            <a:r>
              <a:rPr lang="cs-CZ" dirty="0" err="1"/>
              <a:t>etiam</a:t>
            </a:r>
            <a:r>
              <a:rPr lang="cs-CZ" dirty="0"/>
              <a:t> post legem </a:t>
            </a:r>
            <a:r>
              <a:rPr lang="cs-CZ" dirty="0" err="1"/>
              <a:t>Papiam</a:t>
            </a:r>
            <a:r>
              <a:rPr lang="cs-CZ" dirty="0"/>
              <a:t> </a:t>
            </a:r>
            <a:r>
              <a:rPr lang="cs-CZ" dirty="0" err="1"/>
              <a:t>aliquo</a:t>
            </a:r>
            <a:r>
              <a:rPr lang="cs-CZ" dirty="0"/>
              <a:t> </a:t>
            </a:r>
            <a:r>
              <a:rPr lang="cs-CZ" dirty="0" err="1"/>
              <a:t>modo</a:t>
            </a:r>
            <a:r>
              <a:rPr lang="cs-CZ" dirty="0"/>
              <a:t> in </a:t>
            </a:r>
            <a:r>
              <a:rPr lang="cs-CZ" dirty="0" err="1"/>
              <a:t>eorum</a:t>
            </a:r>
            <a:r>
              <a:rPr lang="cs-CZ" dirty="0"/>
              <a:t> </a:t>
            </a:r>
            <a:r>
              <a:rPr lang="cs-CZ" dirty="0" err="1"/>
              <a:t>municipiorum</a:t>
            </a:r>
            <a:r>
              <a:rPr lang="cs-CZ" dirty="0"/>
              <a:t> </a:t>
            </a:r>
            <a:r>
              <a:rPr lang="cs-CZ" dirty="0" err="1"/>
              <a:t>tabulas</a:t>
            </a:r>
            <a:r>
              <a:rPr lang="cs-CZ" dirty="0"/>
              <a:t> </a:t>
            </a:r>
            <a:r>
              <a:rPr lang="cs-CZ" dirty="0" err="1"/>
              <a:t>inrepserunt</a:t>
            </a:r>
            <a:r>
              <a:rPr lang="cs-CZ" dirty="0"/>
              <a:t>, hic, qui ne </a:t>
            </a:r>
            <a:r>
              <a:rPr lang="cs-CZ" dirty="0" err="1"/>
              <a:t>utitur</a:t>
            </a:r>
            <a:r>
              <a:rPr lang="cs-CZ" dirty="0"/>
              <a:t> </a:t>
            </a:r>
            <a:r>
              <a:rPr lang="cs-CZ" dirty="0" err="1"/>
              <a:t>quidem</a:t>
            </a:r>
            <a:r>
              <a:rPr lang="cs-CZ" dirty="0"/>
              <a:t> </a:t>
            </a:r>
            <a:r>
              <a:rPr lang="cs-CZ" dirty="0" err="1"/>
              <a:t>illis</a:t>
            </a:r>
            <a:r>
              <a:rPr lang="cs-CZ" dirty="0"/>
              <a:t> in </a:t>
            </a:r>
            <a:r>
              <a:rPr lang="cs-CZ" dirty="0" err="1"/>
              <a:t>quibus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scriptus</a:t>
            </a:r>
            <a:r>
              <a:rPr lang="cs-CZ" dirty="0"/>
              <a:t>,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semper</a:t>
            </a:r>
            <a:r>
              <a:rPr lang="cs-CZ" dirty="0"/>
              <a:t> se </a:t>
            </a:r>
            <a:r>
              <a:rPr lang="cs-CZ" dirty="0" err="1"/>
              <a:t>Heracliensem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voluit</a:t>
            </a:r>
            <a:r>
              <a:rPr lang="cs-CZ" dirty="0"/>
              <a:t>, </a:t>
            </a:r>
            <a:r>
              <a:rPr lang="cs-CZ" dirty="0" err="1">
                <a:solidFill>
                  <a:srgbClr val="FFFF00"/>
                </a:solidFill>
              </a:rPr>
              <a:t>reicietur</a:t>
            </a:r>
            <a:r>
              <a:rPr lang="cs-CZ" dirty="0"/>
              <a:t>? </a:t>
            </a:r>
          </a:p>
          <a:p>
            <a:r>
              <a:rPr lang="cs-CZ" dirty="0"/>
              <a:t>[11] Census </a:t>
            </a:r>
            <a:r>
              <a:rPr lang="cs-CZ" dirty="0" err="1"/>
              <a:t>nostros</a:t>
            </a:r>
            <a:r>
              <a:rPr lang="cs-CZ" dirty="0"/>
              <a:t> </a:t>
            </a:r>
            <a:r>
              <a:rPr lang="cs-CZ" dirty="0" err="1">
                <a:solidFill>
                  <a:srgbClr val="FFFF00"/>
                </a:solidFill>
              </a:rPr>
              <a:t>requiris</a:t>
            </a:r>
            <a:r>
              <a:rPr lang="cs-CZ" dirty="0"/>
              <a:t> </a:t>
            </a:r>
            <a:r>
              <a:rPr lang="cs-CZ" dirty="0" err="1"/>
              <a:t>scilicet</a:t>
            </a:r>
            <a:r>
              <a:rPr lang="cs-CZ" dirty="0"/>
              <a:t>. </a:t>
            </a:r>
            <a:r>
              <a:rPr lang="cs-CZ" u="sng" dirty="0" err="1"/>
              <a:t>Est</a:t>
            </a:r>
            <a:r>
              <a:rPr lang="cs-CZ" u="sng" dirty="0"/>
              <a:t> </a:t>
            </a:r>
            <a:r>
              <a:rPr lang="cs-CZ" u="sng" dirty="0" err="1"/>
              <a:t>enim</a:t>
            </a:r>
            <a:r>
              <a:rPr lang="cs-CZ" u="sng" dirty="0"/>
              <a:t> </a:t>
            </a:r>
            <a:r>
              <a:rPr lang="cs-CZ" u="sng" dirty="0" err="1"/>
              <a:t>obscurum</a:t>
            </a:r>
            <a:r>
              <a:rPr lang="cs-CZ" dirty="0"/>
              <a:t> </a:t>
            </a:r>
            <a:r>
              <a:rPr lang="cs-CZ" dirty="0" err="1"/>
              <a:t>proximis</a:t>
            </a:r>
            <a:r>
              <a:rPr lang="cs-CZ" dirty="0"/>
              <a:t> </a:t>
            </a:r>
            <a:r>
              <a:rPr lang="cs-CZ" dirty="0" err="1"/>
              <a:t>censoribus</a:t>
            </a:r>
            <a:r>
              <a:rPr lang="cs-CZ" dirty="0"/>
              <a:t> </a:t>
            </a:r>
            <a:r>
              <a:rPr lang="cs-CZ" dirty="0" err="1"/>
              <a:t>hunc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clarissimo</a:t>
            </a:r>
            <a:r>
              <a:rPr lang="cs-CZ" dirty="0"/>
              <a:t> </a:t>
            </a:r>
            <a:r>
              <a:rPr lang="cs-CZ" dirty="0" err="1"/>
              <a:t>imperatore</a:t>
            </a:r>
            <a:r>
              <a:rPr lang="cs-CZ" dirty="0"/>
              <a:t> L. </a:t>
            </a:r>
            <a:r>
              <a:rPr lang="cs-CZ" dirty="0" err="1"/>
              <a:t>Lucullo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apud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exercitum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fuisse</a:t>
            </a:r>
            <a:r>
              <a:rPr lang="cs-CZ" dirty="0"/>
              <a:t>; </a:t>
            </a:r>
            <a:r>
              <a:rPr lang="cs-CZ" dirty="0" err="1"/>
              <a:t>superioribus</a:t>
            </a:r>
            <a:r>
              <a:rPr lang="cs-CZ" dirty="0"/>
              <a:t>,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eodem</a:t>
            </a:r>
            <a:r>
              <a:rPr lang="cs-CZ" dirty="0"/>
              <a:t> </a:t>
            </a:r>
            <a:r>
              <a:rPr lang="cs-CZ" dirty="0" err="1"/>
              <a:t>quaestore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fuisse</a:t>
            </a:r>
            <a:r>
              <a:rPr lang="cs-CZ" dirty="0">
                <a:solidFill>
                  <a:srgbClr val="00B050"/>
                </a:solidFill>
              </a:rPr>
              <a:t> in </a:t>
            </a:r>
            <a:r>
              <a:rPr lang="cs-CZ" dirty="0" err="1">
                <a:solidFill>
                  <a:srgbClr val="00B050"/>
                </a:solidFill>
              </a:rPr>
              <a:t>Asia</a:t>
            </a:r>
            <a:r>
              <a:rPr lang="cs-CZ" dirty="0"/>
              <a:t>; </a:t>
            </a:r>
            <a:r>
              <a:rPr lang="cs-CZ" dirty="0" err="1"/>
              <a:t>primis</a:t>
            </a:r>
            <a:r>
              <a:rPr lang="cs-CZ" dirty="0"/>
              <a:t> </a:t>
            </a:r>
            <a:r>
              <a:rPr lang="cs-CZ" dirty="0" err="1"/>
              <a:t>Iulio</a:t>
            </a:r>
            <a:r>
              <a:rPr lang="cs-CZ" dirty="0"/>
              <a:t> et </a:t>
            </a:r>
            <a:r>
              <a:rPr lang="cs-CZ" dirty="0" err="1"/>
              <a:t>Crasso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nullam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populi</a:t>
            </a:r>
            <a:r>
              <a:rPr lang="cs-CZ" dirty="0">
                <a:solidFill>
                  <a:srgbClr val="00B050"/>
                </a:solidFill>
              </a:rPr>
              <a:t> partem </a:t>
            </a:r>
            <a:r>
              <a:rPr lang="cs-CZ" dirty="0" err="1">
                <a:solidFill>
                  <a:srgbClr val="00B050"/>
                </a:solidFill>
              </a:rPr>
              <a:t>esse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censam</a:t>
            </a:r>
            <a:r>
              <a:rPr lang="cs-CZ" dirty="0"/>
              <a:t>. </a:t>
            </a:r>
            <a:r>
              <a:rPr lang="cs-CZ" dirty="0" smtClean="0"/>
              <a:t>Sed – </a:t>
            </a:r>
            <a:r>
              <a:rPr lang="cs-CZ" dirty="0" err="1" smtClean="0"/>
              <a:t>quoniam</a:t>
            </a:r>
            <a:r>
              <a:rPr lang="cs-CZ" dirty="0" smtClean="0"/>
              <a:t> </a:t>
            </a:r>
            <a:r>
              <a:rPr lang="cs-CZ" dirty="0"/>
              <a:t>census non ius </a:t>
            </a:r>
            <a:r>
              <a:rPr lang="cs-CZ" dirty="0" err="1"/>
              <a:t>civitatis</a:t>
            </a:r>
            <a:r>
              <a:rPr lang="cs-CZ" dirty="0"/>
              <a:t> </a:t>
            </a:r>
            <a:r>
              <a:rPr lang="cs-CZ" dirty="0" err="1"/>
              <a:t>confirmat</a:t>
            </a:r>
            <a:r>
              <a:rPr lang="cs-CZ" dirty="0"/>
              <a:t>, </a:t>
            </a:r>
            <a:r>
              <a:rPr lang="cs-CZ" dirty="0" err="1"/>
              <a:t>ac</a:t>
            </a:r>
            <a:r>
              <a:rPr lang="cs-CZ" dirty="0"/>
              <a:t> tantum </a:t>
            </a:r>
            <a:r>
              <a:rPr lang="cs-CZ" dirty="0" err="1"/>
              <a:t>modo</a:t>
            </a:r>
            <a:r>
              <a:rPr lang="cs-CZ" dirty="0"/>
              <a:t> </a:t>
            </a:r>
            <a:r>
              <a:rPr lang="cs-CZ" dirty="0" err="1"/>
              <a:t>indicat</a:t>
            </a:r>
            <a:r>
              <a:rPr lang="cs-CZ" dirty="0"/>
              <a:t> </a:t>
            </a:r>
            <a:r>
              <a:rPr lang="cs-CZ" dirty="0" err="1"/>
              <a:t>eum</a:t>
            </a:r>
            <a:r>
              <a:rPr lang="cs-CZ" dirty="0"/>
              <a:t> qui </a:t>
            </a:r>
            <a:r>
              <a:rPr lang="cs-CZ" dirty="0" err="1"/>
              <a:t>sit</a:t>
            </a:r>
            <a:r>
              <a:rPr lang="cs-CZ" dirty="0"/>
              <a:t> census [</a:t>
            </a:r>
            <a:r>
              <a:rPr lang="cs-CZ" dirty="0" err="1"/>
              <a:t>ita</a:t>
            </a:r>
            <a:r>
              <a:rPr lang="cs-CZ" dirty="0"/>
              <a:t>] se </a:t>
            </a:r>
            <a:r>
              <a:rPr lang="cs-CZ" dirty="0" err="1"/>
              <a:t>iam</a:t>
            </a:r>
            <a:r>
              <a:rPr lang="cs-CZ" dirty="0"/>
              <a:t> </a:t>
            </a:r>
            <a:r>
              <a:rPr lang="cs-CZ" dirty="0" err="1"/>
              <a:t>tum</a:t>
            </a:r>
            <a:r>
              <a:rPr lang="cs-CZ" dirty="0"/>
              <a:t> </a:t>
            </a:r>
            <a:r>
              <a:rPr lang="cs-CZ" dirty="0" err="1"/>
              <a:t>gessisse</a:t>
            </a:r>
            <a:r>
              <a:rPr lang="cs-CZ" dirty="0"/>
              <a:t> pro </a:t>
            </a:r>
            <a:r>
              <a:rPr lang="cs-CZ" dirty="0" err="1" smtClean="0"/>
              <a:t>cive</a:t>
            </a:r>
            <a:r>
              <a:rPr lang="cs-CZ" dirty="0" smtClean="0"/>
              <a:t> – eis </a:t>
            </a:r>
            <a:r>
              <a:rPr lang="cs-CZ" dirty="0" err="1"/>
              <a:t>temporibus</a:t>
            </a:r>
            <a:r>
              <a:rPr lang="cs-CZ" dirty="0"/>
              <a:t> </a:t>
            </a:r>
            <a:r>
              <a:rPr lang="cs-CZ" dirty="0" err="1"/>
              <a:t>quibus</a:t>
            </a:r>
            <a:r>
              <a:rPr lang="cs-CZ" dirty="0"/>
              <a:t> </a:t>
            </a:r>
            <a:r>
              <a:rPr lang="cs-CZ" dirty="0">
                <a:solidFill>
                  <a:srgbClr val="FFFF00"/>
                </a:solidFill>
              </a:rPr>
              <a:t>tu </a:t>
            </a:r>
            <a:r>
              <a:rPr lang="cs-CZ" dirty="0" err="1">
                <a:solidFill>
                  <a:srgbClr val="FFFF00"/>
                </a:solidFill>
              </a:rPr>
              <a:t>criminaris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ne </a:t>
            </a:r>
            <a:r>
              <a:rPr lang="cs-CZ" dirty="0" err="1"/>
              <a:t>ipsius</a:t>
            </a:r>
            <a:r>
              <a:rPr lang="cs-CZ" dirty="0"/>
              <a:t> </a:t>
            </a:r>
            <a:r>
              <a:rPr lang="cs-CZ" dirty="0" err="1"/>
              <a:t>quidem</a:t>
            </a:r>
            <a:r>
              <a:rPr lang="cs-CZ" dirty="0"/>
              <a:t> </a:t>
            </a:r>
            <a:r>
              <a:rPr lang="cs-CZ" dirty="0" err="1"/>
              <a:t>iudicio</a:t>
            </a:r>
            <a:r>
              <a:rPr lang="cs-CZ" dirty="0"/>
              <a:t> in </a:t>
            </a:r>
            <a:r>
              <a:rPr lang="cs-CZ" dirty="0" err="1"/>
              <a:t>civium</a:t>
            </a:r>
            <a:r>
              <a:rPr lang="cs-CZ" dirty="0"/>
              <a:t> </a:t>
            </a:r>
            <a:r>
              <a:rPr lang="cs-CZ" dirty="0" err="1"/>
              <a:t>Romanorum</a:t>
            </a:r>
            <a:r>
              <a:rPr lang="cs-CZ" dirty="0"/>
              <a:t> iure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versatum</a:t>
            </a:r>
            <a:r>
              <a:rPr lang="cs-CZ" dirty="0"/>
              <a:t>, et </a:t>
            </a:r>
            <a:r>
              <a:rPr lang="cs-CZ" dirty="0" err="1">
                <a:solidFill>
                  <a:srgbClr val="00B050"/>
                </a:solidFill>
              </a:rPr>
              <a:t>testamentum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saepe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fecit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/>
              <a:t>nostris</a:t>
            </a:r>
            <a:r>
              <a:rPr lang="cs-CZ" dirty="0"/>
              <a:t> </a:t>
            </a:r>
            <a:r>
              <a:rPr lang="cs-CZ" dirty="0" err="1"/>
              <a:t>legibus</a:t>
            </a:r>
            <a:r>
              <a:rPr lang="cs-CZ" dirty="0"/>
              <a:t>, et </a:t>
            </a:r>
            <a:r>
              <a:rPr lang="cs-CZ" dirty="0" err="1">
                <a:solidFill>
                  <a:srgbClr val="00B050"/>
                </a:solidFill>
              </a:rPr>
              <a:t>adiit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hereditates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/>
              <a:t>civium</a:t>
            </a:r>
            <a:r>
              <a:rPr lang="cs-CZ" dirty="0"/>
              <a:t> </a:t>
            </a:r>
            <a:r>
              <a:rPr lang="cs-CZ" dirty="0" err="1"/>
              <a:t>Romanorum</a:t>
            </a:r>
            <a:r>
              <a:rPr lang="cs-CZ" dirty="0"/>
              <a:t>, et in </a:t>
            </a:r>
            <a:r>
              <a:rPr lang="cs-CZ" dirty="0" err="1"/>
              <a:t>beneficiis</a:t>
            </a:r>
            <a:r>
              <a:rPr lang="cs-CZ" dirty="0"/>
              <a:t> </a:t>
            </a:r>
            <a:r>
              <a:rPr lang="cs-CZ" dirty="0">
                <a:solidFill>
                  <a:srgbClr val="00B050"/>
                </a:solidFill>
              </a:rPr>
              <a:t>ad </a:t>
            </a:r>
            <a:r>
              <a:rPr lang="cs-CZ" dirty="0" err="1">
                <a:solidFill>
                  <a:srgbClr val="00B050"/>
                </a:solidFill>
              </a:rPr>
              <a:t>aerarium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delatus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est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a L. </a:t>
            </a:r>
            <a:r>
              <a:rPr lang="cs-CZ" dirty="0" err="1"/>
              <a:t>Lucullo</a:t>
            </a:r>
            <a:r>
              <a:rPr lang="cs-CZ" dirty="0"/>
              <a:t> pro </a:t>
            </a:r>
            <a:r>
              <a:rPr lang="cs-CZ" dirty="0" err="1"/>
              <a:t>consule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43289" y="489297"/>
            <a:ext cx="5337872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1600" i="1" smtClean="0"/>
              <a:t>Si nihil aliud… dicimus, nihil dico amplius: causa dicta 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err="1" smtClean="0"/>
              <a:t>transition</a:t>
            </a:r>
            <a:r>
              <a:rPr lang="cs-CZ" sz="1600" smtClean="0"/>
              <a:t> </a:t>
            </a:r>
            <a:r>
              <a:rPr lang="cs-CZ" sz="1600" err="1" smtClean="0"/>
              <a:t>from</a:t>
            </a:r>
            <a:r>
              <a:rPr lang="cs-CZ" sz="1600" smtClean="0"/>
              <a:t> </a:t>
            </a:r>
            <a:r>
              <a:rPr lang="cs-CZ" sz="1600" i="1" smtClean="0"/>
              <a:t>narratio </a:t>
            </a:r>
            <a:r>
              <a:rPr lang="cs-CZ" sz="1600" smtClean="0"/>
              <a:t>to </a:t>
            </a:r>
            <a:r>
              <a:rPr lang="cs-CZ" sz="1600" i="1" smtClean="0"/>
              <a:t>confirmatio </a:t>
            </a:r>
            <a:r>
              <a:rPr lang="cs-CZ" sz="1600" smtClean="0"/>
              <a:t>in form of refutation of argumentation since everything has been said already</a:t>
            </a:r>
            <a:endParaRPr lang="cs-CZ" sz="1600"/>
          </a:p>
        </p:txBody>
      </p:sp>
      <p:sp>
        <p:nvSpPr>
          <p:cNvPr id="5" name="TextovéPole 4"/>
          <p:cNvSpPr txBox="1"/>
          <p:nvPr/>
        </p:nvSpPr>
        <p:spPr>
          <a:xfrm>
            <a:off x="50105" y="1988463"/>
            <a:ext cx="107723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1600"/>
              <a:t>s</a:t>
            </a:r>
            <a:r>
              <a:rPr lang="cs-CZ" sz="1600" smtClean="0"/>
              <a:t>eries of rhetorical questions</a:t>
            </a:r>
            <a:endParaRPr lang="cs-CZ" sz="1600"/>
          </a:p>
        </p:txBody>
      </p:sp>
      <p:sp>
        <p:nvSpPr>
          <p:cNvPr id="7" name="TextovéPole 6"/>
          <p:cNvSpPr txBox="1"/>
          <p:nvPr/>
        </p:nvSpPr>
        <p:spPr>
          <a:xfrm>
            <a:off x="64744" y="1456293"/>
            <a:ext cx="106259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FF00"/>
                </a:solidFill>
              </a:rPr>
              <a:t>accusatio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822500" y="1447847"/>
            <a:ext cx="127092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confirmatio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Confirmatio</a:t>
            </a:r>
            <a:r>
              <a:rPr lang="cs-CZ" smtClean="0"/>
              <a:t> +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62634"/>
            <a:ext cx="10515600" cy="5217459"/>
          </a:xfrm>
        </p:spPr>
        <p:txBody>
          <a:bodyPr>
            <a:noAutofit/>
          </a:bodyPr>
          <a:lstStyle/>
          <a:p>
            <a:r>
              <a:rPr lang="cs-CZ" sz="900"/>
              <a:t>[12] </a:t>
            </a:r>
            <a:r>
              <a:rPr lang="cs-CZ" sz="900" err="1">
                <a:solidFill>
                  <a:srgbClr val="FF0000"/>
                </a:solidFill>
              </a:rPr>
              <a:t>Quaere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argumenta</a:t>
            </a:r>
            <a:r>
              <a:rPr lang="cs-CZ" sz="900">
                <a:solidFill>
                  <a:srgbClr val="FF0000"/>
                </a:solidFill>
              </a:rPr>
              <a:t>, si </a:t>
            </a:r>
            <a:r>
              <a:rPr lang="cs-CZ" sz="900" err="1">
                <a:solidFill>
                  <a:srgbClr val="FF0000"/>
                </a:solidFill>
              </a:rPr>
              <a:t>qua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potes</a:t>
            </a:r>
            <a:r>
              <a:rPr lang="cs-CZ" sz="900"/>
              <a:t>: </a:t>
            </a:r>
            <a:r>
              <a:rPr lang="cs-CZ" sz="900" err="1"/>
              <a:t>numquam</a:t>
            </a:r>
            <a:r>
              <a:rPr lang="cs-CZ" sz="900"/>
              <a:t> </a:t>
            </a:r>
            <a:r>
              <a:rPr lang="cs-CZ" sz="900" err="1"/>
              <a:t>enim</a:t>
            </a:r>
            <a:r>
              <a:rPr lang="cs-CZ" sz="900"/>
              <a:t> his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suo</a:t>
            </a:r>
            <a:r>
              <a:rPr lang="cs-CZ" sz="900"/>
              <a:t>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amicorum</a:t>
            </a:r>
            <a:r>
              <a:rPr lang="cs-CZ" sz="900"/>
              <a:t> </a:t>
            </a:r>
            <a:r>
              <a:rPr lang="cs-CZ" sz="900" err="1"/>
              <a:t>iudicio</a:t>
            </a:r>
            <a:r>
              <a:rPr lang="cs-CZ" sz="900"/>
              <a:t> </a:t>
            </a:r>
            <a:r>
              <a:rPr lang="cs-CZ" sz="900" err="1"/>
              <a:t>revincetur</a:t>
            </a:r>
            <a:r>
              <a:rPr lang="cs-CZ" sz="900"/>
              <a:t>. </a:t>
            </a:r>
            <a:r>
              <a:rPr lang="cs-CZ" sz="900" err="1"/>
              <a:t>Quaeres</a:t>
            </a:r>
            <a:r>
              <a:rPr lang="cs-CZ" sz="900"/>
              <a:t> a </a:t>
            </a:r>
            <a:r>
              <a:rPr lang="cs-CZ" sz="900" err="1"/>
              <a:t>nobis</a:t>
            </a:r>
            <a:r>
              <a:rPr lang="cs-CZ" sz="900"/>
              <a:t>, </a:t>
            </a:r>
            <a:r>
              <a:rPr lang="cs-CZ" sz="900" err="1"/>
              <a:t>Grati</a:t>
            </a:r>
            <a:r>
              <a:rPr lang="cs-CZ" sz="900"/>
              <a:t>, </a:t>
            </a:r>
            <a:r>
              <a:rPr lang="cs-CZ" sz="900" err="1"/>
              <a:t>cur</a:t>
            </a:r>
            <a:r>
              <a:rPr lang="cs-CZ" sz="900"/>
              <a:t> </a:t>
            </a:r>
            <a:r>
              <a:rPr lang="cs-CZ" sz="900" err="1"/>
              <a:t>tanto</a:t>
            </a:r>
            <a:r>
              <a:rPr lang="cs-CZ" sz="900"/>
              <a:t> opere hoc </a:t>
            </a:r>
            <a:r>
              <a:rPr lang="cs-CZ" sz="900" err="1"/>
              <a:t>homine</a:t>
            </a:r>
            <a:r>
              <a:rPr lang="cs-CZ" sz="900"/>
              <a:t> </a:t>
            </a:r>
            <a:r>
              <a:rPr lang="cs-CZ" sz="900" err="1"/>
              <a:t>delectemur</a:t>
            </a:r>
            <a:r>
              <a:rPr lang="cs-CZ" sz="900"/>
              <a:t>. </a:t>
            </a:r>
            <a:r>
              <a:rPr lang="cs-CZ" sz="900" err="1"/>
              <a:t>Quia</a:t>
            </a:r>
            <a:r>
              <a:rPr lang="cs-CZ" sz="900"/>
              <a:t> </a:t>
            </a:r>
            <a:r>
              <a:rPr lang="cs-CZ" sz="900" err="1"/>
              <a:t>suppeditat</a:t>
            </a:r>
            <a:r>
              <a:rPr lang="cs-CZ" sz="900"/>
              <a:t> </a:t>
            </a:r>
            <a:r>
              <a:rPr lang="cs-CZ" sz="900" err="1"/>
              <a:t>nobis</a:t>
            </a:r>
            <a:r>
              <a:rPr lang="cs-CZ" sz="900"/>
              <a:t> </a:t>
            </a:r>
            <a:r>
              <a:rPr lang="cs-CZ" sz="900" err="1"/>
              <a:t>ubi</a:t>
            </a:r>
            <a:r>
              <a:rPr lang="cs-CZ" sz="900"/>
              <a:t> et </a:t>
            </a:r>
            <a:r>
              <a:rPr lang="cs-CZ" sz="900" err="1"/>
              <a:t>animus</a:t>
            </a:r>
            <a:r>
              <a:rPr lang="cs-CZ" sz="900"/>
              <a:t> ex hoc </a:t>
            </a:r>
            <a:r>
              <a:rPr lang="cs-CZ" sz="900" err="1"/>
              <a:t>forensi</a:t>
            </a:r>
            <a:r>
              <a:rPr lang="cs-CZ" sz="900"/>
              <a:t> </a:t>
            </a:r>
            <a:r>
              <a:rPr lang="cs-CZ" sz="900" err="1"/>
              <a:t>strepitu</a:t>
            </a:r>
            <a:r>
              <a:rPr lang="cs-CZ" sz="900"/>
              <a:t> </a:t>
            </a:r>
            <a:r>
              <a:rPr lang="cs-CZ" sz="900" err="1"/>
              <a:t>reficiatur</a:t>
            </a:r>
            <a:r>
              <a:rPr lang="cs-CZ" sz="900"/>
              <a:t>, et </a:t>
            </a:r>
            <a:r>
              <a:rPr lang="cs-CZ" sz="900" err="1"/>
              <a:t>aures</a:t>
            </a:r>
            <a:r>
              <a:rPr lang="cs-CZ" sz="900"/>
              <a:t> </a:t>
            </a:r>
            <a:r>
              <a:rPr lang="cs-CZ" sz="900" err="1"/>
              <a:t>convicio</a:t>
            </a:r>
            <a:r>
              <a:rPr lang="cs-CZ" sz="900"/>
              <a:t> </a:t>
            </a:r>
            <a:r>
              <a:rPr lang="cs-CZ" sz="900" err="1"/>
              <a:t>defessae</a:t>
            </a:r>
            <a:r>
              <a:rPr lang="cs-CZ" sz="900"/>
              <a:t> </a:t>
            </a:r>
            <a:r>
              <a:rPr lang="cs-CZ" sz="900" err="1"/>
              <a:t>conquiescant</a:t>
            </a:r>
            <a:r>
              <a:rPr lang="cs-CZ" sz="900"/>
              <a:t>. </a:t>
            </a:r>
            <a:r>
              <a:rPr lang="cs-CZ" sz="900" err="1"/>
              <a:t>An</a:t>
            </a:r>
            <a:r>
              <a:rPr lang="cs-CZ" sz="900"/>
              <a:t> tu </a:t>
            </a:r>
            <a:r>
              <a:rPr lang="cs-CZ" sz="900" err="1"/>
              <a:t>existimas</a:t>
            </a:r>
            <a:r>
              <a:rPr lang="cs-CZ" sz="900"/>
              <a:t> aut </a:t>
            </a:r>
            <a:r>
              <a:rPr lang="cs-CZ" sz="900" err="1"/>
              <a:t>suppetere</a:t>
            </a:r>
            <a:r>
              <a:rPr lang="cs-CZ" sz="900"/>
              <a:t> </a:t>
            </a:r>
            <a:r>
              <a:rPr lang="cs-CZ" sz="900" err="1"/>
              <a:t>nobis</a:t>
            </a:r>
            <a:r>
              <a:rPr lang="cs-CZ" sz="900"/>
              <a:t> </a:t>
            </a:r>
            <a:r>
              <a:rPr lang="cs-CZ" sz="900" err="1"/>
              <a:t>posse</a:t>
            </a:r>
            <a:r>
              <a:rPr lang="cs-CZ" sz="900"/>
              <a:t> 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cotidie</a:t>
            </a:r>
            <a:r>
              <a:rPr lang="cs-CZ" sz="900"/>
              <a:t> </a:t>
            </a:r>
            <a:r>
              <a:rPr lang="cs-CZ" sz="900" err="1"/>
              <a:t>dicamus</a:t>
            </a:r>
            <a:r>
              <a:rPr lang="cs-CZ" sz="900"/>
              <a:t> in </a:t>
            </a:r>
            <a:r>
              <a:rPr lang="cs-CZ" sz="900" err="1"/>
              <a:t>tanta</a:t>
            </a:r>
            <a:r>
              <a:rPr lang="cs-CZ" sz="900"/>
              <a:t> </a:t>
            </a:r>
            <a:r>
              <a:rPr lang="cs-CZ" sz="900" err="1"/>
              <a:t>varietate</a:t>
            </a:r>
            <a:r>
              <a:rPr lang="cs-CZ" sz="900"/>
              <a:t> </a:t>
            </a:r>
            <a:r>
              <a:rPr lang="cs-CZ" sz="900" err="1"/>
              <a:t>rerum</a:t>
            </a:r>
            <a:r>
              <a:rPr lang="cs-CZ" sz="900"/>
              <a:t>, </a:t>
            </a:r>
            <a:r>
              <a:rPr lang="cs-CZ" sz="900" err="1"/>
              <a:t>nisi</a:t>
            </a:r>
            <a:r>
              <a:rPr lang="cs-CZ" sz="900"/>
              <a:t> </a:t>
            </a:r>
            <a:r>
              <a:rPr lang="cs-CZ" sz="900" err="1"/>
              <a:t>animos</a:t>
            </a:r>
            <a:r>
              <a:rPr lang="cs-CZ" sz="900"/>
              <a:t> </a:t>
            </a:r>
            <a:r>
              <a:rPr lang="cs-CZ" sz="900" err="1"/>
              <a:t>nostros</a:t>
            </a:r>
            <a:r>
              <a:rPr lang="cs-CZ" sz="900"/>
              <a:t> </a:t>
            </a:r>
            <a:r>
              <a:rPr lang="cs-CZ" sz="900" err="1"/>
              <a:t>doctrina</a:t>
            </a:r>
            <a:r>
              <a:rPr lang="cs-CZ" sz="900"/>
              <a:t> </a:t>
            </a:r>
            <a:r>
              <a:rPr lang="cs-CZ" sz="900" err="1"/>
              <a:t>excolamus</a:t>
            </a:r>
            <a:r>
              <a:rPr lang="cs-CZ" sz="900"/>
              <a:t>; aut </a:t>
            </a:r>
            <a:r>
              <a:rPr lang="cs-CZ" sz="900" err="1"/>
              <a:t>ferre</a:t>
            </a:r>
            <a:r>
              <a:rPr lang="cs-CZ" sz="900"/>
              <a:t> </a:t>
            </a:r>
            <a:r>
              <a:rPr lang="cs-CZ" sz="900" err="1"/>
              <a:t>animos</a:t>
            </a:r>
            <a:r>
              <a:rPr lang="cs-CZ" sz="900"/>
              <a:t> </a:t>
            </a:r>
            <a:r>
              <a:rPr lang="cs-CZ" sz="900" err="1"/>
              <a:t>tantam</a:t>
            </a:r>
            <a:r>
              <a:rPr lang="cs-CZ" sz="900"/>
              <a:t> </a:t>
            </a:r>
            <a:r>
              <a:rPr lang="cs-CZ" sz="900" err="1"/>
              <a:t>posse</a:t>
            </a:r>
            <a:r>
              <a:rPr lang="cs-CZ" sz="900"/>
              <a:t> </a:t>
            </a:r>
            <a:r>
              <a:rPr lang="cs-CZ" sz="900" err="1"/>
              <a:t>contentionem</a:t>
            </a:r>
            <a:r>
              <a:rPr lang="cs-CZ" sz="900"/>
              <a:t>, </a:t>
            </a:r>
            <a:r>
              <a:rPr lang="cs-CZ" sz="900" err="1"/>
              <a:t>nisi</a:t>
            </a:r>
            <a:r>
              <a:rPr lang="cs-CZ" sz="900"/>
              <a:t> </a:t>
            </a:r>
            <a:r>
              <a:rPr lang="cs-CZ" sz="900" err="1"/>
              <a:t>eos</a:t>
            </a:r>
            <a:r>
              <a:rPr lang="cs-CZ" sz="900"/>
              <a:t> </a:t>
            </a:r>
            <a:r>
              <a:rPr lang="cs-CZ" sz="900" err="1"/>
              <a:t>doctrina</a:t>
            </a:r>
            <a:r>
              <a:rPr lang="cs-CZ" sz="900"/>
              <a:t> </a:t>
            </a:r>
            <a:r>
              <a:rPr lang="cs-CZ" sz="900" err="1"/>
              <a:t>eadem</a:t>
            </a:r>
            <a:r>
              <a:rPr lang="cs-CZ" sz="900"/>
              <a:t> </a:t>
            </a:r>
            <a:r>
              <a:rPr lang="cs-CZ" sz="900" err="1"/>
              <a:t>relaxemus</a:t>
            </a:r>
            <a:r>
              <a:rPr lang="cs-CZ" sz="900"/>
              <a:t>? Ego vero </a:t>
            </a:r>
            <a:r>
              <a:rPr lang="cs-CZ" sz="900" err="1"/>
              <a:t>fateor</a:t>
            </a:r>
            <a:r>
              <a:rPr lang="cs-CZ" sz="900"/>
              <a:t> </a:t>
            </a:r>
            <a:r>
              <a:rPr lang="cs-CZ" sz="900" err="1"/>
              <a:t>me</a:t>
            </a:r>
            <a:r>
              <a:rPr lang="cs-CZ" sz="900"/>
              <a:t> his </a:t>
            </a:r>
            <a:r>
              <a:rPr lang="cs-CZ" sz="900" err="1"/>
              <a:t>studiis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deditum</a:t>
            </a:r>
            <a:r>
              <a:rPr lang="cs-CZ" sz="900"/>
              <a:t>: </a:t>
            </a:r>
            <a:r>
              <a:rPr lang="cs-CZ" sz="900" err="1"/>
              <a:t>ceteros</a:t>
            </a:r>
            <a:r>
              <a:rPr lang="cs-CZ" sz="900"/>
              <a:t> </a:t>
            </a:r>
            <a:r>
              <a:rPr lang="cs-CZ" sz="900" err="1"/>
              <a:t>pudeat</a:t>
            </a:r>
            <a:r>
              <a:rPr lang="cs-CZ" sz="900"/>
              <a:t>, si qui se </a:t>
            </a:r>
            <a:r>
              <a:rPr lang="cs-CZ" sz="900" err="1"/>
              <a:t>ita</a:t>
            </a:r>
            <a:r>
              <a:rPr lang="cs-CZ" sz="900"/>
              <a:t> </a:t>
            </a:r>
            <a:r>
              <a:rPr lang="cs-CZ" sz="900" err="1"/>
              <a:t>litteris</a:t>
            </a:r>
            <a:r>
              <a:rPr lang="cs-CZ" sz="900"/>
              <a:t> </a:t>
            </a:r>
            <a:r>
              <a:rPr lang="cs-CZ" sz="900" err="1"/>
              <a:t>abdiderunt</a:t>
            </a:r>
            <a:r>
              <a:rPr lang="cs-CZ" sz="900"/>
              <a:t> </a:t>
            </a:r>
            <a:r>
              <a:rPr lang="cs-CZ" sz="900" err="1"/>
              <a:t>ut</a:t>
            </a:r>
            <a:r>
              <a:rPr lang="cs-CZ" sz="900"/>
              <a:t> </a:t>
            </a:r>
            <a:r>
              <a:rPr lang="cs-CZ" sz="900" err="1"/>
              <a:t>nihil</a:t>
            </a:r>
            <a:r>
              <a:rPr lang="cs-CZ" sz="900"/>
              <a:t> </a:t>
            </a:r>
            <a:r>
              <a:rPr lang="cs-CZ" sz="900" err="1"/>
              <a:t>possint</a:t>
            </a:r>
            <a:r>
              <a:rPr lang="cs-CZ" sz="900"/>
              <a:t> ex eis </a:t>
            </a:r>
            <a:r>
              <a:rPr lang="cs-CZ" sz="900" err="1"/>
              <a:t>neque</a:t>
            </a:r>
            <a:r>
              <a:rPr lang="cs-CZ" sz="900"/>
              <a:t> ad </a:t>
            </a:r>
            <a:r>
              <a:rPr lang="cs-CZ" sz="900" err="1"/>
              <a:t>communem</a:t>
            </a:r>
            <a:r>
              <a:rPr lang="cs-CZ" sz="900"/>
              <a:t> </a:t>
            </a:r>
            <a:r>
              <a:rPr lang="cs-CZ" sz="900" err="1"/>
              <a:t>adferre</a:t>
            </a:r>
            <a:r>
              <a:rPr lang="cs-CZ" sz="900"/>
              <a:t> </a:t>
            </a:r>
            <a:r>
              <a:rPr lang="cs-CZ" sz="900" err="1"/>
              <a:t>fructum</a:t>
            </a:r>
            <a:r>
              <a:rPr lang="cs-CZ" sz="900"/>
              <a:t>, </a:t>
            </a:r>
            <a:r>
              <a:rPr lang="cs-CZ" sz="900" err="1"/>
              <a:t>neque</a:t>
            </a:r>
            <a:r>
              <a:rPr lang="cs-CZ" sz="900"/>
              <a:t> in </a:t>
            </a:r>
            <a:r>
              <a:rPr lang="cs-CZ" sz="900" err="1"/>
              <a:t>aspectum</a:t>
            </a:r>
            <a:r>
              <a:rPr lang="cs-CZ" sz="900"/>
              <a:t> </a:t>
            </a:r>
            <a:r>
              <a:rPr lang="cs-CZ" sz="900" err="1"/>
              <a:t>lucemque</a:t>
            </a:r>
            <a:r>
              <a:rPr lang="cs-CZ" sz="900"/>
              <a:t> </a:t>
            </a:r>
            <a:r>
              <a:rPr lang="cs-CZ" sz="900" err="1"/>
              <a:t>proferre</a:t>
            </a:r>
            <a:r>
              <a:rPr lang="cs-CZ" sz="900"/>
              <a:t>: </a:t>
            </a:r>
            <a:r>
              <a:rPr lang="cs-CZ" sz="900" err="1"/>
              <a:t>me</a:t>
            </a:r>
            <a:r>
              <a:rPr lang="cs-CZ" sz="900"/>
              <a:t> autem </a:t>
            </a:r>
            <a:r>
              <a:rPr lang="cs-CZ" sz="900" err="1"/>
              <a:t>quid</a:t>
            </a:r>
            <a:r>
              <a:rPr lang="cs-CZ" sz="900"/>
              <a:t> </a:t>
            </a:r>
            <a:r>
              <a:rPr lang="cs-CZ" sz="900" err="1"/>
              <a:t>pudeat</a:t>
            </a:r>
            <a:r>
              <a:rPr lang="cs-CZ" sz="900"/>
              <a:t>, qui </a:t>
            </a:r>
            <a:r>
              <a:rPr lang="cs-CZ" sz="900" err="1"/>
              <a:t>tot</a:t>
            </a:r>
            <a:r>
              <a:rPr lang="cs-CZ" sz="900"/>
              <a:t> </a:t>
            </a:r>
            <a:r>
              <a:rPr lang="cs-CZ" sz="900" err="1"/>
              <a:t>annos</a:t>
            </a:r>
            <a:r>
              <a:rPr lang="cs-CZ" sz="900"/>
              <a:t> </a:t>
            </a:r>
            <a:r>
              <a:rPr lang="cs-CZ" sz="900" err="1"/>
              <a:t>ita</a:t>
            </a:r>
            <a:r>
              <a:rPr lang="cs-CZ" sz="900"/>
              <a:t> </a:t>
            </a:r>
            <a:r>
              <a:rPr lang="cs-CZ" sz="900" err="1"/>
              <a:t>vivo</a:t>
            </a:r>
            <a:r>
              <a:rPr lang="cs-CZ" sz="900"/>
              <a:t>, </a:t>
            </a:r>
            <a:r>
              <a:rPr lang="cs-CZ" sz="900" err="1"/>
              <a:t>iudices</a:t>
            </a:r>
            <a:r>
              <a:rPr lang="cs-CZ" sz="900"/>
              <a:t>, </a:t>
            </a:r>
            <a:r>
              <a:rPr lang="cs-CZ" sz="900" err="1"/>
              <a:t>ut</a:t>
            </a:r>
            <a:r>
              <a:rPr lang="cs-CZ" sz="900"/>
              <a:t> a </a:t>
            </a:r>
            <a:r>
              <a:rPr lang="cs-CZ" sz="900" err="1"/>
              <a:t>nullius</a:t>
            </a:r>
            <a:r>
              <a:rPr lang="cs-CZ" sz="900"/>
              <a:t> </a:t>
            </a:r>
            <a:r>
              <a:rPr lang="cs-CZ" sz="900" err="1"/>
              <a:t>umquam</a:t>
            </a:r>
            <a:r>
              <a:rPr lang="cs-CZ" sz="900"/>
              <a:t> </a:t>
            </a:r>
            <a:r>
              <a:rPr lang="cs-CZ" sz="900" err="1"/>
              <a:t>me</a:t>
            </a:r>
            <a:r>
              <a:rPr lang="cs-CZ" sz="900"/>
              <a:t> </a:t>
            </a:r>
            <a:r>
              <a:rPr lang="cs-CZ" sz="900" err="1"/>
              <a:t>tempore</a:t>
            </a:r>
            <a:r>
              <a:rPr lang="cs-CZ" sz="900"/>
              <a:t> aut </a:t>
            </a:r>
            <a:r>
              <a:rPr lang="cs-CZ" sz="900" err="1"/>
              <a:t>commodo</a:t>
            </a:r>
            <a:r>
              <a:rPr lang="cs-CZ" sz="900"/>
              <a:t> aut </a:t>
            </a:r>
            <a:r>
              <a:rPr lang="cs-CZ" sz="900" err="1"/>
              <a:t>otium</a:t>
            </a:r>
            <a:r>
              <a:rPr lang="cs-CZ" sz="900"/>
              <a:t> </a:t>
            </a:r>
            <a:r>
              <a:rPr lang="cs-CZ" sz="900" err="1"/>
              <a:t>meum</a:t>
            </a:r>
            <a:r>
              <a:rPr lang="cs-CZ" sz="900"/>
              <a:t> </a:t>
            </a:r>
            <a:r>
              <a:rPr lang="cs-CZ" sz="900" err="1"/>
              <a:t>abstraxerit</a:t>
            </a:r>
            <a:r>
              <a:rPr lang="cs-CZ" sz="900"/>
              <a:t>, aut </a:t>
            </a:r>
            <a:r>
              <a:rPr lang="cs-CZ" sz="900" err="1"/>
              <a:t>voluptas</a:t>
            </a:r>
            <a:r>
              <a:rPr lang="cs-CZ" sz="900"/>
              <a:t> </a:t>
            </a:r>
            <a:r>
              <a:rPr lang="cs-CZ" sz="900" err="1"/>
              <a:t>avocarit</a:t>
            </a:r>
            <a:r>
              <a:rPr lang="cs-CZ" sz="900"/>
              <a:t>, aut </a:t>
            </a:r>
            <a:r>
              <a:rPr lang="cs-CZ" sz="900" err="1"/>
              <a:t>denique</a:t>
            </a:r>
            <a:r>
              <a:rPr lang="cs-CZ" sz="900"/>
              <a:t> </a:t>
            </a:r>
            <a:r>
              <a:rPr lang="cs-CZ" sz="900" err="1"/>
              <a:t>somnus</a:t>
            </a:r>
            <a:r>
              <a:rPr lang="cs-CZ" sz="900"/>
              <a:t> </a:t>
            </a:r>
            <a:r>
              <a:rPr lang="cs-CZ" sz="900" err="1"/>
              <a:t>retardit</a:t>
            </a:r>
            <a:r>
              <a:rPr lang="cs-CZ" sz="900"/>
              <a:t>? </a:t>
            </a:r>
          </a:p>
          <a:p>
            <a:r>
              <a:rPr lang="cs-CZ" sz="900"/>
              <a:t>[13] </a:t>
            </a:r>
            <a:r>
              <a:rPr lang="cs-CZ" sz="900" err="1"/>
              <a:t>Qua</a:t>
            </a:r>
            <a:r>
              <a:rPr lang="cs-CZ" sz="900"/>
              <a:t> re </a:t>
            </a:r>
            <a:r>
              <a:rPr lang="cs-CZ" sz="900" err="1"/>
              <a:t>quis</a:t>
            </a:r>
            <a:r>
              <a:rPr lang="cs-CZ" sz="900"/>
              <a:t> tandem </a:t>
            </a:r>
            <a:r>
              <a:rPr lang="cs-CZ" sz="900" err="1"/>
              <a:t>me</a:t>
            </a:r>
            <a:r>
              <a:rPr lang="cs-CZ" sz="900"/>
              <a:t> </a:t>
            </a:r>
            <a:r>
              <a:rPr lang="cs-CZ" sz="900" err="1"/>
              <a:t>reprehendat</a:t>
            </a:r>
            <a:r>
              <a:rPr lang="cs-CZ" sz="900"/>
              <a:t>, aut </a:t>
            </a:r>
            <a:r>
              <a:rPr lang="cs-CZ" sz="900" err="1"/>
              <a:t>quis</a:t>
            </a:r>
            <a:r>
              <a:rPr lang="cs-CZ" sz="900"/>
              <a:t> </a:t>
            </a:r>
            <a:r>
              <a:rPr lang="cs-CZ" sz="900" err="1"/>
              <a:t>mihi</a:t>
            </a:r>
            <a:r>
              <a:rPr lang="cs-CZ" sz="900"/>
              <a:t> iure </a:t>
            </a:r>
            <a:r>
              <a:rPr lang="cs-CZ" sz="900" err="1"/>
              <a:t>suscenseat</a:t>
            </a:r>
            <a:r>
              <a:rPr lang="cs-CZ" sz="900"/>
              <a:t>, si, </a:t>
            </a:r>
            <a:r>
              <a:rPr lang="cs-CZ" sz="900" err="1"/>
              <a:t>quantum</a:t>
            </a:r>
            <a:r>
              <a:rPr lang="cs-CZ" sz="900"/>
              <a:t> </a:t>
            </a:r>
            <a:r>
              <a:rPr lang="cs-CZ" sz="900" err="1"/>
              <a:t>ceteris</a:t>
            </a:r>
            <a:r>
              <a:rPr lang="cs-CZ" sz="900"/>
              <a:t> ad </a:t>
            </a:r>
            <a:r>
              <a:rPr lang="cs-CZ" sz="900" err="1"/>
              <a:t>suas</a:t>
            </a:r>
            <a:r>
              <a:rPr lang="cs-CZ" sz="900"/>
              <a:t> res </a:t>
            </a:r>
            <a:r>
              <a:rPr lang="cs-CZ" sz="900" err="1"/>
              <a:t>obeundas</a:t>
            </a:r>
            <a:r>
              <a:rPr lang="cs-CZ" sz="900"/>
              <a:t>, </a:t>
            </a:r>
            <a:r>
              <a:rPr lang="cs-CZ" sz="900" err="1"/>
              <a:t>quantum</a:t>
            </a:r>
            <a:r>
              <a:rPr lang="cs-CZ" sz="900"/>
              <a:t> ad </a:t>
            </a:r>
            <a:r>
              <a:rPr lang="cs-CZ" sz="900" err="1"/>
              <a:t>festos</a:t>
            </a:r>
            <a:r>
              <a:rPr lang="cs-CZ" sz="900"/>
              <a:t> </a:t>
            </a:r>
            <a:r>
              <a:rPr lang="cs-CZ" sz="900" err="1"/>
              <a:t>dies</a:t>
            </a:r>
            <a:r>
              <a:rPr lang="cs-CZ" sz="900"/>
              <a:t> </a:t>
            </a:r>
            <a:r>
              <a:rPr lang="cs-CZ" sz="900" err="1"/>
              <a:t>ludorum</a:t>
            </a:r>
            <a:r>
              <a:rPr lang="cs-CZ" sz="900"/>
              <a:t> </a:t>
            </a:r>
            <a:r>
              <a:rPr lang="cs-CZ" sz="900" err="1"/>
              <a:t>celebrandos</a:t>
            </a:r>
            <a:r>
              <a:rPr lang="cs-CZ" sz="900"/>
              <a:t>, </a:t>
            </a:r>
            <a:r>
              <a:rPr lang="cs-CZ" sz="900" err="1"/>
              <a:t>quantum</a:t>
            </a:r>
            <a:r>
              <a:rPr lang="cs-CZ" sz="900"/>
              <a:t> ad alias </a:t>
            </a:r>
            <a:r>
              <a:rPr lang="cs-CZ" sz="900" err="1"/>
              <a:t>voluptates</a:t>
            </a:r>
            <a:r>
              <a:rPr lang="cs-CZ" sz="900"/>
              <a:t> et ad </a:t>
            </a:r>
            <a:r>
              <a:rPr lang="cs-CZ" sz="900" err="1"/>
              <a:t>ipsam</a:t>
            </a:r>
            <a:r>
              <a:rPr lang="cs-CZ" sz="900"/>
              <a:t> requiem </a:t>
            </a:r>
            <a:r>
              <a:rPr lang="cs-CZ" sz="900" err="1"/>
              <a:t>animi</a:t>
            </a:r>
            <a:r>
              <a:rPr lang="cs-CZ" sz="900"/>
              <a:t> et </a:t>
            </a:r>
            <a:r>
              <a:rPr lang="cs-CZ" sz="900" err="1"/>
              <a:t>corporis</a:t>
            </a:r>
            <a:r>
              <a:rPr lang="cs-CZ" sz="900"/>
              <a:t> </a:t>
            </a:r>
            <a:r>
              <a:rPr lang="cs-CZ" sz="900" err="1"/>
              <a:t>conceditur</a:t>
            </a:r>
            <a:r>
              <a:rPr lang="cs-CZ" sz="900"/>
              <a:t> </a:t>
            </a:r>
            <a:r>
              <a:rPr lang="cs-CZ" sz="900" err="1"/>
              <a:t>temporum</a:t>
            </a:r>
            <a:r>
              <a:rPr lang="cs-CZ" sz="900"/>
              <a:t>, </a:t>
            </a:r>
            <a:r>
              <a:rPr lang="cs-CZ" sz="900" err="1"/>
              <a:t>quantum</a:t>
            </a:r>
            <a:r>
              <a:rPr lang="cs-CZ" sz="900"/>
              <a:t> </a:t>
            </a:r>
            <a:r>
              <a:rPr lang="cs-CZ" sz="900" err="1"/>
              <a:t>alii</a:t>
            </a:r>
            <a:r>
              <a:rPr lang="cs-CZ" sz="900"/>
              <a:t> </a:t>
            </a:r>
            <a:r>
              <a:rPr lang="cs-CZ" sz="900" err="1"/>
              <a:t>tribuunt</a:t>
            </a:r>
            <a:r>
              <a:rPr lang="cs-CZ" sz="900"/>
              <a:t> </a:t>
            </a:r>
            <a:r>
              <a:rPr lang="cs-CZ" sz="900" err="1"/>
              <a:t>tempestivis</a:t>
            </a:r>
            <a:r>
              <a:rPr lang="cs-CZ" sz="900"/>
              <a:t> </a:t>
            </a:r>
            <a:r>
              <a:rPr lang="cs-CZ" sz="900" err="1"/>
              <a:t>conviviis</a:t>
            </a:r>
            <a:r>
              <a:rPr lang="cs-CZ" sz="900"/>
              <a:t>, </a:t>
            </a:r>
            <a:r>
              <a:rPr lang="cs-CZ" sz="900" err="1"/>
              <a:t>quantum</a:t>
            </a:r>
            <a:r>
              <a:rPr lang="cs-CZ" sz="900"/>
              <a:t> </a:t>
            </a:r>
            <a:r>
              <a:rPr lang="cs-CZ" sz="900" err="1"/>
              <a:t>denique</a:t>
            </a:r>
            <a:r>
              <a:rPr lang="cs-CZ" sz="900"/>
              <a:t> alveolo, </a:t>
            </a:r>
            <a:r>
              <a:rPr lang="cs-CZ" sz="900" err="1"/>
              <a:t>quantum</a:t>
            </a:r>
            <a:r>
              <a:rPr lang="cs-CZ" sz="900"/>
              <a:t> </a:t>
            </a:r>
            <a:r>
              <a:rPr lang="cs-CZ" sz="900" err="1"/>
              <a:t>pilae</a:t>
            </a:r>
            <a:r>
              <a:rPr lang="cs-CZ" sz="900"/>
              <a:t>, tantum </a:t>
            </a:r>
            <a:r>
              <a:rPr lang="cs-CZ" sz="900" err="1"/>
              <a:t>mihi</a:t>
            </a:r>
            <a:r>
              <a:rPr lang="cs-CZ" sz="900"/>
              <a:t> </a:t>
            </a:r>
            <a:r>
              <a:rPr lang="cs-CZ" sz="900" err="1"/>
              <a:t>egomet</a:t>
            </a:r>
            <a:r>
              <a:rPr lang="cs-CZ" sz="900"/>
              <a:t> ad </a:t>
            </a:r>
            <a:r>
              <a:rPr lang="cs-CZ" sz="900" err="1"/>
              <a:t>haec</a:t>
            </a:r>
            <a:r>
              <a:rPr lang="cs-CZ" sz="900"/>
              <a:t> studia </a:t>
            </a:r>
            <a:r>
              <a:rPr lang="cs-CZ" sz="900" err="1"/>
              <a:t>recolenda</a:t>
            </a:r>
            <a:r>
              <a:rPr lang="cs-CZ" sz="900"/>
              <a:t> </a:t>
            </a:r>
            <a:r>
              <a:rPr lang="cs-CZ" sz="900" err="1"/>
              <a:t>sumpsero</a:t>
            </a:r>
            <a:r>
              <a:rPr lang="cs-CZ" sz="900"/>
              <a:t>? </a:t>
            </a:r>
            <a:r>
              <a:rPr lang="cs-CZ" sz="900" err="1"/>
              <a:t>Atque</a:t>
            </a:r>
            <a:r>
              <a:rPr lang="cs-CZ" sz="900"/>
              <a:t> hoc ideo </a:t>
            </a:r>
            <a:r>
              <a:rPr lang="cs-CZ" sz="900" err="1"/>
              <a:t>mihi</a:t>
            </a:r>
            <a:r>
              <a:rPr lang="cs-CZ" sz="900"/>
              <a:t> </a:t>
            </a:r>
            <a:r>
              <a:rPr lang="cs-CZ" sz="900" err="1"/>
              <a:t>concedendum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 </a:t>
            </a:r>
            <a:r>
              <a:rPr lang="cs-CZ" sz="900" err="1"/>
              <a:t>magis</a:t>
            </a:r>
            <a:r>
              <a:rPr lang="cs-CZ" sz="900"/>
              <a:t>, </a:t>
            </a:r>
            <a:r>
              <a:rPr lang="cs-CZ" sz="900" err="1"/>
              <a:t>quod</a:t>
            </a:r>
            <a:r>
              <a:rPr lang="cs-CZ" sz="900"/>
              <a:t> ex his </a:t>
            </a:r>
            <a:r>
              <a:rPr lang="cs-CZ" sz="900" err="1"/>
              <a:t>studiis</a:t>
            </a:r>
            <a:r>
              <a:rPr lang="cs-CZ" sz="900"/>
              <a:t> </a:t>
            </a:r>
            <a:r>
              <a:rPr lang="cs-CZ" sz="900" err="1"/>
              <a:t>haec</a:t>
            </a:r>
            <a:r>
              <a:rPr lang="cs-CZ" sz="900"/>
              <a:t> </a:t>
            </a:r>
            <a:r>
              <a:rPr lang="cs-CZ" sz="900" err="1"/>
              <a:t>quoque</a:t>
            </a:r>
            <a:r>
              <a:rPr lang="cs-CZ" sz="900"/>
              <a:t> </a:t>
            </a:r>
            <a:r>
              <a:rPr lang="cs-CZ" sz="900" err="1"/>
              <a:t>crescit</a:t>
            </a:r>
            <a:r>
              <a:rPr lang="cs-CZ" sz="900"/>
              <a:t> </a:t>
            </a:r>
            <a:r>
              <a:rPr lang="cs-CZ" sz="900" err="1"/>
              <a:t>oratio</a:t>
            </a:r>
            <a:r>
              <a:rPr lang="cs-CZ" sz="900"/>
              <a:t> et </a:t>
            </a:r>
            <a:r>
              <a:rPr lang="cs-CZ" sz="900" err="1"/>
              <a:t>facultas</a:t>
            </a:r>
            <a:r>
              <a:rPr lang="cs-CZ" sz="900"/>
              <a:t>; </a:t>
            </a:r>
            <a:r>
              <a:rPr lang="cs-CZ" sz="900" err="1"/>
              <a:t>quae</a:t>
            </a:r>
            <a:r>
              <a:rPr lang="cs-CZ" sz="900"/>
              <a:t>, </a:t>
            </a:r>
            <a:r>
              <a:rPr lang="cs-CZ" sz="900" err="1"/>
              <a:t>quantacumque</a:t>
            </a:r>
            <a:r>
              <a:rPr lang="cs-CZ" sz="900"/>
              <a:t> in </a:t>
            </a:r>
            <a:r>
              <a:rPr lang="cs-CZ" sz="900" err="1"/>
              <a:t>me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, </a:t>
            </a:r>
            <a:r>
              <a:rPr lang="cs-CZ" sz="900" err="1"/>
              <a:t>numquam</a:t>
            </a:r>
            <a:r>
              <a:rPr lang="cs-CZ" sz="900"/>
              <a:t> </a:t>
            </a:r>
            <a:r>
              <a:rPr lang="cs-CZ" sz="900" err="1"/>
              <a:t>amicorum</a:t>
            </a:r>
            <a:r>
              <a:rPr lang="cs-CZ" sz="900"/>
              <a:t> </a:t>
            </a:r>
            <a:r>
              <a:rPr lang="cs-CZ" sz="900" err="1"/>
              <a:t>periculis</a:t>
            </a:r>
            <a:r>
              <a:rPr lang="cs-CZ" sz="900"/>
              <a:t> </a:t>
            </a:r>
            <a:r>
              <a:rPr lang="cs-CZ" sz="900" err="1"/>
              <a:t>defuit</a:t>
            </a:r>
            <a:r>
              <a:rPr lang="cs-CZ" sz="900"/>
              <a:t>. </a:t>
            </a:r>
            <a:r>
              <a:rPr lang="cs-CZ" sz="900" err="1"/>
              <a:t>Quae</a:t>
            </a:r>
            <a:r>
              <a:rPr lang="cs-CZ" sz="900"/>
              <a:t> si cui </a:t>
            </a:r>
            <a:r>
              <a:rPr lang="cs-CZ" sz="900" err="1"/>
              <a:t>levior</a:t>
            </a:r>
            <a:r>
              <a:rPr lang="cs-CZ" sz="900"/>
              <a:t> </a:t>
            </a:r>
            <a:r>
              <a:rPr lang="cs-CZ" sz="900" err="1"/>
              <a:t>videtur</a:t>
            </a:r>
            <a:r>
              <a:rPr lang="cs-CZ" sz="900"/>
              <a:t>, </a:t>
            </a:r>
            <a:r>
              <a:rPr lang="cs-CZ" sz="900" err="1"/>
              <a:t>illa</a:t>
            </a:r>
            <a:r>
              <a:rPr lang="cs-CZ" sz="900"/>
              <a:t> </a:t>
            </a:r>
            <a:r>
              <a:rPr lang="cs-CZ" sz="900" err="1"/>
              <a:t>quidem</a:t>
            </a:r>
            <a:r>
              <a:rPr lang="cs-CZ" sz="900"/>
              <a:t> </a:t>
            </a:r>
            <a:r>
              <a:rPr lang="cs-CZ" sz="900" err="1"/>
              <a:t>certe</a:t>
            </a:r>
            <a:r>
              <a:rPr lang="cs-CZ" sz="900"/>
              <a:t>, </a:t>
            </a:r>
            <a:r>
              <a:rPr lang="cs-CZ" sz="900" err="1"/>
              <a:t>quae</a:t>
            </a:r>
            <a:r>
              <a:rPr lang="cs-CZ" sz="900"/>
              <a:t> </a:t>
            </a:r>
            <a:r>
              <a:rPr lang="cs-CZ" sz="900" err="1"/>
              <a:t>summa</a:t>
            </a:r>
            <a:r>
              <a:rPr lang="cs-CZ" sz="900"/>
              <a:t> </a:t>
            </a:r>
            <a:r>
              <a:rPr lang="cs-CZ" sz="900" err="1"/>
              <a:t>sunt</a:t>
            </a:r>
            <a:r>
              <a:rPr lang="cs-CZ" sz="900"/>
              <a:t>, ex quo fonte </a:t>
            </a:r>
            <a:r>
              <a:rPr lang="cs-CZ" sz="900" err="1"/>
              <a:t>hauriam</a:t>
            </a:r>
            <a:r>
              <a:rPr lang="cs-CZ" sz="900"/>
              <a:t> </a:t>
            </a:r>
            <a:r>
              <a:rPr lang="cs-CZ" sz="900" err="1"/>
              <a:t>sentio</a:t>
            </a:r>
            <a:r>
              <a:rPr lang="cs-CZ" sz="900"/>
              <a:t>. </a:t>
            </a:r>
          </a:p>
          <a:p>
            <a:r>
              <a:rPr lang="cs-CZ" sz="900"/>
              <a:t>[14] </a:t>
            </a:r>
            <a:r>
              <a:rPr lang="cs-CZ" sz="900" err="1"/>
              <a:t>Nam</a:t>
            </a:r>
            <a:r>
              <a:rPr lang="cs-CZ" sz="900"/>
              <a:t> </a:t>
            </a:r>
            <a:r>
              <a:rPr lang="cs-CZ" sz="900" err="1"/>
              <a:t>nisi</a:t>
            </a:r>
            <a:r>
              <a:rPr lang="cs-CZ" sz="900"/>
              <a:t> </a:t>
            </a:r>
            <a:r>
              <a:rPr lang="cs-CZ" sz="900" err="1"/>
              <a:t>multorum</a:t>
            </a:r>
            <a:r>
              <a:rPr lang="cs-CZ" sz="900"/>
              <a:t> </a:t>
            </a:r>
            <a:r>
              <a:rPr lang="cs-CZ" sz="900" err="1"/>
              <a:t>praeceptis</a:t>
            </a:r>
            <a:r>
              <a:rPr lang="cs-CZ" sz="900"/>
              <a:t> </a:t>
            </a:r>
            <a:r>
              <a:rPr lang="cs-CZ" sz="900" err="1"/>
              <a:t>multisque</a:t>
            </a:r>
            <a:r>
              <a:rPr lang="cs-CZ" sz="900"/>
              <a:t> </a:t>
            </a:r>
            <a:r>
              <a:rPr lang="cs-CZ" sz="900" err="1"/>
              <a:t>litteris</a:t>
            </a:r>
            <a:r>
              <a:rPr lang="cs-CZ" sz="900"/>
              <a:t> </a:t>
            </a:r>
            <a:r>
              <a:rPr lang="cs-CZ" sz="900" err="1"/>
              <a:t>mihi</a:t>
            </a:r>
            <a:r>
              <a:rPr lang="cs-CZ" sz="900"/>
              <a:t> ab </a:t>
            </a:r>
            <a:r>
              <a:rPr lang="cs-CZ" sz="900" err="1"/>
              <a:t>adulescentia</a:t>
            </a:r>
            <a:r>
              <a:rPr lang="cs-CZ" sz="900"/>
              <a:t> </a:t>
            </a:r>
            <a:r>
              <a:rPr lang="cs-CZ" sz="900" err="1"/>
              <a:t>suasissem</a:t>
            </a:r>
            <a:r>
              <a:rPr lang="cs-CZ" sz="900"/>
              <a:t>, </a:t>
            </a:r>
            <a:r>
              <a:rPr lang="cs-CZ" sz="900" err="1"/>
              <a:t>nihil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in vita </a:t>
            </a:r>
            <a:r>
              <a:rPr lang="cs-CZ" sz="900" err="1"/>
              <a:t>magno</a:t>
            </a:r>
            <a:r>
              <a:rPr lang="cs-CZ" sz="900"/>
              <a:t> opere </a:t>
            </a:r>
            <a:r>
              <a:rPr lang="cs-CZ" sz="900" err="1"/>
              <a:t>expetendum</a:t>
            </a:r>
            <a:r>
              <a:rPr lang="cs-CZ" sz="900"/>
              <a:t> </a:t>
            </a:r>
            <a:r>
              <a:rPr lang="cs-CZ" sz="900" err="1"/>
              <a:t>nisi</a:t>
            </a:r>
            <a:r>
              <a:rPr lang="cs-CZ" sz="900"/>
              <a:t> </a:t>
            </a:r>
            <a:r>
              <a:rPr lang="cs-CZ" sz="900" err="1"/>
              <a:t>laudem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honestatem</a:t>
            </a:r>
            <a:r>
              <a:rPr lang="cs-CZ" sz="900"/>
              <a:t>, in </a:t>
            </a:r>
            <a:r>
              <a:rPr lang="cs-CZ" sz="900" err="1"/>
              <a:t>ea</a:t>
            </a:r>
            <a:r>
              <a:rPr lang="cs-CZ" sz="900"/>
              <a:t> autem </a:t>
            </a:r>
            <a:r>
              <a:rPr lang="cs-CZ" sz="900" err="1"/>
              <a:t>persequenda</a:t>
            </a:r>
            <a:r>
              <a:rPr lang="cs-CZ" sz="900"/>
              <a:t> </a:t>
            </a:r>
            <a:r>
              <a:rPr lang="cs-CZ" sz="900" err="1"/>
              <a:t>omnis</a:t>
            </a:r>
            <a:r>
              <a:rPr lang="cs-CZ" sz="900"/>
              <a:t> </a:t>
            </a:r>
            <a:r>
              <a:rPr lang="cs-CZ" sz="900" err="1"/>
              <a:t>cruciatus</a:t>
            </a:r>
            <a:r>
              <a:rPr lang="cs-CZ" sz="900"/>
              <a:t> </a:t>
            </a:r>
            <a:r>
              <a:rPr lang="cs-CZ" sz="900" err="1"/>
              <a:t>corporis</a:t>
            </a:r>
            <a:r>
              <a:rPr lang="cs-CZ" sz="900"/>
              <a:t>, omnia </a:t>
            </a:r>
            <a:r>
              <a:rPr lang="cs-CZ" sz="900" err="1"/>
              <a:t>pericula</a:t>
            </a:r>
            <a:r>
              <a:rPr lang="cs-CZ" sz="900"/>
              <a:t> </a:t>
            </a:r>
            <a:r>
              <a:rPr lang="cs-CZ" sz="900" err="1"/>
              <a:t>mortis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exsili</a:t>
            </a:r>
            <a:r>
              <a:rPr lang="cs-CZ" sz="900"/>
              <a:t> </a:t>
            </a:r>
            <a:r>
              <a:rPr lang="cs-CZ" sz="900" err="1"/>
              <a:t>parvi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ducenda</a:t>
            </a:r>
            <a:r>
              <a:rPr lang="cs-CZ" sz="900"/>
              <a:t>, </a:t>
            </a:r>
            <a:r>
              <a:rPr lang="cs-CZ" sz="900" err="1"/>
              <a:t>numquam</a:t>
            </a:r>
            <a:r>
              <a:rPr lang="cs-CZ" sz="900"/>
              <a:t> </a:t>
            </a:r>
            <a:r>
              <a:rPr lang="cs-CZ" sz="900" err="1"/>
              <a:t>me</a:t>
            </a:r>
            <a:r>
              <a:rPr lang="cs-CZ" sz="900"/>
              <a:t> pro salute </a:t>
            </a:r>
            <a:r>
              <a:rPr lang="cs-CZ" sz="900" err="1"/>
              <a:t>vestra</a:t>
            </a:r>
            <a:r>
              <a:rPr lang="cs-CZ" sz="900"/>
              <a:t> in </a:t>
            </a:r>
            <a:r>
              <a:rPr lang="cs-CZ" sz="900" err="1"/>
              <a:t>tot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tantas</a:t>
            </a:r>
            <a:r>
              <a:rPr lang="cs-CZ" sz="900"/>
              <a:t> </a:t>
            </a:r>
            <a:r>
              <a:rPr lang="cs-CZ" sz="900" err="1"/>
              <a:t>dimicationes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in </a:t>
            </a:r>
            <a:r>
              <a:rPr lang="cs-CZ" sz="900" err="1"/>
              <a:t>hos</a:t>
            </a:r>
            <a:r>
              <a:rPr lang="cs-CZ" sz="900"/>
              <a:t> </a:t>
            </a:r>
            <a:r>
              <a:rPr lang="cs-CZ" sz="900" err="1"/>
              <a:t>profligatorum</a:t>
            </a:r>
            <a:r>
              <a:rPr lang="cs-CZ" sz="900"/>
              <a:t> </a:t>
            </a:r>
            <a:r>
              <a:rPr lang="cs-CZ" sz="900" err="1"/>
              <a:t>hominum</a:t>
            </a:r>
            <a:r>
              <a:rPr lang="cs-CZ" sz="900"/>
              <a:t> </a:t>
            </a:r>
            <a:r>
              <a:rPr lang="cs-CZ" sz="900" err="1"/>
              <a:t>cotidianos</a:t>
            </a:r>
            <a:r>
              <a:rPr lang="cs-CZ" sz="900"/>
              <a:t> </a:t>
            </a:r>
            <a:r>
              <a:rPr lang="cs-CZ" sz="900" err="1"/>
              <a:t>impetus</a:t>
            </a:r>
            <a:r>
              <a:rPr lang="cs-CZ" sz="900"/>
              <a:t> </a:t>
            </a:r>
            <a:r>
              <a:rPr lang="cs-CZ" sz="900" err="1"/>
              <a:t>obiecissem</a:t>
            </a:r>
            <a:r>
              <a:rPr lang="cs-CZ" sz="900"/>
              <a:t>. Sed </a:t>
            </a:r>
            <a:r>
              <a:rPr lang="cs-CZ" sz="900" err="1"/>
              <a:t>pleni</a:t>
            </a:r>
            <a:r>
              <a:rPr lang="cs-CZ" sz="900"/>
              <a:t> </a:t>
            </a:r>
            <a:r>
              <a:rPr lang="cs-CZ" sz="900" err="1"/>
              <a:t>omnes</a:t>
            </a:r>
            <a:r>
              <a:rPr lang="cs-CZ" sz="900"/>
              <a:t> </a:t>
            </a:r>
            <a:r>
              <a:rPr lang="cs-CZ" sz="900" err="1"/>
              <a:t>sunt</a:t>
            </a:r>
            <a:r>
              <a:rPr lang="cs-CZ" sz="900"/>
              <a:t> </a:t>
            </a:r>
            <a:r>
              <a:rPr lang="cs-CZ" sz="900" err="1"/>
              <a:t>libri</a:t>
            </a:r>
            <a:r>
              <a:rPr lang="cs-CZ" sz="900"/>
              <a:t>, </a:t>
            </a:r>
            <a:r>
              <a:rPr lang="cs-CZ" sz="900" err="1"/>
              <a:t>plenae</a:t>
            </a:r>
            <a:r>
              <a:rPr lang="cs-CZ" sz="900"/>
              <a:t> </a:t>
            </a:r>
            <a:r>
              <a:rPr lang="cs-CZ" sz="900" err="1"/>
              <a:t>sapientium</a:t>
            </a:r>
            <a:r>
              <a:rPr lang="cs-CZ" sz="900"/>
              <a:t> </a:t>
            </a:r>
            <a:r>
              <a:rPr lang="cs-CZ" sz="900" err="1"/>
              <a:t>voces</a:t>
            </a:r>
            <a:r>
              <a:rPr lang="cs-CZ" sz="900"/>
              <a:t>, plena </a:t>
            </a:r>
            <a:r>
              <a:rPr lang="cs-CZ" sz="900" err="1"/>
              <a:t>exemplorum</a:t>
            </a:r>
            <a:r>
              <a:rPr lang="cs-CZ" sz="900"/>
              <a:t> </a:t>
            </a:r>
            <a:r>
              <a:rPr lang="cs-CZ" sz="900" err="1"/>
              <a:t>vetustas</a:t>
            </a:r>
            <a:r>
              <a:rPr lang="cs-CZ" sz="900"/>
              <a:t>: </a:t>
            </a:r>
            <a:r>
              <a:rPr lang="cs-CZ" sz="900" err="1"/>
              <a:t>quae</a:t>
            </a:r>
            <a:r>
              <a:rPr lang="cs-CZ" sz="900"/>
              <a:t> </a:t>
            </a:r>
            <a:r>
              <a:rPr lang="cs-CZ" sz="900" err="1"/>
              <a:t>iacerent</a:t>
            </a:r>
            <a:r>
              <a:rPr lang="cs-CZ" sz="900"/>
              <a:t> in </a:t>
            </a:r>
            <a:r>
              <a:rPr lang="cs-CZ" sz="900" err="1"/>
              <a:t>tenebris</a:t>
            </a:r>
            <a:r>
              <a:rPr lang="cs-CZ" sz="900"/>
              <a:t> omnia, </a:t>
            </a:r>
            <a:r>
              <a:rPr lang="cs-CZ" sz="900" err="1"/>
              <a:t>nisi</a:t>
            </a:r>
            <a:r>
              <a:rPr lang="cs-CZ" sz="900"/>
              <a:t> </a:t>
            </a:r>
            <a:r>
              <a:rPr lang="cs-CZ" sz="900" err="1"/>
              <a:t>litterarum</a:t>
            </a:r>
            <a:r>
              <a:rPr lang="cs-CZ" sz="900"/>
              <a:t> lumen </a:t>
            </a:r>
            <a:r>
              <a:rPr lang="cs-CZ" sz="900" err="1"/>
              <a:t>accederet</a:t>
            </a:r>
            <a:r>
              <a:rPr lang="cs-CZ" sz="900"/>
              <a:t>. </a:t>
            </a:r>
            <a:r>
              <a:rPr lang="cs-CZ" sz="900" err="1"/>
              <a:t>Quam</a:t>
            </a:r>
            <a:r>
              <a:rPr lang="cs-CZ" sz="900"/>
              <a:t> </a:t>
            </a:r>
            <a:r>
              <a:rPr lang="cs-CZ" sz="900" err="1"/>
              <a:t>multas</a:t>
            </a:r>
            <a:r>
              <a:rPr lang="cs-CZ" sz="900"/>
              <a:t> </a:t>
            </a:r>
            <a:r>
              <a:rPr lang="cs-CZ" sz="900" err="1"/>
              <a:t>nobis</a:t>
            </a:r>
            <a:r>
              <a:rPr lang="cs-CZ" sz="900"/>
              <a:t> </a:t>
            </a:r>
            <a:r>
              <a:rPr lang="cs-CZ" sz="900" err="1"/>
              <a:t>imagines</a:t>
            </a:r>
            <a:r>
              <a:rPr lang="cs-CZ" sz="900"/>
              <a:t>--non </a:t>
            </a:r>
            <a:r>
              <a:rPr lang="cs-CZ" sz="900" err="1"/>
              <a:t>solum</a:t>
            </a:r>
            <a:r>
              <a:rPr lang="cs-CZ" sz="900"/>
              <a:t> ad </a:t>
            </a:r>
            <a:r>
              <a:rPr lang="cs-CZ" sz="900" err="1"/>
              <a:t>intuendum</a:t>
            </a:r>
            <a:r>
              <a:rPr lang="cs-CZ" sz="900"/>
              <a:t>, </a:t>
            </a:r>
            <a:r>
              <a:rPr lang="cs-CZ" sz="900" err="1"/>
              <a:t>verum</a:t>
            </a:r>
            <a:r>
              <a:rPr lang="cs-CZ" sz="900"/>
              <a:t> </a:t>
            </a:r>
            <a:r>
              <a:rPr lang="cs-CZ" sz="900" err="1"/>
              <a:t>etiam</a:t>
            </a:r>
            <a:r>
              <a:rPr lang="cs-CZ" sz="900"/>
              <a:t> ad </a:t>
            </a:r>
            <a:r>
              <a:rPr lang="cs-CZ" sz="900" err="1"/>
              <a:t>imitandum</a:t>
            </a:r>
            <a:r>
              <a:rPr lang="cs-CZ" sz="900"/>
              <a:t>--</a:t>
            </a:r>
            <a:r>
              <a:rPr lang="cs-CZ" sz="900" err="1"/>
              <a:t>fortissimorum</a:t>
            </a:r>
            <a:r>
              <a:rPr lang="cs-CZ" sz="900"/>
              <a:t> </a:t>
            </a:r>
            <a:r>
              <a:rPr lang="cs-CZ" sz="900" err="1"/>
              <a:t>virorum</a:t>
            </a:r>
            <a:r>
              <a:rPr lang="cs-CZ" sz="900"/>
              <a:t> </a:t>
            </a:r>
            <a:r>
              <a:rPr lang="cs-CZ" sz="900" err="1"/>
              <a:t>expressas</a:t>
            </a:r>
            <a:r>
              <a:rPr lang="cs-CZ" sz="900"/>
              <a:t> </a:t>
            </a:r>
            <a:r>
              <a:rPr lang="cs-CZ" sz="900" err="1"/>
              <a:t>scriptores</a:t>
            </a:r>
            <a:r>
              <a:rPr lang="cs-CZ" sz="900"/>
              <a:t> et </a:t>
            </a:r>
            <a:r>
              <a:rPr lang="cs-CZ" sz="900" err="1"/>
              <a:t>Graeci</a:t>
            </a:r>
            <a:r>
              <a:rPr lang="cs-CZ" sz="900"/>
              <a:t> et Latini </a:t>
            </a:r>
            <a:r>
              <a:rPr lang="cs-CZ" sz="900" err="1"/>
              <a:t>reliquerunt</a:t>
            </a:r>
            <a:r>
              <a:rPr lang="cs-CZ" sz="900"/>
              <a:t>? </a:t>
            </a:r>
            <a:r>
              <a:rPr lang="cs-CZ" sz="900" err="1"/>
              <a:t>Quas</a:t>
            </a:r>
            <a:r>
              <a:rPr lang="cs-CZ" sz="900"/>
              <a:t> ego </a:t>
            </a:r>
            <a:r>
              <a:rPr lang="cs-CZ" sz="900" err="1"/>
              <a:t>mihi</a:t>
            </a:r>
            <a:r>
              <a:rPr lang="cs-CZ" sz="900"/>
              <a:t> </a:t>
            </a:r>
            <a:r>
              <a:rPr lang="cs-CZ" sz="900" err="1"/>
              <a:t>semper</a:t>
            </a:r>
            <a:r>
              <a:rPr lang="cs-CZ" sz="900"/>
              <a:t> in </a:t>
            </a:r>
            <a:r>
              <a:rPr lang="cs-CZ" sz="900" err="1"/>
              <a:t>administranda</a:t>
            </a:r>
            <a:r>
              <a:rPr lang="cs-CZ" sz="900"/>
              <a:t> re publica </a:t>
            </a:r>
            <a:r>
              <a:rPr lang="cs-CZ" sz="900" err="1"/>
              <a:t>proponens</a:t>
            </a:r>
            <a:r>
              <a:rPr lang="cs-CZ" sz="900"/>
              <a:t> </a:t>
            </a:r>
            <a:r>
              <a:rPr lang="cs-CZ" sz="900" err="1"/>
              <a:t>animum</a:t>
            </a:r>
            <a:r>
              <a:rPr lang="cs-CZ" sz="900"/>
              <a:t> et </a:t>
            </a:r>
            <a:r>
              <a:rPr lang="cs-CZ" sz="900" err="1"/>
              <a:t>mentem</a:t>
            </a:r>
            <a:r>
              <a:rPr lang="cs-CZ" sz="900"/>
              <a:t> </a:t>
            </a:r>
            <a:r>
              <a:rPr lang="cs-CZ" sz="900" err="1"/>
              <a:t>meam</a:t>
            </a:r>
            <a:r>
              <a:rPr lang="cs-CZ" sz="900"/>
              <a:t> </a:t>
            </a:r>
            <a:r>
              <a:rPr lang="cs-CZ" sz="900" err="1"/>
              <a:t>ipsa</a:t>
            </a:r>
            <a:r>
              <a:rPr lang="cs-CZ" sz="900"/>
              <a:t> </a:t>
            </a:r>
            <a:r>
              <a:rPr lang="cs-CZ" sz="900" err="1"/>
              <a:t>cognitatione</a:t>
            </a:r>
            <a:r>
              <a:rPr lang="cs-CZ" sz="900"/>
              <a:t> </a:t>
            </a:r>
            <a:r>
              <a:rPr lang="cs-CZ" sz="900" err="1"/>
              <a:t>hominum</a:t>
            </a:r>
            <a:r>
              <a:rPr lang="cs-CZ" sz="900"/>
              <a:t> </a:t>
            </a:r>
            <a:r>
              <a:rPr lang="cs-CZ" sz="900" err="1"/>
              <a:t>excellentium</a:t>
            </a:r>
            <a:r>
              <a:rPr lang="cs-CZ" sz="900"/>
              <a:t> </a:t>
            </a:r>
            <a:r>
              <a:rPr lang="cs-CZ" sz="900" err="1"/>
              <a:t>conformabam</a:t>
            </a:r>
            <a:r>
              <a:rPr lang="cs-CZ" sz="900"/>
              <a:t>. </a:t>
            </a:r>
          </a:p>
          <a:p>
            <a:r>
              <a:rPr lang="cs-CZ" sz="900"/>
              <a:t>[15] </a:t>
            </a:r>
            <a:r>
              <a:rPr lang="cs-CZ" sz="900" err="1"/>
              <a:t>Quaeret</a:t>
            </a:r>
            <a:r>
              <a:rPr lang="cs-CZ" sz="900"/>
              <a:t> </a:t>
            </a:r>
            <a:r>
              <a:rPr lang="cs-CZ" sz="900" err="1"/>
              <a:t>quispiam</a:t>
            </a:r>
            <a:r>
              <a:rPr lang="cs-CZ" sz="900"/>
              <a:t>: "</a:t>
            </a:r>
            <a:r>
              <a:rPr lang="cs-CZ" sz="900" err="1"/>
              <a:t>Quid</a:t>
            </a:r>
            <a:r>
              <a:rPr lang="cs-CZ" sz="900"/>
              <a:t>? </a:t>
            </a:r>
            <a:r>
              <a:rPr lang="cs-CZ" sz="900" err="1"/>
              <a:t>Illi</a:t>
            </a:r>
            <a:r>
              <a:rPr lang="cs-CZ" sz="900"/>
              <a:t> </a:t>
            </a:r>
            <a:r>
              <a:rPr lang="cs-CZ" sz="900" err="1"/>
              <a:t>ipsi</a:t>
            </a:r>
            <a:r>
              <a:rPr lang="cs-CZ" sz="900"/>
              <a:t> </a:t>
            </a:r>
            <a:r>
              <a:rPr lang="cs-CZ" sz="900" err="1"/>
              <a:t>summi</a:t>
            </a:r>
            <a:r>
              <a:rPr lang="cs-CZ" sz="900"/>
              <a:t> </a:t>
            </a:r>
            <a:r>
              <a:rPr lang="cs-CZ" sz="900" err="1"/>
              <a:t>viri</a:t>
            </a:r>
            <a:r>
              <a:rPr lang="cs-CZ" sz="900"/>
              <a:t>, </a:t>
            </a:r>
            <a:r>
              <a:rPr lang="cs-CZ" sz="900" err="1"/>
              <a:t>quorum</a:t>
            </a:r>
            <a:r>
              <a:rPr lang="cs-CZ" sz="900"/>
              <a:t> </a:t>
            </a:r>
            <a:r>
              <a:rPr lang="cs-CZ" sz="900" err="1"/>
              <a:t>virtutes</a:t>
            </a:r>
            <a:r>
              <a:rPr lang="cs-CZ" sz="900"/>
              <a:t> </a:t>
            </a:r>
            <a:r>
              <a:rPr lang="cs-CZ" sz="900" err="1"/>
              <a:t>litteris</a:t>
            </a:r>
            <a:r>
              <a:rPr lang="cs-CZ" sz="900"/>
              <a:t> </a:t>
            </a:r>
            <a:r>
              <a:rPr lang="cs-CZ" sz="900" err="1"/>
              <a:t>proditae</a:t>
            </a:r>
            <a:r>
              <a:rPr lang="cs-CZ" sz="900"/>
              <a:t> </a:t>
            </a:r>
            <a:r>
              <a:rPr lang="cs-CZ" sz="900" err="1"/>
              <a:t>sunt</a:t>
            </a:r>
            <a:r>
              <a:rPr lang="cs-CZ" sz="900"/>
              <a:t>, </a:t>
            </a:r>
            <a:r>
              <a:rPr lang="cs-CZ" sz="900" err="1"/>
              <a:t>istane</a:t>
            </a:r>
            <a:r>
              <a:rPr lang="cs-CZ" sz="900"/>
              <a:t> </a:t>
            </a:r>
            <a:r>
              <a:rPr lang="cs-CZ" sz="900" err="1"/>
              <a:t>doctrina</a:t>
            </a:r>
            <a:r>
              <a:rPr lang="cs-CZ" sz="900"/>
              <a:t>, </a:t>
            </a:r>
            <a:r>
              <a:rPr lang="cs-CZ" sz="900" err="1"/>
              <a:t>quam</a:t>
            </a:r>
            <a:r>
              <a:rPr lang="cs-CZ" sz="900"/>
              <a:t> tu </a:t>
            </a:r>
            <a:r>
              <a:rPr lang="cs-CZ" sz="900" err="1"/>
              <a:t>effers</a:t>
            </a:r>
            <a:r>
              <a:rPr lang="cs-CZ" sz="900"/>
              <a:t> </a:t>
            </a:r>
            <a:r>
              <a:rPr lang="cs-CZ" sz="900" err="1"/>
              <a:t>laudibus</a:t>
            </a:r>
            <a:r>
              <a:rPr lang="cs-CZ" sz="900"/>
              <a:t>, </a:t>
            </a:r>
            <a:r>
              <a:rPr lang="cs-CZ" sz="900" err="1"/>
              <a:t>eruditi</a:t>
            </a:r>
            <a:r>
              <a:rPr lang="cs-CZ" sz="900"/>
              <a:t> </a:t>
            </a:r>
            <a:r>
              <a:rPr lang="cs-CZ" sz="900" err="1"/>
              <a:t>fuerunt</a:t>
            </a:r>
            <a:r>
              <a:rPr lang="cs-CZ" sz="900"/>
              <a:t>?" </a:t>
            </a:r>
            <a:r>
              <a:rPr lang="cs-CZ" sz="900" err="1"/>
              <a:t>Difficile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 hoc de omnibus </a:t>
            </a:r>
            <a:r>
              <a:rPr lang="cs-CZ" sz="900" err="1"/>
              <a:t>confirmare</a:t>
            </a:r>
            <a:r>
              <a:rPr lang="cs-CZ" sz="900"/>
              <a:t>, sed </a:t>
            </a:r>
            <a:r>
              <a:rPr lang="cs-CZ" sz="900" err="1"/>
              <a:t>tamen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 </a:t>
            </a:r>
            <a:r>
              <a:rPr lang="cs-CZ" sz="900" err="1"/>
              <a:t>certe</a:t>
            </a:r>
            <a:r>
              <a:rPr lang="cs-CZ" sz="900"/>
              <a:t> 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respondeam</a:t>
            </a:r>
            <a:r>
              <a:rPr lang="cs-CZ" sz="900"/>
              <a:t>. Ego </a:t>
            </a:r>
            <a:r>
              <a:rPr lang="cs-CZ" sz="900" err="1"/>
              <a:t>multos</a:t>
            </a:r>
            <a:r>
              <a:rPr lang="cs-CZ" sz="900"/>
              <a:t> </a:t>
            </a:r>
            <a:r>
              <a:rPr lang="cs-CZ" sz="900" err="1"/>
              <a:t>homines</a:t>
            </a:r>
            <a:r>
              <a:rPr lang="cs-CZ" sz="900"/>
              <a:t> </a:t>
            </a:r>
            <a:r>
              <a:rPr lang="cs-CZ" sz="900" err="1"/>
              <a:t>excellenti</a:t>
            </a:r>
            <a:r>
              <a:rPr lang="cs-CZ" sz="900"/>
              <a:t> animo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virtute</a:t>
            </a:r>
            <a:r>
              <a:rPr lang="cs-CZ" sz="900"/>
              <a:t> </a:t>
            </a:r>
            <a:r>
              <a:rPr lang="cs-CZ" sz="900" err="1"/>
              <a:t>fuisse</a:t>
            </a:r>
            <a:r>
              <a:rPr lang="cs-CZ" sz="900"/>
              <a:t>, et sine </a:t>
            </a:r>
            <a:r>
              <a:rPr lang="cs-CZ" sz="900" err="1"/>
              <a:t>doctrina</a:t>
            </a:r>
            <a:r>
              <a:rPr lang="cs-CZ" sz="900"/>
              <a:t> </a:t>
            </a:r>
            <a:r>
              <a:rPr lang="cs-CZ" sz="900" err="1"/>
              <a:t>naturae</a:t>
            </a:r>
            <a:r>
              <a:rPr lang="cs-CZ" sz="900"/>
              <a:t> </a:t>
            </a:r>
            <a:r>
              <a:rPr lang="cs-CZ" sz="900" err="1"/>
              <a:t>ipsius</a:t>
            </a:r>
            <a:r>
              <a:rPr lang="cs-CZ" sz="900"/>
              <a:t> habitu </a:t>
            </a:r>
            <a:r>
              <a:rPr lang="cs-CZ" sz="900" err="1"/>
              <a:t>prope</a:t>
            </a:r>
            <a:r>
              <a:rPr lang="cs-CZ" sz="900"/>
              <a:t> divino per se </a:t>
            </a:r>
            <a:r>
              <a:rPr lang="cs-CZ" sz="900" err="1"/>
              <a:t>ipsos</a:t>
            </a:r>
            <a:r>
              <a:rPr lang="cs-CZ" sz="900"/>
              <a:t> et </a:t>
            </a:r>
            <a:r>
              <a:rPr lang="cs-CZ" sz="900" err="1"/>
              <a:t>moderatos</a:t>
            </a:r>
            <a:r>
              <a:rPr lang="cs-CZ" sz="900"/>
              <a:t> et gravis </a:t>
            </a:r>
            <a:r>
              <a:rPr lang="cs-CZ" sz="900" err="1"/>
              <a:t>exstitisse</a:t>
            </a:r>
            <a:r>
              <a:rPr lang="cs-CZ" sz="900"/>
              <a:t>, </a:t>
            </a:r>
            <a:r>
              <a:rPr lang="cs-CZ" sz="900" err="1"/>
              <a:t>fateor</a:t>
            </a:r>
            <a:r>
              <a:rPr lang="cs-CZ" sz="900"/>
              <a:t>: </a:t>
            </a:r>
            <a:r>
              <a:rPr lang="cs-CZ" sz="900" err="1"/>
              <a:t>etiam</a:t>
            </a:r>
            <a:r>
              <a:rPr lang="cs-CZ" sz="900"/>
              <a:t> </a:t>
            </a:r>
            <a:r>
              <a:rPr lang="cs-CZ" sz="900" err="1"/>
              <a:t>illud</a:t>
            </a:r>
            <a:r>
              <a:rPr lang="cs-CZ" sz="900"/>
              <a:t> </a:t>
            </a:r>
            <a:r>
              <a:rPr lang="cs-CZ" sz="900" err="1"/>
              <a:t>adiungo</a:t>
            </a:r>
            <a:r>
              <a:rPr lang="cs-CZ" sz="900"/>
              <a:t>, </a:t>
            </a:r>
            <a:r>
              <a:rPr lang="cs-CZ" sz="900" err="1"/>
              <a:t>saepius</a:t>
            </a:r>
            <a:r>
              <a:rPr lang="cs-CZ" sz="900"/>
              <a:t> ad </a:t>
            </a:r>
            <a:r>
              <a:rPr lang="cs-CZ" sz="900" err="1"/>
              <a:t>laudem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virtutem</a:t>
            </a:r>
            <a:r>
              <a:rPr lang="cs-CZ" sz="900"/>
              <a:t> </a:t>
            </a:r>
            <a:r>
              <a:rPr lang="cs-CZ" sz="900" err="1"/>
              <a:t>naturam</a:t>
            </a:r>
            <a:r>
              <a:rPr lang="cs-CZ" sz="900"/>
              <a:t> sine </a:t>
            </a:r>
            <a:r>
              <a:rPr lang="cs-CZ" sz="900" err="1"/>
              <a:t>doctrina</a:t>
            </a:r>
            <a:r>
              <a:rPr lang="cs-CZ" sz="900"/>
              <a:t> </a:t>
            </a:r>
            <a:r>
              <a:rPr lang="cs-CZ" sz="900" err="1"/>
              <a:t>quam</a:t>
            </a:r>
            <a:r>
              <a:rPr lang="cs-CZ" sz="900"/>
              <a:t> sine natura </a:t>
            </a:r>
            <a:r>
              <a:rPr lang="cs-CZ" sz="900" err="1"/>
              <a:t>valuisse</a:t>
            </a:r>
            <a:r>
              <a:rPr lang="cs-CZ" sz="900"/>
              <a:t> </a:t>
            </a:r>
            <a:r>
              <a:rPr lang="cs-CZ" sz="900" err="1"/>
              <a:t>doctrinam</a:t>
            </a:r>
            <a:r>
              <a:rPr lang="cs-CZ" sz="900"/>
              <a:t>. </a:t>
            </a:r>
            <a:r>
              <a:rPr lang="cs-CZ" sz="900" err="1"/>
              <a:t>Atque</a:t>
            </a:r>
            <a:r>
              <a:rPr lang="cs-CZ" sz="900"/>
              <a:t> idem ego </a:t>
            </a:r>
            <a:r>
              <a:rPr lang="cs-CZ" sz="900" err="1"/>
              <a:t>contendo</a:t>
            </a:r>
            <a:r>
              <a:rPr lang="cs-CZ" sz="900"/>
              <a:t>, </a:t>
            </a:r>
            <a:r>
              <a:rPr lang="cs-CZ" sz="900" err="1"/>
              <a:t>cum</a:t>
            </a:r>
            <a:r>
              <a:rPr lang="cs-CZ" sz="900"/>
              <a:t> ad </a:t>
            </a:r>
            <a:r>
              <a:rPr lang="cs-CZ" sz="900" err="1"/>
              <a:t>naturam</a:t>
            </a:r>
            <a:r>
              <a:rPr lang="cs-CZ" sz="900"/>
              <a:t> </a:t>
            </a:r>
            <a:r>
              <a:rPr lang="cs-CZ" sz="900" err="1"/>
              <a:t>eximiam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inlustrem</a:t>
            </a:r>
            <a:r>
              <a:rPr lang="cs-CZ" sz="900"/>
              <a:t> </a:t>
            </a:r>
            <a:r>
              <a:rPr lang="cs-CZ" sz="900" err="1"/>
              <a:t>accesserit</a:t>
            </a:r>
            <a:r>
              <a:rPr lang="cs-CZ" sz="900"/>
              <a:t> ratio </a:t>
            </a:r>
            <a:r>
              <a:rPr lang="cs-CZ" sz="900" err="1"/>
              <a:t>quaedam</a:t>
            </a:r>
            <a:r>
              <a:rPr lang="cs-CZ" sz="900"/>
              <a:t> </a:t>
            </a:r>
            <a:r>
              <a:rPr lang="cs-CZ" sz="900" err="1"/>
              <a:t>conformatioque</a:t>
            </a:r>
            <a:r>
              <a:rPr lang="cs-CZ" sz="900"/>
              <a:t> </a:t>
            </a:r>
            <a:r>
              <a:rPr lang="cs-CZ" sz="900" err="1"/>
              <a:t>doctrinae</a:t>
            </a:r>
            <a:r>
              <a:rPr lang="cs-CZ" sz="900"/>
              <a:t>, </a:t>
            </a:r>
            <a:r>
              <a:rPr lang="cs-CZ" sz="900" err="1"/>
              <a:t>tum</a:t>
            </a:r>
            <a:r>
              <a:rPr lang="cs-CZ" sz="900"/>
              <a:t> </a:t>
            </a:r>
            <a:r>
              <a:rPr lang="cs-CZ" sz="900" err="1"/>
              <a:t>illud</a:t>
            </a:r>
            <a:r>
              <a:rPr lang="cs-CZ" sz="900"/>
              <a:t> </a:t>
            </a:r>
            <a:r>
              <a:rPr lang="cs-CZ" sz="900" err="1"/>
              <a:t>nescio</a:t>
            </a:r>
            <a:r>
              <a:rPr lang="cs-CZ" sz="900"/>
              <a:t> </a:t>
            </a:r>
            <a:r>
              <a:rPr lang="cs-CZ" sz="900" err="1"/>
              <a:t>quid</a:t>
            </a:r>
            <a:r>
              <a:rPr lang="cs-CZ" sz="900"/>
              <a:t> </a:t>
            </a:r>
            <a:r>
              <a:rPr lang="cs-CZ" sz="900" err="1"/>
              <a:t>praeclarum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singulare</a:t>
            </a:r>
            <a:r>
              <a:rPr lang="cs-CZ" sz="900"/>
              <a:t> </a:t>
            </a:r>
            <a:r>
              <a:rPr lang="cs-CZ" sz="900" err="1"/>
              <a:t>solere</a:t>
            </a:r>
            <a:r>
              <a:rPr lang="cs-CZ" sz="900"/>
              <a:t> </a:t>
            </a:r>
            <a:r>
              <a:rPr lang="cs-CZ" sz="900" err="1"/>
              <a:t>exsistere</a:t>
            </a:r>
            <a:r>
              <a:rPr lang="cs-CZ" sz="900"/>
              <a:t>. </a:t>
            </a:r>
          </a:p>
          <a:p>
            <a:r>
              <a:rPr lang="cs-CZ" sz="900"/>
              <a:t>[16] Ex hoc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hunc</a:t>
            </a:r>
            <a:r>
              <a:rPr lang="cs-CZ" sz="900"/>
              <a:t> numero, </a:t>
            </a:r>
            <a:r>
              <a:rPr lang="cs-CZ" sz="900" err="1"/>
              <a:t>quem</a:t>
            </a:r>
            <a:r>
              <a:rPr lang="cs-CZ" sz="900"/>
              <a:t> </a:t>
            </a:r>
            <a:r>
              <a:rPr lang="cs-CZ" sz="900" err="1"/>
              <a:t>patres</a:t>
            </a:r>
            <a:r>
              <a:rPr lang="cs-CZ" sz="900"/>
              <a:t> </a:t>
            </a:r>
            <a:r>
              <a:rPr lang="cs-CZ" sz="900" err="1"/>
              <a:t>nostri</a:t>
            </a:r>
            <a:r>
              <a:rPr lang="cs-CZ" sz="900"/>
              <a:t> </a:t>
            </a:r>
            <a:r>
              <a:rPr lang="cs-CZ" sz="900" err="1"/>
              <a:t>viderunt</a:t>
            </a:r>
            <a:r>
              <a:rPr lang="cs-CZ" sz="900"/>
              <a:t>, </a:t>
            </a:r>
            <a:r>
              <a:rPr lang="cs-CZ" sz="900" err="1"/>
              <a:t>divinum</a:t>
            </a:r>
            <a:r>
              <a:rPr lang="cs-CZ" sz="900"/>
              <a:t> </a:t>
            </a:r>
            <a:r>
              <a:rPr lang="cs-CZ" sz="900" err="1"/>
              <a:t>hominem</a:t>
            </a:r>
            <a:r>
              <a:rPr lang="cs-CZ" sz="900"/>
              <a:t> </a:t>
            </a:r>
            <a:r>
              <a:rPr lang="cs-CZ" sz="900" err="1"/>
              <a:t>Africanum</a:t>
            </a:r>
            <a:r>
              <a:rPr lang="cs-CZ" sz="900"/>
              <a:t>; ex hoc C. </a:t>
            </a:r>
            <a:r>
              <a:rPr lang="cs-CZ" sz="900" err="1"/>
              <a:t>Laelium</a:t>
            </a:r>
            <a:r>
              <a:rPr lang="cs-CZ" sz="900"/>
              <a:t>, L. </a:t>
            </a:r>
            <a:r>
              <a:rPr lang="cs-CZ" sz="900" err="1"/>
              <a:t>Furium</a:t>
            </a:r>
            <a:r>
              <a:rPr lang="cs-CZ" sz="900"/>
              <a:t>, </a:t>
            </a:r>
            <a:r>
              <a:rPr lang="cs-CZ" sz="900" err="1"/>
              <a:t>moderatissimos</a:t>
            </a:r>
            <a:r>
              <a:rPr lang="cs-CZ" sz="900"/>
              <a:t> </a:t>
            </a:r>
            <a:r>
              <a:rPr lang="cs-CZ" sz="900" err="1"/>
              <a:t>homines</a:t>
            </a:r>
            <a:r>
              <a:rPr lang="cs-CZ" sz="900"/>
              <a:t> et </a:t>
            </a:r>
            <a:r>
              <a:rPr lang="cs-CZ" sz="900" err="1"/>
              <a:t>continentissimos</a:t>
            </a:r>
            <a:r>
              <a:rPr lang="cs-CZ" sz="900"/>
              <a:t>; ex hoc </a:t>
            </a:r>
            <a:r>
              <a:rPr lang="cs-CZ" sz="900" err="1"/>
              <a:t>fortissimum</a:t>
            </a:r>
            <a:r>
              <a:rPr lang="cs-CZ" sz="900"/>
              <a:t> </a:t>
            </a:r>
            <a:r>
              <a:rPr lang="cs-CZ" sz="900" err="1"/>
              <a:t>virum</a:t>
            </a:r>
            <a:r>
              <a:rPr lang="cs-CZ" sz="900"/>
              <a:t> et </a:t>
            </a:r>
            <a:r>
              <a:rPr lang="cs-CZ" sz="900" err="1"/>
              <a:t>illis</a:t>
            </a:r>
            <a:r>
              <a:rPr lang="cs-CZ" sz="900"/>
              <a:t> </a:t>
            </a:r>
            <a:r>
              <a:rPr lang="cs-CZ" sz="900" err="1"/>
              <a:t>temporibus</a:t>
            </a:r>
            <a:r>
              <a:rPr lang="cs-CZ" sz="900"/>
              <a:t> </a:t>
            </a:r>
            <a:r>
              <a:rPr lang="cs-CZ" sz="900" err="1"/>
              <a:t>doctissimum</a:t>
            </a:r>
            <a:r>
              <a:rPr lang="cs-CZ" sz="900"/>
              <a:t>, M. </a:t>
            </a:r>
            <a:r>
              <a:rPr lang="cs-CZ" sz="900" err="1"/>
              <a:t>Catonem</a:t>
            </a:r>
            <a:r>
              <a:rPr lang="cs-CZ" sz="900"/>
              <a:t> </a:t>
            </a:r>
            <a:r>
              <a:rPr lang="cs-CZ" sz="900" err="1"/>
              <a:t>illum</a:t>
            </a:r>
            <a:r>
              <a:rPr lang="cs-CZ" sz="900"/>
              <a:t> senem: qui </a:t>
            </a:r>
            <a:r>
              <a:rPr lang="cs-CZ" sz="900" err="1"/>
              <a:t>profecto</a:t>
            </a:r>
            <a:r>
              <a:rPr lang="cs-CZ" sz="900"/>
              <a:t> si </a:t>
            </a:r>
            <a:r>
              <a:rPr lang="cs-CZ" sz="900" err="1"/>
              <a:t>nihil</a:t>
            </a:r>
            <a:r>
              <a:rPr lang="cs-CZ" sz="900"/>
              <a:t> ad </a:t>
            </a:r>
            <a:r>
              <a:rPr lang="cs-CZ" sz="900" err="1"/>
              <a:t>percipiendam</a:t>
            </a:r>
            <a:r>
              <a:rPr lang="cs-CZ" sz="900"/>
              <a:t> [</a:t>
            </a:r>
            <a:r>
              <a:rPr lang="cs-CZ" sz="900" err="1"/>
              <a:t>colendam</a:t>
            </a:r>
            <a:r>
              <a:rPr lang="cs-CZ" sz="900"/>
              <a:t>] </a:t>
            </a:r>
            <a:r>
              <a:rPr lang="cs-CZ" sz="900" err="1"/>
              <a:t>virtutem</a:t>
            </a:r>
            <a:r>
              <a:rPr lang="cs-CZ" sz="900"/>
              <a:t> </a:t>
            </a:r>
            <a:r>
              <a:rPr lang="cs-CZ" sz="900" err="1"/>
              <a:t>litteris</a:t>
            </a:r>
            <a:r>
              <a:rPr lang="cs-CZ" sz="900"/>
              <a:t> </a:t>
            </a:r>
            <a:r>
              <a:rPr lang="cs-CZ" sz="900" err="1"/>
              <a:t>adiuvarentur</a:t>
            </a:r>
            <a:r>
              <a:rPr lang="cs-CZ" sz="900"/>
              <a:t>, </a:t>
            </a:r>
            <a:r>
              <a:rPr lang="cs-CZ" sz="900" err="1"/>
              <a:t>numquam</a:t>
            </a:r>
            <a:r>
              <a:rPr lang="cs-CZ" sz="900"/>
              <a:t> se ad </a:t>
            </a:r>
            <a:r>
              <a:rPr lang="cs-CZ" sz="900" err="1"/>
              <a:t>earum</a:t>
            </a:r>
            <a:r>
              <a:rPr lang="cs-CZ" sz="900"/>
              <a:t> studium </a:t>
            </a:r>
            <a:r>
              <a:rPr lang="cs-CZ" sz="900" err="1"/>
              <a:t>contulissent</a:t>
            </a:r>
            <a:r>
              <a:rPr lang="cs-CZ" sz="900"/>
              <a:t>. </a:t>
            </a:r>
            <a:r>
              <a:rPr lang="cs-CZ" sz="900" err="1"/>
              <a:t>Quod</a:t>
            </a:r>
            <a:r>
              <a:rPr lang="cs-CZ" sz="900"/>
              <a:t> si non his </a:t>
            </a:r>
            <a:r>
              <a:rPr lang="cs-CZ" sz="900" err="1"/>
              <a:t>tantus</a:t>
            </a:r>
            <a:r>
              <a:rPr lang="cs-CZ" sz="900"/>
              <a:t> </a:t>
            </a:r>
            <a:r>
              <a:rPr lang="cs-CZ" sz="900" err="1"/>
              <a:t>fructus</a:t>
            </a:r>
            <a:r>
              <a:rPr lang="cs-CZ" sz="900"/>
              <a:t> </a:t>
            </a:r>
            <a:r>
              <a:rPr lang="cs-CZ" sz="900" err="1"/>
              <a:t>ostenderetur</a:t>
            </a:r>
            <a:r>
              <a:rPr lang="cs-CZ" sz="900"/>
              <a:t>, et si ex his </a:t>
            </a:r>
            <a:r>
              <a:rPr lang="cs-CZ" sz="900" err="1"/>
              <a:t>studiis</a:t>
            </a:r>
            <a:r>
              <a:rPr lang="cs-CZ" sz="900"/>
              <a:t> </a:t>
            </a:r>
            <a:r>
              <a:rPr lang="cs-CZ" sz="900" err="1"/>
              <a:t>delectatio</a:t>
            </a:r>
            <a:r>
              <a:rPr lang="cs-CZ" sz="900"/>
              <a:t> </a:t>
            </a:r>
            <a:r>
              <a:rPr lang="cs-CZ" sz="900" err="1"/>
              <a:t>sola</a:t>
            </a:r>
            <a:r>
              <a:rPr lang="cs-CZ" sz="900"/>
              <a:t> </a:t>
            </a:r>
            <a:r>
              <a:rPr lang="cs-CZ" sz="900" err="1"/>
              <a:t>peteretur</a:t>
            </a:r>
            <a:r>
              <a:rPr lang="cs-CZ" sz="900"/>
              <a:t>, </a:t>
            </a:r>
            <a:r>
              <a:rPr lang="cs-CZ" sz="900" err="1"/>
              <a:t>tamen</a:t>
            </a:r>
            <a:r>
              <a:rPr lang="cs-CZ" sz="900"/>
              <a:t> (</a:t>
            </a:r>
            <a:r>
              <a:rPr lang="cs-CZ" sz="900" err="1"/>
              <a:t>ut</a:t>
            </a:r>
            <a:r>
              <a:rPr lang="cs-CZ" sz="900"/>
              <a:t> </a:t>
            </a:r>
            <a:r>
              <a:rPr lang="cs-CZ" sz="900" err="1"/>
              <a:t>opinor</a:t>
            </a:r>
            <a:r>
              <a:rPr lang="cs-CZ" sz="900"/>
              <a:t>) </a:t>
            </a:r>
            <a:r>
              <a:rPr lang="cs-CZ" sz="900" err="1"/>
              <a:t>hanc</a:t>
            </a:r>
            <a:r>
              <a:rPr lang="cs-CZ" sz="900"/>
              <a:t> </a:t>
            </a:r>
            <a:r>
              <a:rPr lang="cs-CZ" sz="900" err="1"/>
              <a:t>animi</a:t>
            </a:r>
            <a:r>
              <a:rPr lang="cs-CZ" sz="900"/>
              <a:t> </a:t>
            </a:r>
            <a:r>
              <a:rPr lang="cs-CZ" sz="900" err="1"/>
              <a:t>adversionem</a:t>
            </a:r>
            <a:r>
              <a:rPr lang="cs-CZ" sz="900"/>
              <a:t> </a:t>
            </a:r>
            <a:r>
              <a:rPr lang="cs-CZ" sz="900" err="1"/>
              <a:t>humanissimam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liberalissimam</a:t>
            </a:r>
            <a:r>
              <a:rPr lang="cs-CZ" sz="900"/>
              <a:t> </a:t>
            </a:r>
            <a:r>
              <a:rPr lang="cs-CZ" sz="900" err="1"/>
              <a:t>iudicaretis</a:t>
            </a:r>
            <a:r>
              <a:rPr lang="cs-CZ" sz="900"/>
              <a:t>. </a:t>
            </a:r>
            <a:r>
              <a:rPr lang="cs-CZ" sz="900" err="1"/>
              <a:t>Nam</a:t>
            </a:r>
            <a:r>
              <a:rPr lang="cs-CZ" sz="900"/>
              <a:t> </a:t>
            </a:r>
            <a:r>
              <a:rPr lang="cs-CZ" sz="900" err="1"/>
              <a:t>ceterae</a:t>
            </a:r>
            <a:r>
              <a:rPr lang="cs-CZ" sz="900"/>
              <a:t>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temporum</a:t>
            </a:r>
            <a:r>
              <a:rPr lang="cs-CZ" sz="900"/>
              <a:t> </a:t>
            </a:r>
            <a:r>
              <a:rPr lang="cs-CZ" sz="900" err="1"/>
              <a:t>sunt</a:t>
            </a:r>
            <a:r>
              <a:rPr lang="cs-CZ" sz="900"/>
              <a:t>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aetatum</a:t>
            </a:r>
            <a:r>
              <a:rPr lang="cs-CZ" sz="900"/>
              <a:t> omnium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locorum</a:t>
            </a:r>
            <a:r>
              <a:rPr lang="cs-CZ" sz="900"/>
              <a:t>: </a:t>
            </a:r>
            <a:r>
              <a:rPr lang="cs-CZ" sz="900" err="1"/>
              <a:t>haec</a:t>
            </a:r>
            <a:r>
              <a:rPr lang="cs-CZ" sz="900"/>
              <a:t> studia </a:t>
            </a:r>
            <a:r>
              <a:rPr lang="cs-CZ" sz="900" err="1"/>
              <a:t>adulescentiam</a:t>
            </a:r>
            <a:r>
              <a:rPr lang="cs-CZ" sz="900"/>
              <a:t> </a:t>
            </a:r>
            <a:r>
              <a:rPr lang="cs-CZ" sz="900" err="1"/>
              <a:t>alunt</a:t>
            </a:r>
            <a:r>
              <a:rPr lang="cs-CZ" sz="900"/>
              <a:t>, </a:t>
            </a:r>
            <a:r>
              <a:rPr lang="cs-CZ" sz="900" err="1"/>
              <a:t>senectutem</a:t>
            </a:r>
            <a:r>
              <a:rPr lang="cs-CZ" sz="900"/>
              <a:t> </a:t>
            </a:r>
            <a:r>
              <a:rPr lang="cs-CZ" sz="900" err="1"/>
              <a:t>oblectant</a:t>
            </a:r>
            <a:r>
              <a:rPr lang="cs-CZ" sz="900"/>
              <a:t>, </a:t>
            </a:r>
            <a:r>
              <a:rPr lang="cs-CZ" sz="900" err="1"/>
              <a:t>secundas</a:t>
            </a:r>
            <a:r>
              <a:rPr lang="cs-CZ" sz="900"/>
              <a:t> res </a:t>
            </a:r>
            <a:r>
              <a:rPr lang="cs-CZ" sz="900" err="1"/>
              <a:t>ornant</a:t>
            </a:r>
            <a:r>
              <a:rPr lang="cs-CZ" sz="900"/>
              <a:t>, </a:t>
            </a:r>
            <a:r>
              <a:rPr lang="cs-CZ" sz="900" err="1"/>
              <a:t>adversis</a:t>
            </a:r>
            <a:r>
              <a:rPr lang="cs-CZ" sz="900"/>
              <a:t> </a:t>
            </a:r>
            <a:r>
              <a:rPr lang="cs-CZ" sz="900" err="1"/>
              <a:t>perfugium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solacium</a:t>
            </a:r>
            <a:r>
              <a:rPr lang="cs-CZ" sz="900"/>
              <a:t> </a:t>
            </a:r>
            <a:r>
              <a:rPr lang="cs-CZ" sz="900" err="1"/>
              <a:t>praebent</a:t>
            </a:r>
            <a:r>
              <a:rPr lang="cs-CZ" sz="900"/>
              <a:t>, </a:t>
            </a:r>
            <a:r>
              <a:rPr lang="cs-CZ" sz="900" err="1"/>
              <a:t>delectant</a:t>
            </a:r>
            <a:r>
              <a:rPr lang="cs-CZ" sz="900"/>
              <a:t> </a:t>
            </a:r>
            <a:r>
              <a:rPr lang="cs-CZ" sz="900" err="1"/>
              <a:t>domi</a:t>
            </a:r>
            <a:r>
              <a:rPr lang="cs-CZ" sz="900"/>
              <a:t>, non </a:t>
            </a:r>
            <a:r>
              <a:rPr lang="cs-CZ" sz="900" err="1"/>
              <a:t>impediunt</a:t>
            </a:r>
            <a:r>
              <a:rPr lang="cs-CZ" sz="900"/>
              <a:t> </a:t>
            </a:r>
            <a:r>
              <a:rPr lang="cs-CZ" sz="900" err="1"/>
              <a:t>foris</a:t>
            </a:r>
            <a:r>
              <a:rPr lang="cs-CZ" sz="900"/>
              <a:t>, </a:t>
            </a:r>
            <a:r>
              <a:rPr lang="cs-CZ" sz="900" err="1"/>
              <a:t>pernoctant</a:t>
            </a:r>
            <a:r>
              <a:rPr lang="cs-CZ" sz="900"/>
              <a:t> </a:t>
            </a:r>
            <a:r>
              <a:rPr lang="cs-CZ" sz="900" err="1"/>
              <a:t>nobiscum</a:t>
            </a:r>
            <a:r>
              <a:rPr lang="cs-CZ" sz="900"/>
              <a:t>, </a:t>
            </a:r>
            <a:r>
              <a:rPr lang="cs-CZ" sz="900" err="1"/>
              <a:t>peregrinantur</a:t>
            </a:r>
            <a:r>
              <a:rPr lang="cs-CZ" sz="900"/>
              <a:t>, </a:t>
            </a:r>
            <a:r>
              <a:rPr lang="cs-CZ" sz="900" err="1"/>
              <a:t>rusticantur</a:t>
            </a:r>
            <a:r>
              <a:rPr lang="cs-CZ" sz="900"/>
              <a:t>. </a:t>
            </a:r>
          </a:p>
          <a:p>
            <a:r>
              <a:rPr lang="cs-CZ" sz="900"/>
              <a:t>[17] </a:t>
            </a:r>
            <a:r>
              <a:rPr lang="cs-CZ" sz="900" err="1"/>
              <a:t>Quod</a:t>
            </a:r>
            <a:r>
              <a:rPr lang="cs-CZ" sz="900"/>
              <a:t> si </a:t>
            </a:r>
            <a:r>
              <a:rPr lang="cs-CZ" sz="900" err="1"/>
              <a:t>ipsi</a:t>
            </a:r>
            <a:r>
              <a:rPr lang="cs-CZ" sz="900"/>
              <a:t> </a:t>
            </a:r>
            <a:r>
              <a:rPr lang="cs-CZ" sz="900" err="1"/>
              <a:t>haec</a:t>
            </a:r>
            <a:r>
              <a:rPr lang="cs-CZ" sz="900"/>
              <a:t>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attingere</a:t>
            </a:r>
            <a:r>
              <a:rPr lang="cs-CZ" sz="900"/>
              <a:t>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sensu</a:t>
            </a:r>
            <a:r>
              <a:rPr lang="cs-CZ" sz="900"/>
              <a:t> nostro </a:t>
            </a:r>
            <a:r>
              <a:rPr lang="cs-CZ" sz="900" err="1"/>
              <a:t>gustare</a:t>
            </a:r>
            <a:r>
              <a:rPr lang="cs-CZ" sz="900"/>
              <a:t> </a:t>
            </a:r>
            <a:r>
              <a:rPr lang="cs-CZ" sz="900" err="1"/>
              <a:t>possemus</a:t>
            </a:r>
            <a:r>
              <a:rPr lang="cs-CZ" sz="900"/>
              <a:t>, </a:t>
            </a:r>
            <a:r>
              <a:rPr lang="cs-CZ" sz="900" err="1"/>
              <a:t>tamen</a:t>
            </a:r>
            <a:r>
              <a:rPr lang="cs-CZ" sz="900"/>
              <a:t> </a:t>
            </a:r>
            <a:r>
              <a:rPr lang="cs-CZ" sz="900" err="1"/>
              <a:t>ea</a:t>
            </a:r>
            <a:r>
              <a:rPr lang="cs-CZ" sz="900"/>
              <a:t> </a:t>
            </a:r>
            <a:r>
              <a:rPr lang="cs-CZ" sz="900" err="1"/>
              <a:t>mirari</a:t>
            </a:r>
            <a:r>
              <a:rPr lang="cs-CZ" sz="900"/>
              <a:t> </a:t>
            </a:r>
            <a:r>
              <a:rPr lang="cs-CZ" sz="900" err="1"/>
              <a:t>deberemus</a:t>
            </a:r>
            <a:r>
              <a:rPr lang="cs-CZ" sz="900"/>
              <a:t>, </a:t>
            </a:r>
            <a:r>
              <a:rPr lang="cs-CZ" sz="900" err="1"/>
              <a:t>etiam</a:t>
            </a:r>
            <a:r>
              <a:rPr lang="cs-CZ" sz="900"/>
              <a:t> </a:t>
            </a:r>
            <a:r>
              <a:rPr lang="cs-CZ" sz="900" err="1"/>
              <a:t>cum</a:t>
            </a:r>
            <a:r>
              <a:rPr lang="cs-CZ" sz="900"/>
              <a:t> in </a:t>
            </a:r>
            <a:r>
              <a:rPr lang="cs-CZ" sz="900" err="1"/>
              <a:t>aliis</a:t>
            </a:r>
            <a:r>
              <a:rPr lang="cs-CZ" sz="900"/>
              <a:t> </a:t>
            </a:r>
            <a:r>
              <a:rPr lang="cs-CZ" sz="900" err="1"/>
              <a:t>videremus</a:t>
            </a:r>
            <a:r>
              <a:rPr lang="cs-CZ" sz="900"/>
              <a:t>. </a:t>
            </a:r>
            <a:r>
              <a:rPr lang="cs-CZ" sz="900" err="1"/>
              <a:t>Quis</a:t>
            </a:r>
            <a:r>
              <a:rPr lang="cs-CZ" sz="900"/>
              <a:t> </a:t>
            </a:r>
            <a:r>
              <a:rPr lang="cs-CZ" sz="900" err="1"/>
              <a:t>nostrum</a:t>
            </a:r>
            <a:r>
              <a:rPr lang="cs-CZ" sz="900"/>
              <a:t> tam animo </a:t>
            </a:r>
            <a:r>
              <a:rPr lang="cs-CZ" sz="900" err="1"/>
              <a:t>agresti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duro</a:t>
            </a:r>
            <a:r>
              <a:rPr lang="cs-CZ" sz="900"/>
              <a:t> </a:t>
            </a:r>
            <a:r>
              <a:rPr lang="cs-CZ" sz="900" err="1"/>
              <a:t>fuit</a:t>
            </a:r>
            <a:r>
              <a:rPr lang="cs-CZ" sz="900"/>
              <a:t>, </a:t>
            </a:r>
            <a:r>
              <a:rPr lang="cs-CZ" sz="900" err="1"/>
              <a:t>ut</a:t>
            </a:r>
            <a:r>
              <a:rPr lang="cs-CZ" sz="900"/>
              <a:t> </a:t>
            </a:r>
            <a:r>
              <a:rPr lang="cs-CZ" sz="900" err="1"/>
              <a:t>Rosci</a:t>
            </a:r>
            <a:r>
              <a:rPr lang="cs-CZ" sz="900"/>
              <a:t> </a:t>
            </a:r>
            <a:r>
              <a:rPr lang="cs-CZ" sz="900" err="1"/>
              <a:t>morte</a:t>
            </a:r>
            <a:r>
              <a:rPr lang="cs-CZ" sz="900"/>
              <a:t> </a:t>
            </a:r>
            <a:r>
              <a:rPr lang="cs-CZ" sz="900" err="1"/>
              <a:t>nuper</a:t>
            </a:r>
            <a:r>
              <a:rPr lang="cs-CZ" sz="900"/>
              <a:t> non </a:t>
            </a:r>
            <a:r>
              <a:rPr lang="cs-CZ" sz="900" err="1"/>
              <a:t>commoveretur</a:t>
            </a:r>
            <a:r>
              <a:rPr lang="cs-CZ" sz="900"/>
              <a:t>? qui </a:t>
            </a:r>
            <a:r>
              <a:rPr lang="cs-CZ" sz="900" err="1"/>
              <a:t>cum</a:t>
            </a:r>
            <a:r>
              <a:rPr lang="cs-CZ" sz="900"/>
              <a:t> </a:t>
            </a:r>
            <a:r>
              <a:rPr lang="cs-CZ" sz="900" err="1"/>
              <a:t>esset</a:t>
            </a:r>
            <a:r>
              <a:rPr lang="cs-CZ" sz="900"/>
              <a:t> </a:t>
            </a:r>
            <a:r>
              <a:rPr lang="cs-CZ" sz="900" err="1"/>
              <a:t>senex</a:t>
            </a:r>
            <a:r>
              <a:rPr lang="cs-CZ" sz="900"/>
              <a:t> </a:t>
            </a:r>
            <a:r>
              <a:rPr lang="cs-CZ" sz="900" err="1"/>
              <a:t>mortuus</a:t>
            </a:r>
            <a:r>
              <a:rPr lang="cs-CZ" sz="900"/>
              <a:t>, </a:t>
            </a:r>
            <a:r>
              <a:rPr lang="cs-CZ" sz="900" err="1"/>
              <a:t>tamen</a:t>
            </a:r>
            <a:r>
              <a:rPr lang="cs-CZ" sz="900"/>
              <a:t> </a:t>
            </a:r>
            <a:r>
              <a:rPr lang="cs-CZ" sz="900" err="1"/>
              <a:t>propter</a:t>
            </a:r>
            <a:r>
              <a:rPr lang="cs-CZ" sz="900"/>
              <a:t> </a:t>
            </a:r>
            <a:r>
              <a:rPr lang="cs-CZ" sz="900" err="1"/>
              <a:t>excellentem</a:t>
            </a:r>
            <a:r>
              <a:rPr lang="cs-CZ" sz="900"/>
              <a:t> </a:t>
            </a:r>
            <a:r>
              <a:rPr lang="cs-CZ" sz="900" err="1"/>
              <a:t>artem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venustatem</a:t>
            </a:r>
            <a:r>
              <a:rPr lang="cs-CZ" sz="900"/>
              <a:t> </a:t>
            </a:r>
            <a:r>
              <a:rPr lang="cs-CZ" sz="900" err="1"/>
              <a:t>videbatur</a:t>
            </a:r>
            <a:r>
              <a:rPr lang="cs-CZ" sz="900"/>
              <a:t> </a:t>
            </a:r>
            <a:r>
              <a:rPr lang="cs-CZ" sz="900" err="1"/>
              <a:t>omnino</a:t>
            </a:r>
            <a:r>
              <a:rPr lang="cs-CZ" sz="900"/>
              <a:t> </a:t>
            </a:r>
            <a:r>
              <a:rPr lang="cs-CZ" sz="900" err="1"/>
              <a:t>mori</a:t>
            </a:r>
            <a:r>
              <a:rPr lang="cs-CZ" sz="900"/>
              <a:t> non </a:t>
            </a:r>
            <a:r>
              <a:rPr lang="cs-CZ" sz="900" err="1"/>
              <a:t>debuisse</a:t>
            </a:r>
            <a:r>
              <a:rPr lang="cs-CZ" sz="900"/>
              <a:t>. Ergo </a:t>
            </a:r>
            <a:r>
              <a:rPr lang="cs-CZ" sz="900" err="1"/>
              <a:t>ille</a:t>
            </a:r>
            <a:r>
              <a:rPr lang="cs-CZ" sz="900"/>
              <a:t> </a:t>
            </a:r>
            <a:r>
              <a:rPr lang="cs-CZ" sz="900" err="1"/>
              <a:t>corporis</a:t>
            </a:r>
            <a:r>
              <a:rPr lang="cs-CZ" sz="900"/>
              <a:t> motu tantum amorem </a:t>
            </a:r>
            <a:r>
              <a:rPr lang="cs-CZ" sz="900" err="1"/>
              <a:t>sibi</a:t>
            </a:r>
            <a:r>
              <a:rPr lang="cs-CZ" sz="900"/>
              <a:t> </a:t>
            </a:r>
            <a:r>
              <a:rPr lang="cs-CZ" sz="900" err="1"/>
              <a:t>conciliarat</a:t>
            </a:r>
            <a:r>
              <a:rPr lang="cs-CZ" sz="900"/>
              <a:t> a </a:t>
            </a:r>
            <a:r>
              <a:rPr lang="cs-CZ" sz="900" err="1"/>
              <a:t>nobis</a:t>
            </a:r>
            <a:r>
              <a:rPr lang="cs-CZ" sz="900"/>
              <a:t> omnibus: nos </a:t>
            </a:r>
            <a:r>
              <a:rPr lang="cs-CZ" sz="900" err="1"/>
              <a:t>animorum</a:t>
            </a:r>
            <a:r>
              <a:rPr lang="cs-CZ" sz="900"/>
              <a:t> </a:t>
            </a:r>
            <a:r>
              <a:rPr lang="cs-CZ" sz="900" err="1"/>
              <a:t>incredibilis</a:t>
            </a:r>
            <a:r>
              <a:rPr lang="cs-CZ" sz="900"/>
              <a:t> </a:t>
            </a:r>
            <a:r>
              <a:rPr lang="cs-CZ" sz="900" err="1"/>
              <a:t>motus</a:t>
            </a:r>
            <a:r>
              <a:rPr lang="cs-CZ" sz="900"/>
              <a:t> </a:t>
            </a:r>
            <a:r>
              <a:rPr lang="cs-CZ" sz="900" err="1"/>
              <a:t>celeritatemque</a:t>
            </a:r>
            <a:r>
              <a:rPr lang="cs-CZ" sz="900"/>
              <a:t> </a:t>
            </a:r>
            <a:r>
              <a:rPr lang="cs-CZ" sz="900" err="1"/>
              <a:t>ingeniorum</a:t>
            </a:r>
            <a:r>
              <a:rPr lang="cs-CZ" sz="900"/>
              <a:t> </a:t>
            </a:r>
            <a:r>
              <a:rPr lang="cs-CZ" sz="900" err="1"/>
              <a:t>neglegemus</a:t>
            </a:r>
            <a:r>
              <a:rPr lang="cs-CZ" sz="900"/>
              <a:t>? </a:t>
            </a:r>
          </a:p>
          <a:p>
            <a:r>
              <a:rPr lang="cs-CZ" sz="900">
                <a:solidFill>
                  <a:srgbClr val="FF0000"/>
                </a:solidFill>
              </a:rPr>
              <a:t>[18] </a:t>
            </a:r>
            <a:r>
              <a:rPr lang="cs-CZ" sz="900" err="1">
                <a:solidFill>
                  <a:srgbClr val="FF0000"/>
                </a:solidFill>
              </a:rPr>
              <a:t>Quotiens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/>
              <a:t>ego </a:t>
            </a:r>
            <a:r>
              <a:rPr lang="cs-CZ" sz="900" err="1"/>
              <a:t>hunc</a:t>
            </a:r>
            <a:r>
              <a:rPr lang="cs-CZ" sz="900"/>
              <a:t> </a:t>
            </a:r>
            <a:r>
              <a:rPr lang="cs-CZ" sz="900" err="1"/>
              <a:t>Archiam</a:t>
            </a:r>
            <a:r>
              <a:rPr lang="cs-CZ" sz="900"/>
              <a:t> </a:t>
            </a:r>
            <a:r>
              <a:rPr lang="cs-CZ" sz="900" err="1"/>
              <a:t>vidi</a:t>
            </a:r>
            <a:r>
              <a:rPr lang="cs-CZ" sz="900"/>
              <a:t>, </a:t>
            </a:r>
            <a:r>
              <a:rPr lang="cs-CZ" sz="900" err="1"/>
              <a:t>iudices</a:t>
            </a:r>
            <a:r>
              <a:rPr lang="cs-CZ" sz="900"/>
              <a:t>, --</a:t>
            </a:r>
            <a:r>
              <a:rPr lang="cs-CZ" sz="900" err="1"/>
              <a:t>utar</a:t>
            </a:r>
            <a:r>
              <a:rPr lang="cs-CZ" sz="900"/>
              <a:t> </a:t>
            </a:r>
            <a:r>
              <a:rPr lang="cs-CZ" sz="900" err="1"/>
              <a:t>enim</a:t>
            </a:r>
            <a:r>
              <a:rPr lang="cs-CZ" sz="900"/>
              <a:t> </a:t>
            </a:r>
            <a:r>
              <a:rPr lang="cs-CZ" sz="900" err="1"/>
              <a:t>vestra</a:t>
            </a:r>
            <a:r>
              <a:rPr lang="cs-CZ" sz="900"/>
              <a:t> </a:t>
            </a:r>
            <a:r>
              <a:rPr lang="cs-CZ" sz="900" err="1"/>
              <a:t>benignitate</a:t>
            </a:r>
            <a:r>
              <a:rPr lang="cs-CZ" sz="900"/>
              <a:t>, </a:t>
            </a:r>
            <a:r>
              <a:rPr lang="cs-CZ" sz="900" err="1"/>
              <a:t>quoniam</a:t>
            </a:r>
            <a:r>
              <a:rPr lang="cs-CZ" sz="900"/>
              <a:t> </a:t>
            </a:r>
            <a:r>
              <a:rPr lang="cs-CZ" sz="900" err="1"/>
              <a:t>me</a:t>
            </a:r>
            <a:r>
              <a:rPr lang="cs-CZ" sz="900"/>
              <a:t> in hoc novo </a:t>
            </a:r>
            <a:r>
              <a:rPr lang="cs-CZ" sz="900" err="1"/>
              <a:t>genere</a:t>
            </a:r>
            <a:r>
              <a:rPr lang="cs-CZ" sz="900"/>
              <a:t> </a:t>
            </a:r>
            <a:r>
              <a:rPr lang="cs-CZ" sz="900" err="1"/>
              <a:t>dicendi</a:t>
            </a:r>
            <a:r>
              <a:rPr lang="cs-CZ" sz="900"/>
              <a:t> tam </a:t>
            </a:r>
            <a:r>
              <a:rPr lang="cs-CZ" sz="900" err="1"/>
              <a:t>diligenter</a:t>
            </a:r>
            <a:r>
              <a:rPr lang="cs-CZ" sz="900"/>
              <a:t> </a:t>
            </a:r>
            <a:r>
              <a:rPr lang="cs-CZ" sz="900" err="1"/>
              <a:t>attenditis</a:t>
            </a:r>
            <a:r>
              <a:rPr lang="cs-CZ" sz="900"/>
              <a:t>,--</a:t>
            </a:r>
            <a:r>
              <a:rPr lang="cs-CZ" sz="900" err="1"/>
              <a:t>quotiens</a:t>
            </a:r>
            <a:r>
              <a:rPr lang="cs-CZ" sz="900"/>
              <a:t> ego </a:t>
            </a:r>
            <a:r>
              <a:rPr lang="cs-CZ" sz="900" err="1"/>
              <a:t>hunc</a:t>
            </a:r>
            <a:r>
              <a:rPr lang="cs-CZ" sz="900"/>
              <a:t> </a:t>
            </a:r>
            <a:r>
              <a:rPr lang="cs-CZ" sz="900" err="1"/>
              <a:t>vidi</a:t>
            </a:r>
            <a:r>
              <a:rPr lang="cs-CZ" sz="900"/>
              <a:t>, </a:t>
            </a:r>
            <a:r>
              <a:rPr lang="cs-CZ" sz="900" err="1"/>
              <a:t>cum</a:t>
            </a:r>
            <a:r>
              <a:rPr lang="cs-CZ" sz="900"/>
              <a:t> </a:t>
            </a:r>
            <a:r>
              <a:rPr lang="cs-CZ" sz="900" err="1"/>
              <a:t>litteram</a:t>
            </a:r>
            <a:r>
              <a:rPr lang="cs-CZ" sz="900"/>
              <a:t> </a:t>
            </a:r>
            <a:r>
              <a:rPr lang="cs-CZ" sz="900" err="1"/>
              <a:t>scripsisset</a:t>
            </a:r>
            <a:r>
              <a:rPr lang="cs-CZ" sz="900"/>
              <a:t> </a:t>
            </a:r>
            <a:r>
              <a:rPr lang="cs-CZ" sz="900" err="1"/>
              <a:t>nullam</a:t>
            </a:r>
            <a:r>
              <a:rPr lang="cs-CZ" sz="900"/>
              <a:t>, </a:t>
            </a:r>
            <a:r>
              <a:rPr lang="cs-CZ" sz="900" err="1"/>
              <a:t>magnum</a:t>
            </a:r>
            <a:r>
              <a:rPr lang="cs-CZ" sz="900"/>
              <a:t> </a:t>
            </a:r>
            <a:r>
              <a:rPr lang="cs-CZ" sz="900" err="1"/>
              <a:t>numerum</a:t>
            </a:r>
            <a:r>
              <a:rPr lang="cs-CZ" sz="900"/>
              <a:t> </a:t>
            </a:r>
            <a:r>
              <a:rPr lang="cs-CZ" sz="900" err="1"/>
              <a:t>optimorum</a:t>
            </a:r>
            <a:r>
              <a:rPr lang="cs-CZ" sz="900"/>
              <a:t> </a:t>
            </a:r>
            <a:r>
              <a:rPr lang="cs-CZ" sz="900" err="1"/>
              <a:t>versuum</a:t>
            </a:r>
            <a:r>
              <a:rPr lang="cs-CZ" sz="900"/>
              <a:t> de eis </a:t>
            </a:r>
            <a:r>
              <a:rPr lang="cs-CZ" sz="900" err="1"/>
              <a:t>ipsis</a:t>
            </a:r>
            <a:r>
              <a:rPr lang="cs-CZ" sz="900"/>
              <a:t> </a:t>
            </a:r>
            <a:r>
              <a:rPr lang="cs-CZ" sz="900" err="1"/>
              <a:t>rebus</a:t>
            </a:r>
            <a:r>
              <a:rPr lang="cs-CZ" sz="900"/>
              <a:t> </a:t>
            </a:r>
            <a:r>
              <a:rPr lang="cs-CZ" sz="900" err="1"/>
              <a:t>quae</a:t>
            </a:r>
            <a:r>
              <a:rPr lang="cs-CZ" sz="900"/>
              <a:t> </a:t>
            </a:r>
            <a:r>
              <a:rPr lang="cs-CZ" sz="900" err="1"/>
              <a:t>tum</a:t>
            </a:r>
            <a:r>
              <a:rPr lang="cs-CZ" sz="900"/>
              <a:t> </a:t>
            </a:r>
            <a:r>
              <a:rPr lang="cs-CZ" sz="900" err="1"/>
              <a:t>agerentur</a:t>
            </a:r>
            <a:r>
              <a:rPr lang="cs-CZ" sz="900"/>
              <a:t> </a:t>
            </a:r>
            <a:r>
              <a:rPr lang="cs-CZ" sz="900" err="1"/>
              <a:t>dicere</a:t>
            </a:r>
            <a:r>
              <a:rPr lang="cs-CZ" sz="900"/>
              <a:t> ex </a:t>
            </a:r>
            <a:r>
              <a:rPr lang="cs-CZ" sz="900" err="1"/>
              <a:t>tempore</a:t>
            </a:r>
            <a:r>
              <a:rPr lang="cs-CZ" sz="900"/>
              <a:t>! </a:t>
            </a:r>
            <a:r>
              <a:rPr lang="cs-CZ" sz="900" err="1"/>
              <a:t>Quotiens</a:t>
            </a:r>
            <a:r>
              <a:rPr lang="cs-CZ" sz="900"/>
              <a:t> </a:t>
            </a:r>
            <a:r>
              <a:rPr lang="cs-CZ" sz="900" err="1"/>
              <a:t>revocatum</a:t>
            </a:r>
            <a:r>
              <a:rPr lang="cs-CZ" sz="900"/>
              <a:t> </a:t>
            </a:r>
            <a:r>
              <a:rPr lang="cs-CZ" sz="900" err="1"/>
              <a:t>eandem</a:t>
            </a:r>
            <a:r>
              <a:rPr lang="cs-CZ" sz="900"/>
              <a:t> </a:t>
            </a:r>
            <a:r>
              <a:rPr lang="cs-CZ" sz="900" err="1"/>
              <a:t>rem</a:t>
            </a:r>
            <a:r>
              <a:rPr lang="cs-CZ" sz="900"/>
              <a:t> </a:t>
            </a:r>
            <a:r>
              <a:rPr lang="cs-CZ" sz="900" err="1"/>
              <a:t>dicere</a:t>
            </a:r>
            <a:r>
              <a:rPr lang="cs-CZ" sz="900"/>
              <a:t>, </a:t>
            </a:r>
            <a:r>
              <a:rPr lang="cs-CZ" sz="900" err="1"/>
              <a:t>commutatis</a:t>
            </a:r>
            <a:r>
              <a:rPr lang="cs-CZ" sz="900"/>
              <a:t> </a:t>
            </a:r>
            <a:r>
              <a:rPr lang="cs-CZ" sz="900" err="1"/>
              <a:t>verbis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sententiis</a:t>
            </a:r>
            <a:r>
              <a:rPr lang="cs-CZ" sz="900"/>
              <a:t>! </a:t>
            </a:r>
            <a:r>
              <a:rPr lang="cs-CZ" sz="900" err="1"/>
              <a:t>Quae</a:t>
            </a:r>
            <a:r>
              <a:rPr lang="cs-CZ" sz="900"/>
              <a:t> vero </a:t>
            </a:r>
            <a:r>
              <a:rPr lang="cs-CZ" sz="900" err="1"/>
              <a:t>adcurate</a:t>
            </a:r>
            <a:r>
              <a:rPr lang="cs-CZ" sz="900"/>
              <a:t> </a:t>
            </a:r>
            <a:r>
              <a:rPr lang="cs-CZ" sz="900" err="1"/>
              <a:t>cogitateque</a:t>
            </a:r>
            <a:r>
              <a:rPr lang="cs-CZ" sz="900"/>
              <a:t> </a:t>
            </a:r>
            <a:r>
              <a:rPr lang="cs-CZ" sz="900" err="1"/>
              <a:t>scripsisset</a:t>
            </a:r>
            <a:r>
              <a:rPr lang="cs-CZ" sz="900"/>
              <a:t>, </a:t>
            </a:r>
            <a:r>
              <a:rPr lang="cs-CZ" sz="900" err="1"/>
              <a:t>ea</a:t>
            </a:r>
            <a:r>
              <a:rPr lang="cs-CZ" sz="900"/>
              <a:t> sic </a:t>
            </a:r>
            <a:r>
              <a:rPr lang="cs-CZ" sz="900" err="1"/>
              <a:t>vidi</a:t>
            </a:r>
            <a:r>
              <a:rPr lang="cs-CZ" sz="900"/>
              <a:t> </a:t>
            </a:r>
            <a:r>
              <a:rPr lang="cs-CZ" sz="900" err="1"/>
              <a:t>probari</a:t>
            </a:r>
            <a:r>
              <a:rPr lang="cs-CZ" sz="900"/>
              <a:t>, </a:t>
            </a:r>
            <a:r>
              <a:rPr lang="cs-CZ" sz="900" err="1"/>
              <a:t>ut</a:t>
            </a:r>
            <a:r>
              <a:rPr lang="cs-CZ" sz="900"/>
              <a:t> ad </a:t>
            </a:r>
            <a:r>
              <a:rPr lang="cs-CZ" sz="900" err="1"/>
              <a:t>veterum</a:t>
            </a:r>
            <a:r>
              <a:rPr lang="cs-CZ" sz="900"/>
              <a:t> </a:t>
            </a:r>
            <a:r>
              <a:rPr lang="cs-CZ" sz="900" err="1"/>
              <a:t>scriptorum</a:t>
            </a:r>
            <a:r>
              <a:rPr lang="cs-CZ" sz="900"/>
              <a:t> </a:t>
            </a:r>
            <a:r>
              <a:rPr lang="cs-CZ" sz="900" err="1"/>
              <a:t>laudem</a:t>
            </a:r>
            <a:r>
              <a:rPr lang="cs-CZ" sz="900"/>
              <a:t> </a:t>
            </a:r>
            <a:r>
              <a:rPr lang="cs-CZ" sz="900" err="1"/>
              <a:t>perveniret</a:t>
            </a:r>
            <a:r>
              <a:rPr lang="cs-CZ" sz="900"/>
              <a:t>. </a:t>
            </a:r>
            <a:r>
              <a:rPr lang="cs-CZ" sz="900" err="1"/>
              <a:t>Hunc</a:t>
            </a:r>
            <a:r>
              <a:rPr lang="cs-CZ" sz="900"/>
              <a:t> ego non </a:t>
            </a:r>
            <a:r>
              <a:rPr lang="cs-CZ" sz="900" err="1"/>
              <a:t>diligam</a:t>
            </a:r>
            <a:r>
              <a:rPr lang="cs-CZ" sz="900"/>
              <a:t>? non </a:t>
            </a:r>
            <a:r>
              <a:rPr lang="cs-CZ" sz="900" err="1"/>
              <a:t>admirer</a:t>
            </a:r>
            <a:r>
              <a:rPr lang="cs-CZ" sz="900"/>
              <a:t>? non omni </a:t>
            </a:r>
            <a:r>
              <a:rPr lang="cs-CZ" sz="900" err="1"/>
              <a:t>ratione</a:t>
            </a:r>
            <a:r>
              <a:rPr lang="cs-CZ" sz="900"/>
              <a:t> </a:t>
            </a:r>
            <a:r>
              <a:rPr lang="cs-CZ" sz="900" err="1"/>
              <a:t>defendendum</a:t>
            </a:r>
            <a:r>
              <a:rPr lang="cs-CZ" sz="900"/>
              <a:t> </a:t>
            </a:r>
            <a:r>
              <a:rPr lang="cs-CZ" sz="900" err="1"/>
              <a:t>putem</a:t>
            </a:r>
            <a:r>
              <a:rPr lang="cs-CZ" sz="900"/>
              <a:t>! </a:t>
            </a:r>
            <a:r>
              <a:rPr lang="cs-CZ" sz="900" err="1"/>
              <a:t>Atque</a:t>
            </a:r>
            <a:r>
              <a:rPr lang="cs-CZ" sz="900"/>
              <a:t> sic a </a:t>
            </a:r>
            <a:r>
              <a:rPr lang="cs-CZ" sz="900" err="1"/>
              <a:t>summis</a:t>
            </a:r>
            <a:r>
              <a:rPr lang="cs-CZ" sz="900"/>
              <a:t> </a:t>
            </a:r>
            <a:r>
              <a:rPr lang="cs-CZ" sz="900" err="1"/>
              <a:t>hominibus</a:t>
            </a:r>
            <a:r>
              <a:rPr lang="cs-CZ" sz="900"/>
              <a:t> </a:t>
            </a:r>
            <a:r>
              <a:rPr lang="cs-CZ" sz="900" err="1"/>
              <a:t>eruditissimisque</a:t>
            </a:r>
            <a:r>
              <a:rPr lang="cs-CZ" sz="900"/>
              <a:t> </a:t>
            </a:r>
            <a:r>
              <a:rPr lang="cs-CZ" sz="900" err="1"/>
              <a:t>accepimus</a:t>
            </a:r>
            <a:r>
              <a:rPr lang="cs-CZ" sz="900"/>
              <a:t>, </a:t>
            </a:r>
            <a:r>
              <a:rPr lang="cs-CZ" sz="900" err="1"/>
              <a:t>ceterarum</a:t>
            </a:r>
            <a:r>
              <a:rPr lang="cs-CZ" sz="900"/>
              <a:t> </a:t>
            </a:r>
            <a:r>
              <a:rPr lang="cs-CZ" sz="900" err="1"/>
              <a:t>rerum</a:t>
            </a:r>
            <a:r>
              <a:rPr lang="cs-CZ" sz="900"/>
              <a:t> studia et </a:t>
            </a:r>
            <a:r>
              <a:rPr lang="cs-CZ" sz="900" err="1"/>
              <a:t>doctrina</a:t>
            </a:r>
            <a:r>
              <a:rPr lang="cs-CZ" sz="900"/>
              <a:t> et </a:t>
            </a:r>
            <a:r>
              <a:rPr lang="cs-CZ" sz="900" err="1"/>
              <a:t>praeceptis</a:t>
            </a:r>
            <a:r>
              <a:rPr lang="cs-CZ" sz="900"/>
              <a:t> et </a:t>
            </a:r>
            <a:r>
              <a:rPr lang="cs-CZ" sz="900" err="1"/>
              <a:t>arte</a:t>
            </a:r>
            <a:r>
              <a:rPr lang="cs-CZ" sz="900"/>
              <a:t> </a:t>
            </a:r>
            <a:r>
              <a:rPr lang="cs-CZ" sz="900" err="1"/>
              <a:t>constare</a:t>
            </a:r>
            <a:r>
              <a:rPr lang="cs-CZ" sz="900"/>
              <a:t>: </a:t>
            </a:r>
            <a:r>
              <a:rPr lang="cs-CZ" sz="900" err="1"/>
              <a:t>poetam</a:t>
            </a:r>
            <a:r>
              <a:rPr lang="cs-CZ" sz="900"/>
              <a:t> natura </a:t>
            </a:r>
            <a:r>
              <a:rPr lang="cs-CZ" sz="900" err="1"/>
              <a:t>ipsa</a:t>
            </a:r>
            <a:r>
              <a:rPr lang="cs-CZ" sz="900"/>
              <a:t> </a:t>
            </a:r>
            <a:r>
              <a:rPr lang="cs-CZ" sz="900" err="1"/>
              <a:t>valere</a:t>
            </a:r>
            <a:r>
              <a:rPr lang="cs-CZ" sz="900"/>
              <a:t>, et </a:t>
            </a:r>
            <a:r>
              <a:rPr lang="cs-CZ" sz="900" err="1"/>
              <a:t>mentis</a:t>
            </a:r>
            <a:r>
              <a:rPr lang="cs-CZ" sz="900"/>
              <a:t> </a:t>
            </a:r>
            <a:r>
              <a:rPr lang="cs-CZ" sz="900" err="1"/>
              <a:t>viribus</a:t>
            </a:r>
            <a:r>
              <a:rPr lang="cs-CZ" sz="900"/>
              <a:t> </a:t>
            </a:r>
            <a:r>
              <a:rPr lang="cs-CZ" sz="900" err="1"/>
              <a:t>excitari</a:t>
            </a:r>
            <a:r>
              <a:rPr lang="cs-CZ" sz="900"/>
              <a:t>, et quasi divino </a:t>
            </a:r>
            <a:r>
              <a:rPr lang="cs-CZ" sz="900" err="1"/>
              <a:t>quodam</a:t>
            </a:r>
            <a:r>
              <a:rPr lang="cs-CZ" sz="900"/>
              <a:t> spiritu </a:t>
            </a:r>
            <a:r>
              <a:rPr lang="cs-CZ" sz="900" err="1"/>
              <a:t>inflari</a:t>
            </a:r>
            <a:r>
              <a:rPr lang="cs-CZ" sz="900"/>
              <a:t>. </a:t>
            </a:r>
            <a:r>
              <a:rPr lang="cs-CZ" sz="900" err="1"/>
              <a:t>Qua</a:t>
            </a:r>
            <a:r>
              <a:rPr lang="cs-CZ" sz="900"/>
              <a:t> re </a:t>
            </a:r>
            <a:r>
              <a:rPr lang="cs-CZ" sz="900" err="1"/>
              <a:t>suo</a:t>
            </a:r>
            <a:r>
              <a:rPr lang="cs-CZ" sz="900"/>
              <a:t> iure </a:t>
            </a:r>
            <a:r>
              <a:rPr lang="cs-CZ" sz="900" err="1"/>
              <a:t>noster</a:t>
            </a:r>
            <a:r>
              <a:rPr lang="cs-CZ" sz="900"/>
              <a:t> </a:t>
            </a:r>
            <a:r>
              <a:rPr lang="cs-CZ" sz="900" err="1"/>
              <a:t>ille</a:t>
            </a:r>
            <a:r>
              <a:rPr lang="cs-CZ" sz="900"/>
              <a:t> </a:t>
            </a:r>
            <a:r>
              <a:rPr lang="cs-CZ" sz="900" err="1"/>
              <a:t>Ennius</a:t>
            </a:r>
            <a:r>
              <a:rPr lang="cs-CZ" sz="900"/>
              <a:t> </a:t>
            </a:r>
            <a:r>
              <a:rPr lang="cs-CZ" sz="900" err="1"/>
              <a:t>sanctos</a:t>
            </a:r>
            <a:r>
              <a:rPr lang="cs-CZ" sz="900"/>
              <a:t> </a:t>
            </a:r>
            <a:r>
              <a:rPr lang="cs-CZ" sz="900" err="1"/>
              <a:t>appellat</a:t>
            </a:r>
            <a:r>
              <a:rPr lang="cs-CZ" sz="900"/>
              <a:t> </a:t>
            </a:r>
            <a:r>
              <a:rPr lang="cs-CZ" sz="900" err="1"/>
              <a:t>poetas</a:t>
            </a:r>
            <a:r>
              <a:rPr lang="cs-CZ" sz="900"/>
              <a:t>, </a:t>
            </a:r>
            <a:r>
              <a:rPr lang="cs-CZ" sz="900" err="1"/>
              <a:t>quod</a:t>
            </a:r>
            <a:r>
              <a:rPr lang="cs-CZ" sz="900"/>
              <a:t> quasi </a:t>
            </a:r>
            <a:r>
              <a:rPr lang="cs-CZ" sz="900" err="1"/>
              <a:t>deorum</a:t>
            </a:r>
            <a:r>
              <a:rPr lang="cs-CZ" sz="900"/>
              <a:t> </a:t>
            </a:r>
            <a:r>
              <a:rPr lang="cs-CZ" sz="900" err="1"/>
              <a:t>aliquo</a:t>
            </a:r>
            <a:r>
              <a:rPr lang="cs-CZ" sz="900"/>
              <a:t> dono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munere</a:t>
            </a:r>
            <a:r>
              <a:rPr lang="cs-CZ" sz="900"/>
              <a:t> </a:t>
            </a:r>
            <a:r>
              <a:rPr lang="cs-CZ" sz="900" err="1"/>
              <a:t>commendati</a:t>
            </a:r>
            <a:r>
              <a:rPr lang="cs-CZ" sz="900"/>
              <a:t> </a:t>
            </a:r>
            <a:r>
              <a:rPr lang="cs-CZ" sz="900" err="1"/>
              <a:t>nobis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videantur</a:t>
            </a:r>
            <a:r>
              <a:rPr lang="cs-CZ" sz="900"/>
              <a:t>. </a:t>
            </a:r>
          </a:p>
          <a:p>
            <a:r>
              <a:rPr lang="cs-CZ" sz="900"/>
              <a:t>[19] </a:t>
            </a:r>
            <a:r>
              <a:rPr lang="cs-CZ" sz="900" err="1"/>
              <a:t>Sit</a:t>
            </a:r>
            <a:r>
              <a:rPr lang="cs-CZ" sz="900"/>
              <a:t> </a:t>
            </a:r>
            <a:r>
              <a:rPr lang="cs-CZ" sz="900" err="1"/>
              <a:t>igitur</a:t>
            </a:r>
            <a:r>
              <a:rPr lang="cs-CZ" sz="900"/>
              <a:t>, </a:t>
            </a:r>
            <a:r>
              <a:rPr lang="cs-CZ" sz="900" err="1"/>
              <a:t>iudices</a:t>
            </a:r>
            <a:r>
              <a:rPr lang="cs-CZ" sz="900"/>
              <a:t>, </a:t>
            </a:r>
            <a:r>
              <a:rPr lang="cs-CZ" sz="900" err="1"/>
              <a:t>sanctum</a:t>
            </a:r>
            <a:r>
              <a:rPr lang="cs-CZ" sz="900"/>
              <a:t> </a:t>
            </a:r>
            <a:r>
              <a:rPr lang="cs-CZ" sz="900" err="1"/>
              <a:t>apud</a:t>
            </a:r>
            <a:r>
              <a:rPr lang="cs-CZ" sz="900"/>
              <a:t> vos, </a:t>
            </a:r>
            <a:r>
              <a:rPr lang="cs-CZ" sz="900" err="1"/>
              <a:t>humanissimos</a:t>
            </a:r>
            <a:r>
              <a:rPr lang="cs-CZ" sz="900"/>
              <a:t> </a:t>
            </a:r>
            <a:r>
              <a:rPr lang="cs-CZ" sz="900" err="1"/>
              <a:t>homines</a:t>
            </a:r>
            <a:r>
              <a:rPr lang="cs-CZ" sz="900"/>
              <a:t>, hoc </a:t>
            </a:r>
            <a:r>
              <a:rPr lang="cs-CZ" sz="900" err="1"/>
              <a:t>poetae</a:t>
            </a:r>
            <a:r>
              <a:rPr lang="cs-CZ" sz="900"/>
              <a:t> nomen, 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nulla</a:t>
            </a:r>
            <a:r>
              <a:rPr lang="cs-CZ" sz="900"/>
              <a:t> </a:t>
            </a:r>
            <a:r>
              <a:rPr lang="cs-CZ" sz="900" err="1"/>
              <a:t>umquam</a:t>
            </a:r>
            <a:r>
              <a:rPr lang="cs-CZ" sz="900"/>
              <a:t> </a:t>
            </a:r>
            <a:r>
              <a:rPr lang="cs-CZ" sz="900" err="1"/>
              <a:t>barbaria</a:t>
            </a:r>
            <a:r>
              <a:rPr lang="cs-CZ" sz="900"/>
              <a:t> </a:t>
            </a:r>
            <a:r>
              <a:rPr lang="cs-CZ" sz="900" err="1"/>
              <a:t>violavit</a:t>
            </a:r>
            <a:r>
              <a:rPr lang="cs-CZ" sz="900"/>
              <a:t>. </a:t>
            </a:r>
            <a:r>
              <a:rPr lang="cs-CZ" sz="900" err="1"/>
              <a:t>Saxa</a:t>
            </a:r>
            <a:r>
              <a:rPr lang="cs-CZ" sz="900"/>
              <a:t> et </a:t>
            </a:r>
            <a:r>
              <a:rPr lang="cs-CZ" sz="900" err="1"/>
              <a:t>solitudines</a:t>
            </a:r>
            <a:r>
              <a:rPr lang="cs-CZ" sz="900"/>
              <a:t> </a:t>
            </a:r>
            <a:r>
              <a:rPr lang="cs-CZ" sz="900" err="1"/>
              <a:t>voci</a:t>
            </a:r>
            <a:r>
              <a:rPr lang="cs-CZ" sz="900"/>
              <a:t> </a:t>
            </a:r>
            <a:r>
              <a:rPr lang="cs-CZ" sz="900" err="1"/>
              <a:t>repondent</a:t>
            </a:r>
            <a:r>
              <a:rPr lang="cs-CZ" sz="900"/>
              <a:t>, </a:t>
            </a:r>
            <a:r>
              <a:rPr lang="cs-CZ" sz="900" err="1"/>
              <a:t>bestiae</a:t>
            </a:r>
            <a:r>
              <a:rPr lang="cs-CZ" sz="900"/>
              <a:t> </a:t>
            </a:r>
            <a:r>
              <a:rPr lang="cs-CZ" sz="900" err="1"/>
              <a:t>saepe</a:t>
            </a:r>
            <a:r>
              <a:rPr lang="cs-CZ" sz="900"/>
              <a:t> </a:t>
            </a:r>
            <a:r>
              <a:rPr lang="cs-CZ" sz="900" err="1"/>
              <a:t>immanes</a:t>
            </a:r>
            <a:r>
              <a:rPr lang="cs-CZ" sz="900"/>
              <a:t> cantu </a:t>
            </a:r>
            <a:r>
              <a:rPr lang="cs-CZ" sz="900" err="1"/>
              <a:t>flectuntur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consistunt</a:t>
            </a:r>
            <a:r>
              <a:rPr lang="cs-CZ" sz="900"/>
              <a:t>: nos, </a:t>
            </a:r>
            <a:r>
              <a:rPr lang="cs-CZ" sz="900" err="1"/>
              <a:t>instituti</a:t>
            </a:r>
            <a:r>
              <a:rPr lang="cs-CZ" sz="900"/>
              <a:t> </a:t>
            </a:r>
            <a:r>
              <a:rPr lang="cs-CZ" sz="900" err="1"/>
              <a:t>rebus</a:t>
            </a:r>
            <a:r>
              <a:rPr lang="cs-CZ" sz="900"/>
              <a:t> </a:t>
            </a:r>
            <a:r>
              <a:rPr lang="cs-CZ" sz="900" err="1"/>
              <a:t>optimis</a:t>
            </a:r>
            <a:r>
              <a:rPr lang="cs-CZ" sz="900"/>
              <a:t>, non </a:t>
            </a:r>
            <a:r>
              <a:rPr lang="cs-CZ" sz="900" err="1"/>
              <a:t>poetarum</a:t>
            </a:r>
            <a:r>
              <a:rPr lang="cs-CZ" sz="900"/>
              <a:t> </a:t>
            </a:r>
            <a:r>
              <a:rPr lang="cs-CZ" sz="900" err="1"/>
              <a:t>voce</a:t>
            </a:r>
            <a:r>
              <a:rPr lang="cs-CZ" sz="900"/>
              <a:t> </a:t>
            </a:r>
            <a:r>
              <a:rPr lang="cs-CZ" sz="900" err="1"/>
              <a:t>moveamur</a:t>
            </a:r>
            <a:r>
              <a:rPr lang="cs-CZ" sz="900"/>
              <a:t>? </a:t>
            </a:r>
            <a:r>
              <a:rPr lang="cs-CZ" sz="900" err="1"/>
              <a:t>Homerum</a:t>
            </a:r>
            <a:r>
              <a:rPr lang="cs-CZ" sz="900"/>
              <a:t> </a:t>
            </a:r>
            <a:r>
              <a:rPr lang="cs-CZ" sz="900" err="1"/>
              <a:t>Colophonii</a:t>
            </a:r>
            <a:r>
              <a:rPr lang="cs-CZ" sz="900"/>
              <a:t> </a:t>
            </a:r>
            <a:r>
              <a:rPr lang="cs-CZ" sz="900" err="1"/>
              <a:t>civem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dicunt</a:t>
            </a:r>
            <a:r>
              <a:rPr lang="cs-CZ" sz="900"/>
              <a:t> </a:t>
            </a:r>
            <a:r>
              <a:rPr lang="cs-CZ" sz="900" err="1"/>
              <a:t>suum</a:t>
            </a:r>
            <a:r>
              <a:rPr lang="cs-CZ" sz="900"/>
              <a:t>, </a:t>
            </a:r>
            <a:r>
              <a:rPr lang="cs-CZ" sz="900" err="1"/>
              <a:t>Chii</a:t>
            </a:r>
            <a:r>
              <a:rPr lang="cs-CZ" sz="900"/>
              <a:t> </a:t>
            </a:r>
            <a:r>
              <a:rPr lang="cs-CZ" sz="900" err="1"/>
              <a:t>suum</a:t>
            </a:r>
            <a:r>
              <a:rPr lang="cs-CZ" sz="900"/>
              <a:t> </a:t>
            </a:r>
            <a:r>
              <a:rPr lang="cs-CZ" sz="900" err="1"/>
              <a:t>vindicant</a:t>
            </a:r>
            <a:r>
              <a:rPr lang="cs-CZ" sz="900"/>
              <a:t>, </a:t>
            </a:r>
            <a:r>
              <a:rPr lang="cs-CZ" sz="900" err="1"/>
              <a:t>Salaminii</a:t>
            </a:r>
            <a:r>
              <a:rPr lang="cs-CZ" sz="900"/>
              <a:t> </a:t>
            </a:r>
            <a:r>
              <a:rPr lang="cs-CZ" sz="900" err="1"/>
              <a:t>repetunt</a:t>
            </a:r>
            <a:r>
              <a:rPr lang="cs-CZ" sz="900"/>
              <a:t>, </a:t>
            </a:r>
            <a:r>
              <a:rPr lang="cs-CZ" sz="900" err="1"/>
              <a:t>Smyrnaei</a:t>
            </a:r>
            <a:r>
              <a:rPr lang="cs-CZ" sz="900"/>
              <a:t> vero </a:t>
            </a:r>
            <a:r>
              <a:rPr lang="cs-CZ" sz="900" err="1"/>
              <a:t>suum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confirmant</a:t>
            </a:r>
            <a:r>
              <a:rPr lang="cs-CZ" sz="900"/>
              <a:t>, </a:t>
            </a:r>
            <a:r>
              <a:rPr lang="cs-CZ" sz="900" err="1"/>
              <a:t>itaque</a:t>
            </a:r>
            <a:r>
              <a:rPr lang="cs-CZ" sz="900"/>
              <a:t> </a:t>
            </a:r>
            <a:r>
              <a:rPr lang="cs-CZ" sz="900" err="1"/>
              <a:t>etiam</a:t>
            </a:r>
            <a:r>
              <a:rPr lang="cs-CZ" sz="900"/>
              <a:t> </a:t>
            </a:r>
            <a:r>
              <a:rPr lang="cs-CZ" sz="900" err="1"/>
              <a:t>delubrum</a:t>
            </a:r>
            <a:r>
              <a:rPr lang="cs-CZ" sz="900"/>
              <a:t> </a:t>
            </a:r>
            <a:r>
              <a:rPr lang="cs-CZ" sz="900" err="1"/>
              <a:t>eius</a:t>
            </a:r>
            <a:r>
              <a:rPr lang="cs-CZ" sz="900"/>
              <a:t> in </a:t>
            </a:r>
            <a:r>
              <a:rPr lang="cs-CZ" sz="900" err="1"/>
              <a:t>oppido</a:t>
            </a:r>
            <a:r>
              <a:rPr lang="cs-CZ" sz="900"/>
              <a:t> </a:t>
            </a:r>
            <a:r>
              <a:rPr lang="cs-CZ" sz="900" err="1"/>
              <a:t>dedicaverunt</a:t>
            </a:r>
            <a:r>
              <a:rPr lang="cs-CZ" sz="900"/>
              <a:t>: </a:t>
            </a:r>
            <a:r>
              <a:rPr lang="cs-CZ" sz="900" err="1"/>
              <a:t>permulti</a:t>
            </a:r>
            <a:r>
              <a:rPr lang="cs-CZ" sz="900"/>
              <a:t> </a:t>
            </a:r>
            <a:r>
              <a:rPr lang="cs-CZ" sz="900" err="1"/>
              <a:t>alii</a:t>
            </a:r>
            <a:r>
              <a:rPr lang="cs-CZ" sz="900"/>
              <a:t> </a:t>
            </a:r>
            <a:r>
              <a:rPr lang="cs-CZ" sz="900" err="1"/>
              <a:t>praeterea</a:t>
            </a:r>
            <a:r>
              <a:rPr lang="cs-CZ" sz="900"/>
              <a:t> </a:t>
            </a:r>
            <a:r>
              <a:rPr lang="cs-CZ" sz="900" err="1"/>
              <a:t>pugnant</a:t>
            </a:r>
            <a:r>
              <a:rPr lang="cs-CZ" sz="900"/>
              <a:t> inter se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contendunt</a:t>
            </a:r>
            <a:r>
              <a:rPr lang="cs-CZ" sz="900"/>
              <a:t>. Ergo </a:t>
            </a:r>
            <a:r>
              <a:rPr lang="cs-CZ" sz="900" err="1"/>
              <a:t>illi</a:t>
            </a:r>
            <a:r>
              <a:rPr lang="cs-CZ" sz="900"/>
              <a:t> </a:t>
            </a:r>
            <a:r>
              <a:rPr lang="cs-CZ" sz="900" err="1"/>
              <a:t>alienum</a:t>
            </a:r>
            <a:r>
              <a:rPr lang="cs-CZ" sz="900"/>
              <a:t>, </a:t>
            </a:r>
            <a:r>
              <a:rPr lang="cs-CZ" sz="900" err="1"/>
              <a:t>quia</a:t>
            </a:r>
            <a:r>
              <a:rPr lang="cs-CZ" sz="900"/>
              <a:t> poeta </a:t>
            </a:r>
            <a:r>
              <a:rPr lang="cs-CZ" sz="900" err="1"/>
              <a:t>fuit</a:t>
            </a:r>
            <a:r>
              <a:rPr lang="cs-CZ" sz="900"/>
              <a:t>, post </a:t>
            </a:r>
            <a:r>
              <a:rPr lang="cs-CZ" sz="900" err="1"/>
              <a:t>mortem</a:t>
            </a:r>
            <a:r>
              <a:rPr lang="cs-CZ" sz="900"/>
              <a:t> </a:t>
            </a:r>
            <a:r>
              <a:rPr lang="cs-CZ" sz="900" err="1"/>
              <a:t>etiam</a:t>
            </a:r>
            <a:r>
              <a:rPr lang="cs-CZ" sz="900"/>
              <a:t> </a:t>
            </a:r>
            <a:r>
              <a:rPr lang="cs-CZ" sz="900" err="1"/>
              <a:t>expetunt</a:t>
            </a:r>
            <a:r>
              <a:rPr lang="cs-CZ" sz="900"/>
              <a:t>: nos </a:t>
            </a:r>
            <a:r>
              <a:rPr lang="cs-CZ" sz="900" err="1"/>
              <a:t>hunc</a:t>
            </a:r>
            <a:r>
              <a:rPr lang="cs-CZ" sz="900"/>
              <a:t> </a:t>
            </a:r>
            <a:r>
              <a:rPr lang="cs-CZ" sz="900" err="1"/>
              <a:t>vivum</a:t>
            </a:r>
            <a:r>
              <a:rPr lang="cs-CZ" sz="900"/>
              <a:t>, qui et </a:t>
            </a:r>
            <a:r>
              <a:rPr lang="cs-CZ" sz="900" err="1"/>
              <a:t>voluntate</a:t>
            </a:r>
            <a:r>
              <a:rPr lang="cs-CZ" sz="900"/>
              <a:t> et </a:t>
            </a:r>
            <a:r>
              <a:rPr lang="cs-CZ" sz="900" err="1"/>
              <a:t>legibus</a:t>
            </a:r>
            <a:r>
              <a:rPr lang="cs-CZ" sz="900"/>
              <a:t> </a:t>
            </a:r>
            <a:r>
              <a:rPr lang="cs-CZ" sz="900" err="1"/>
              <a:t>noster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, </a:t>
            </a:r>
            <a:r>
              <a:rPr lang="cs-CZ" sz="900" err="1"/>
              <a:t>repudiabimus</a:t>
            </a:r>
            <a:r>
              <a:rPr lang="cs-CZ" sz="900"/>
              <a:t>? </a:t>
            </a:r>
            <a:r>
              <a:rPr lang="cs-CZ" sz="900" err="1"/>
              <a:t>praesertim</a:t>
            </a:r>
            <a:r>
              <a:rPr lang="cs-CZ" sz="900"/>
              <a:t> </a:t>
            </a:r>
            <a:r>
              <a:rPr lang="cs-CZ" sz="900" err="1"/>
              <a:t>cum</a:t>
            </a:r>
            <a:r>
              <a:rPr lang="cs-CZ" sz="900"/>
              <a:t> omne </a:t>
            </a:r>
            <a:r>
              <a:rPr lang="cs-CZ" sz="900" err="1"/>
              <a:t>olim</a:t>
            </a:r>
            <a:r>
              <a:rPr lang="cs-CZ" sz="900"/>
              <a:t> studium </a:t>
            </a:r>
            <a:r>
              <a:rPr lang="cs-CZ" sz="900" err="1"/>
              <a:t>atque</a:t>
            </a:r>
            <a:r>
              <a:rPr lang="cs-CZ" sz="900"/>
              <a:t> omne ingenium </a:t>
            </a:r>
            <a:r>
              <a:rPr lang="cs-CZ" sz="900" err="1"/>
              <a:t>contulerit</a:t>
            </a:r>
            <a:r>
              <a:rPr lang="cs-CZ" sz="900"/>
              <a:t> </a:t>
            </a:r>
            <a:r>
              <a:rPr lang="cs-CZ" sz="900" err="1"/>
              <a:t>Archias</a:t>
            </a:r>
            <a:r>
              <a:rPr lang="cs-CZ" sz="900"/>
              <a:t> ad </a:t>
            </a:r>
            <a:r>
              <a:rPr lang="cs-CZ" sz="900" err="1"/>
              <a:t>populi</a:t>
            </a:r>
            <a:r>
              <a:rPr lang="cs-CZ" sz="900"/>
              <a:t> Romani </a:t>
            </a:r>
            <a:r>
              <a:rPr lang="cs-CZ" sz="900" err="1"/>
              <a:t>gloriam</a:t>
            </a:r>
            <a:r>
              <a:rPr lang="cs-CZ" sz="900"/>
              <a:t> </a:t>
            </a:r>
            <a:r>
              <a:rPr lang="cs-CZ" sz="900" err="1"/>
              <a:t>laudemque</a:t>
            </a:r>
            <a:r>
              <a:rPr lang="cs-CZ" sz="900"/>
              <a:t> </a:t>
            </a:r>
            <a:r>
              <a:rPr lang="cs-CZ" sz="900" err="1"/>
              <a:t>celebrandam</a:t>
            </a:r>
            <a:r>
              <a:rPr lang="cs-CZ" sz="900"/>
              <a:t>? </a:t>
            </a:r>
            <a:r>
              <a:rPr lang="cs-CZ" sz="900" err="1"/>
              <a:t>Nam</a:t>
            </a:r>
            <a:r>
              <a:rPr lang="cs-CZ" sz="900"/>
              <a:t> et </a:t>
            </a:r>
            <a:r>
              <a:rPr lang="cs-CZ" sz="900" err="1"/>
              <a:t>Cimbricas</a:t>
            </a:r>
            <a:r>
              <a:rPr lang="cs-CZ" sz="900"/>
              <a:t> res </a:t>
            </a:r>
            <a:r>
              <a:rPr lang="cs-CZ" sz="900" err="1"/>
              <a:t>adulescens</a:t>
            </a:r>
            <a:r>
              <a:rPr lang="cs-CZ" sz="900"/>
              <a:t> </a:t>
            </a:r>
            <a:r>
              <a:rPr lang="cs-CZ" sz="900" err="1"/>
              <a:t>attigit</a:t>
            </a:r>
            <a:r>
              <a:rPr lang="cs-CZ" sz="900"/>
              <a:t>, et </a:t>
            </a:r>
            <a:r>
              <a:rPr lang="cs-CZ" sz="900" err="1"/>
              <a:t>ipsi</a:t>
            </a:r>
            <a:r>
              <a:rPr lang="cs-CZ" sz="900"/>
              <a:t> </a:t>
            </a:r>
            <a:r>
              <a:rPr lang="cs-CZ" sz="900" err="1"/>
              <a:t>illi</a:t>
            </a:r>
            <a:r>
              <a:rPr lang="cs-CZ" sz="900"/>
              <a:t> C. Mario, qui </a:t>
            </a:r>
            <a:r>
              <a:rPr lang="cs-CZ" sz="900" err="1"/>
              <a:t>durior</a:t>
            </a:r>
            <a:r>
              <a:rPr lang="cs-CZ" sz="900"/>
              <a:t> ad </a:t>
            </a:r>
            <a:r>
              <a:rPr lang="cs-CZ" sz="900" err="1"/>
              <a:t>haec</a:t>
            </a:r>
            <a:r>
              <a:rPr lang="cs-CZ" sz="900"/>
              <a:t> studia </a:t>
            </a:r>
            <a:r>
              <a:rPr lang="cs-CZ" sz="900" err="1"/>
              <a:t>videbatur</a:t>
            </a:r>
            <a:r>
              <a:rPr lang="cs-CZ" sz="900"/>
              <a:t>, </a:t>
            </a:r>
            <a:r>
              <a:rPr lang="cs-CZ" sz="900" err="1"/>
              <a:t>iucundus</a:t>
            </a:r>
            <a:r>
              <a:rPr lang="cs-CZ" sz="900"/>
              <a:t> </a:t>
            </a:r>
            <a:r>
              <a:rPr lang="cs-CZ" sz="900" err="1"/>
              <a:t>fuit</a:t>
            </a:r>
            <a:r>
              <a:rPr lang="cs-CZ" sz="900" smtClean="0"/>
              <a:t>.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25597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Confirmatio</a:t>
            </a:r>
            <a:r>
              <a:rPr lang="cs-CZ" smtClean="0"/>
              <a:t> +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8494"/>
            <a:ext cx="10515600" cy="5226423"/>
          </a:xfrm>
        </p:spPr>
        <p:txBody>
          <a:bodyPr>
            <a:noAutofit/>
          </a:bodyPr>
          <a:lstStyle/>
          <a:p>
            <a:r>
              <a:rPr lang="cs-CZ" sz="800"/>
              <a:t>[</a:t>
            </a:r>
            <a:r>
              <a:rPr lang="cs-CZ" sz="900"/>
              <a:t>20] </a:t>
            </a:r>
            <a:r>
              <a:rPr lang="cs-CZ" sz="900" b="1" u="sng" err="1">
                <a:solidFill>
                  <a:srgbClr val="FF0000"/>
                </a:solidFill>
              </a:rPr>
              <a:t>Neque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enim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quisquam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est</a:t>
            </a:r>
            <a:r>
              <a:rPr lang="cs-CZ" sz="900" b="1" u="sng">
                <a:solidFill>
                  <a:srgbClr val="FF0000"/>
                </a:solidFill>
              </a:rPr>
              <a:t> tam </a:t>
            </a:r>
            <a:r>
              <a:rPr lang="cs-CZ" sz="900" b="1" u="sng" err="1">
                <a:solidFill>
                  <a:srgbClr val="FF0000"/>
                </a:solidFill>
              </a:rPr>
              <a:t>aversus</a:t>
            </a:r>
            <a:r>
              <a:rPr lang="cs-CZ" sz="900" b="1" u="sng">
                <a:solidFill>
                  <a:srgbClr val="FF0000"/>
                </a:solidFill>
              </a:rPr>
              <a:t> a </a:t>
            </a:r>
            <a:r>
              <a:rPr lang="cs-CZ" sz="900" b="1" u="sng" err="1">
                <a:solidFill>
                  <a:srgbClr val="FF0000"/>
                </a:solidFill>
              </a:rPr>
              <a:t>Musis</a:t>
            </a:r>
            <a:r>
              <a:rPr lang="cs-CZ" sz="900" b="1" u="sng">
                <a:solidFill>
                  <a:srgbClr val="FF0000"/>
                </a:solidFill>
              </a:rPr>
              <a:t>, qui non </a:t>
            </a:r>
            <a:r>
              <a:rPr lang="cs-CZ" sz="900" b="1" u="sng" err="1">
                <a:solidFill>
                  <a:srgbClr val="FF0000"/>
                </a:solidFill>
              </a:rPr>
              <a:t>mandari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versibus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aeternum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suorum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laborum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facile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praeconium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patiatur</a:t>
            </a:r>
            <a:r>
              <a:rPr lang="cs-CZ" sz="900"/>
              <a:t>. </a:t>
            </a:r>
            <a:r>
              <a:rPr lang="cs-CZ" sz="900" err="1"/>
              <a:t>Themistoclem</a:t>
            </a:r>
            <a:r>
              <a:rPr lang="cs-CZ" sz="900"/>
              <a:t> </a:t>
            </a:r>
            <a:r>
              <a:rPr lang="cs-CZ" sz="900" err="1"/>
              <a:t>illum</a:t>
            </a:r>
            <a:r>
              <a:rPr lang="cs-CZ" sz="900"/>
              <a:t>, </a:t>
            </a:r>
            <a:r>
              <a:rPr lang="cs-CZ" sz="900" err="1"/>
              <a:t>summum</a:t>
            </a:r>
            <a:r>
              <a:rPr lang="cs-CZ" sz="900"/>
              <a:t> </a:t>
            </a:r>
            <a:r>
              <a:rPr lang="cs-CZ" sz="900" err="1"/>
              <a:t>Athenis</a:t>
            </a:r>
            <a:r>
              <a:rPr lang="cs-CZ" sz="900"/>
              <a:t> </a:t>
            </a:r>
            <a:r>
              <a:rPr lang="cs-CZ" sz="900" err="1"/>
              <a:t>virum</a:t>
            </a:r>
            <a:r>
              <a:rPr lang="cs-CZ" sz="900"/>
              <a:t>, </a:t>
            </a:r>
            <a:r>
              <a:rPr lang="cs-CZ" sz="900" err="1"/>
              <a:t>dixisse</a:t>
            </a:r>
            <a:r>
              <a:rPr lang="cs-CZ" sz="900"/>
              <a:t> </a:t>
            </a:r>
            <a:r>
              <a:rPr lang="cs-CZ" sz="900" err="1"/>
              <a:t>aiunt</a:t>
            </a:r>
            <a:r>
              <a:rPr lang="cs-CZ" sz="900"/>
              <a:t>, </a:t>
            </a:r>
            <a:r>
              <a:rPr lang="cs-CZ" sz="900" err="1"/>
              <a:t>cum</a:t>
            </a:r>
            <a:r>
              <a:rPr lang="cs-CZ" sz="900"/>
              <a:t> ex </a:t>
            </a:r>
            <a:r>
              <a:rPr lang="cs-CZ" sz="900" err="1"/>
              <a:t>eo</a:t>
            </a:r>
            <a:r>
              <a:rPr lang="cs-CZ" sz="900"/>
              <a:t> </a:t>
            </a:r>
            <a:r>
              <a:rPr lang="cs-CZ" sz="900" err="1"/>
              <a:t>quaereretur</a:t>
            </a:r>
            <a:r>
              <a:rPr lang="cs-CZ" sz="900"/>
              <a:t>, 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acroama</a:t>
            </a:r>
            <a:r>
              <a:rPr lang="cs-CZ" sz="900"/>
              <a:t> aut </a:t>
            </a:r>
            <a:r>
              <a:rPr lang="cs-CZ" sz="900" err="1"/>
              <a:t>cuius</a:t>
            </a:r>
            <a:r>
              <a:rPr lang="cs-CZ" sz="900"/>
              <a:t> </a:t>
            </a:r>
            <a:r>
              <a:rPr lang="cs-CZ" sz="900" err="1"/>
              <a:t>vocem</a:t>
            </a:r>
            <a:r>
              <a:rPr lang="cs-CZ" sz="900"/>
              <a:t> </a:t>
            </a:r>
            <a:r>
              <a:rPr lang="cs-CZ" sz="900" err="1"/>
              <a:t>libentissime</a:t>
            </a:r>
            <a:r>
              <a:rPr lang="cs-CZ" sz="900"/>
              <a:t> </a:t>
            </a:r>
            <a:r>
              <a:rPr lang="cs-CZ" sz="900" err="1"/>
              <a:t>audiret</a:t>
            </a:r>
            <a:r>
              <a:rPr lang="cs-CZ" sz="900"/>
              <a:t>: </a:t>
            </a:r>
            <a:r>
              <a:rPr lang="cs-CZ" sz="900">
                <a:solidFill>
                  <a:srgbClr val="FF0000"/>
                </a:solidFill>
              </a:rPr>
              <a:t>"</a:t>
            </a:r>
            <a:r>
              <a:rPr lang="cs-CZ" sz="900" err="1">
                <a:solidFill>
                  <a:srgbClr val="FF0000"/>
                </a:solidFill>
              </a:rPr>
              <a:t>Eius</a:t>
            </a:r>
            <a:r>
              <a:rPr lang="cs-CZ" sz="900">
                <a:solidFill>
                  <a:srgbClr val="FF0000"/>
                </a:solidFill>
              </a:rPr>
              <a:t>, a quo sua </a:t>
            </a:r>
            <a:r>
              <a:rPr lang="cs-CZ" sz="900" err="1">
                <a:solidFill>
                  <a:srgbClr val="FF0000"/>
                </a:solidFill>
              </a:rPr>
              <a:t>virtus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optime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praedicaretur</a:t>
            </a:r>
            <a:r>
              <a:rPr lang="cs-CZ" sz="900">
                <a:solidFill>
                  <a:srgbClr val="FF0000"/>
                </a:solidFill>
              </a:rPr>
              <a:t>."</a:t>
            </a:r>
            <a:r>
              <a:rPr lang="cs-CZ" sz="900"/>
              <a:t> </a:t>
            </a:r>
            <a:r>
              <a:rPr lang="cs-CZ" sz="900" err="1"/>
              <a:t>Itaque</a:t>
            </a:r>
            <a:r>
              <a:rPr lang="cs-CZ" sz="900"/>
              <a:t> </a:t>
            </a:r>
            <a:r>
              <a:rPr lang="cs-CZ" sz="900" err="1"/>
              <a:t>ille</a:t>
            </a:r>
            <a:r>
              <a:rPr lang="cs-CZ" sz="900"/>
              <a:t> Marius </a:t>
            </a:r>
            <a:r>
              <a:rPr lang="cs-CZ" sz="900" err="1"/>
              <a:t>item</a:t>
            </a:r>
            <a:r>
              <a:rPr lang="cs-CZ" sz="900"/>
              <a:t> </a:t>
            </a:r>
            <a:r>
              <a:rPr lang="cs-CZ" sz="900" err="1"/>
              <a:t>eximie</a:t>
            </a:r>
            <a:r>
              <a:rPr lang="cs-CZ" sz="900"/>
              <a:t> L. </a:t>
            </a:r>
            <a:r>
              <a:rPr lang="cs-CZ" sz="900" err="1"/>
              <a:t>Plotium</a:t>
            </a:r>
            <a:r>
              <a:rPr lang="cs-CZ" sz="900"/>
              <a:t> </a:t>
            </a:r>
            <a:r>
              <a:rPr lang="cs-CZ" sz="900" err="1"/>
              <a:t>dilexit</a:t>
            </a:r>
            <a:r>
              <a:rPr lang="cs-CZ" sz="900"/>
              <a:t>, </a:t>
            </a:r>
            <a:r>
              <a:rPr lang="cs-CZ" sz="900" err="1"/>
              <a:t>cuius</a:t>
            </a:r>
            <a:r>
              <a:rPr lang="cs-CZ" sz="900"/>
              <a:t> ingenio </a:t>
            </a:r>
            <a:r>
              <a:rPr lang="cs-CZ" sz="900" err="1"/>
              <a:t>putabat</a:t>
            </a:r>
            <a:r>
              <a:rPr lang="cs-CZ" sz="900"/>
              <a:t> </a:t>
            </a:r>
            <a:r>
              <a:rPr lang="cs-CZ" sz="900" err="1"/>
              <a:t>ea</a:t>
            </a:r>
            <a:r>
              <a:rPr lang="cs-CZ" sz="900"/>
              <a:t> </a:t>
            </a:r>
            <a:r>
              <a:rPr lang="cs-CZ" sz="900" err="1"/>
              <a:t>quae</a:t>
            </a:r>
            <a:r>
              <a:rPr lang="cs-CZ" sz="900"/>
              <a:t> </a:t>
            </a:r>
            <a:r>
              <a:rPr lang="cs-CZ" sz="900" err="1"/>
              <a:t>gesserat</a:t>
            </a:r>
            <a:r>
              <a:rPr lang="cs-CZ" sz="900"/>
              <a:t> </a:t>
            </a:r>
            <a:r>
              <a:rPr lang="cs-CZ" sz="900" err="1"/>
              <a:t>posse</a:t>
            </a:r>
            <a:r>
              <a:rPr lang="cs-CZ" sz="900"/>
              <a:t> </a:t>
            </a:r>
            <a:r>
              <a:rPr lang="cs-CZ" sz="900" err="1"/>
              <a:t>celebrari</a:t>
            </a:r>
            <a:r>
              <a:rPr lang="cs-CZ" sz="900" smtClean="0"/>
              <a:t>.</a:t>
            </a:r>
          </a:p>
          <a:p>
            <a:r>
              <a:rPr lang="cs-CZ" sz="900" smtClean="0"/>
              <a:t>[</a:t>
            </a:r>
            <a:r>
              <a:rPr lang="cs-CZ" sz="900"/>
              <a:t>21] </a:t>
            </a:r>
            <a:r>
              <a:rPr lang="cs-CZ" sz="900" err="1"/>
              <a:t>Mithridaticum</a:t>
            </a:r>
            <a:r>
              <a:rPr lang="cs-CZ" sz="900"/>
              <a:t> vero </a:t>
            </a:r>
            <a:r>
              <a:rPr lang="cs-CZ" sz="900" err="1"/>
              <a:t>bellum</a:t>
            </a:r>
            <a:r>
              <a:rPr lang="cs-CZ" sz="900"/>
              <a:t>, </a:t>
            </a:r>
            <a:r>
              <a:rPr lang="cs-CZ" sz="900" err="1"/>
              <a:t>magnum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difficile</a:t>
            </a:r>
            <a:r>
              <a:rPr lang="cs-CZ" sz="900"/>
              <a:t> et in </a:t>
            </a:r>
            <a:r>
              <a:rPr lang="cs-CZ" sz="900" err="1"/>
              <a:t>multa</a:t>
            </a:r>
            <a:r>
              <a:rPr lang="cs-CZ" sz="900"/>
              <a:t> </a:t>
            </a:r>
            <a:r>
              <a:rPr lang="cs-CZ" sz="900" err="1"/>
              <a:t>varietate</a:t>
            </a:r>
            <a:r>
              <a:rPr lang="cs-CZ" sz="900"/>
              <a:t> </a:t>
            </a:r>
            <a:r>
              <a:rPr lang="cs-CZ" sz="900" err="1"/>
              <a:t>terra</a:t>
            </a:r>
            <a:r>
              <a:rPr lang="cs-CZ" sz="900"/>
              <a:t> </a:t>
            </a:r>
            <a:r>
              <a:rPr lang="cs-CZ" sz="900" err="1"/>
              <a:t>marique</a:t>
            </a:r>
            <a:r>
              <a:rPr lang="cs-CZ" sz="900"/>
              <a:t> </a:t>
            </a:r>
            <a:r>
              <a:rPr lang="cs-CZ" sz="900" err="1"/>
              <a:t>versatum</a:t>
            </a:r>
            <a:r>
              <a:rPr lang="cs-CZ" sz="900"/>
              <a:t>, </a:t>
            </a:r>
            <a:r>
              <a:rPr lang="cs-CZ" sz="900" err="1"/>
              <a:t>totum</a:t>
            </a:r>
            <a:r>
              <a:rPr lang="cs-CZ" sz="900"/>
              <a:t> ab hoc </a:t>
            </a:r>
            <a:r>
              <a:rPr lang="cs-CZ" sz="900" err="1"/>
              <a:t>expressum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: qui </a:t>
            </a:r>
            <a:r>
              <a:rPr lang="cs-CZ" sz="900" err="1"/>
              <a:t>libri</a:t>
            </a:r>
            <a:r>
              <a:rPr lang="cs-CZ" sz="900"/>
              <a:t> non </a:t>
            </a:r>
            <a:r>
              <a:rPr lang="cs-CZ" sz="900" err="1"/>
              <a:t>modo</a:t>
            </a:r>
            <a:r>
              <a:rPr lang="cs-CZ" sz="900"/>
              <a:t> L. </a:t>
            </a:r>
            <a:r>
              <a:rPr lang="cs-CZ" sz="900" err="1"/>
              <a:t>Lucullum</a:t>
            </a:r>
            <a:r>
              <a:rPr lang="cs-CZ" sz="900"/>
              <a:t>, </a:t>
            </a:r>
            <a:r>
              <a:rPr lang="cs-CZ" sz="900" err="1"/>
              <a:t>fortissimum</a:t>
            </a:r>
            <a:r>
              <a:rPr lang="cs-CZ" sz="900"/>
              <a:t> et </a:t>
            </a:r>
            <a:r>
              <a:rPr lang="cs-CZ" sz="900" err="1"/>
              <a:t>clarissimum</a:t>
            </a:r>
            <a:r>
              <a:rPr lang="cs-CZ" sz="900"/>
              <a:t> </a:t>
            </a:r>
            <a:r>
              <a:rPr lang="cs-CZ" sz="900" err="1"/>
              <a:t>virum</a:t>
            </a:r>
            <a:r>
              <a:rPr lang="cs-CZ" sz="900"/>
              <a:t>, </a:t>
            </a:r>
            <a:r>
              <a:rPr lang="cs-CZ" sz="900" err="1"/>
              <a:t>verum</a:t>
            </a:r>
            <a:r>
              <a:rPr lang="cs-CZ" sz="900"/>
              <a:t> </a:t>
            </a:r>
            <a:r>
              <a:rPr lang="cs-CZ" sz="900" err="1"/>
              <a:t>etiam</a:t>
            </a:r>
            <a:r>
              <a:rPr lang="cs-CZ" sz="900"/>
              <a:t> </a:t>
            </a:r>
            <a:r>
              <a:rPr lang="cs-CZ" sz="900" err="1"/>
              <a:t>populi</a:t>
            </a:r>
            <a:r>
              <a:rPr lang="cs-CZ" sz="900"/>
              <a:t> Romani nomen </a:t>
            </a:r>
            <a:r>
              <a:rPr lang="cs-CZ" sz="900" err="1"/>
              <a:t>inlustrant</a:t>
            </a:r>
            <a:r>
              <a:rPr lang="cs-CZ" sz="900"/>
              <a:t>. </a:t>
            </a:r>
            <a:r>
              <a:rPr lang="cs-CZ" sz="900" err="1"/>
              <a:t>Populus</a:t>
            </a:r>
            <a:r>
              <a:rPr lang="cs-CZ" sz="900"/>
              <a:t> </a:t>
            </a:r>
            <a:r>
              <a:rPr lang="cs-CZ" sz="900" err="1"/>
              <a:t>enim</a:t>
            </a:r>
            <a:r>
              <a:rPr lang="cs-CZ" sz="900"/>
              <a:t> Romanus </a:t>
            </a:r>
            <a:r>
              <a:rPr lang="cs-CZ" sz="900" err="1"/>
              <a:t>aperuit</a:t>
            </a:r>
            <a:r>
              <a:rPr lang="cs-CZ" sz="900"/>
              <a:t> </a:t>
            </a:r>
            <a:r>
              <a:rPr lang="cs-CZ" sz="900" err="1"/>
              <a:t>Lucullo</a:t>
            </a:r>
            <a:r>
              <a:rPr lang="cs-CZ" sz="900"/>
              <a:t> </a:t>
            </a:r>
            <a:r>
              <a:rPr lang="cs-CZ" sz="900" err="1"/>
              <a:t>imperante</a:t>
            </a:r>
            <a:r>
              <a:rPr lang="cs-CZ" sz="900"/>
              <a:t> </a:t>
            </a:r>
            <a:r>
              <a:rPr lang="cs-CZ" sz="900" err="1"/>
              <a:t>Pontum</a:t>
            </a:r>
            <a:r>
              <a:rPr lang="cs-CZ" sz="900"/>
              <a:t>, et </a:t>
            </a:r>
            <a:r>
              <a:rPr lang="cs-CZ" sz="900" err="1"/>
              <a:t>regiis</a:t>
            </a:r>
            <a:r>
              <a:rPr lang="cs-CZ" sz="900"/>
              <a:t> </a:t>
            </a:r>
            <a:r>
              <a:rPr lang="cs-CZ" sz="900" err="1"/>
              <a:t>quondam</a:t>
            </a:r>
            <a:r>
              <a:rPr lang="cs-CZ" sz="900"/>
              <a:t> </a:t>
            </a:r>
            <a:r>
              <a:rPr lang="cs-CZ" sz="900" err="1"/>
              <a:t>opibus</a:t>
            </a:r>
            <a:r>
              <a:rPr lang="cs-CZ" sz="900"/>
              <a:t> et </a:t>
            </a:r>
            <a:r>
              <a:rPr lang="cs-CZ" sz="900" err="1"/>
              <a:t>ipsa</a:t>
            </a:r>
            <a:r>
              <a:rPr lang="cs-CZ" sz="900"/>
              <a:t> natura et regione </a:t>
            </a:r>
            <a:r>
              <a:rPr lang="cs-CZ" sz="900" err="1"/>
              <a:t>vallatum</a:t>
            </a:r>
            <a:r>
              <a:rPr lang="cs-CZ" sz="900"/>
              <a:t>: </a:t>
            </a:r>
            <a:r>
              <a:rPr lang="cs-CZ" sz="900" err="1"/>
              <a:t>populi</a:t>
            </a:r>
            <a:r>
              <a:rPr lang="cs-CZ" sz="900"/>
              <a:t> Romani </a:t>
            </a:r>
            <a:r>
              <a:rPr lang="cs-CZ" sz="900" err="1"/>
              <a:t>exercitus</a:t>
            </a:r>
            <a:r>
              <a:rPr lang="cs-CZ" sz="900"/>
              <a:t>, </a:t>
            </a:r>
            <a:r>
              <a:rPr lang="cs-CZ" sz="900" err="1"/>
              <a:t>eodem</a:t>
            </a:r>
            <a:r>
              <a:rPr lang="cs-CZ" sz="900"/>
              <a:t> duce, non maxima manu </a:t>
            </a:r>
            <a:r>
              <a:rPr lang="cs-CZ" sz="900" err="1"/>
              <a:t>innumerabilis</a:t>
            </a:r>
            <a:r>
              <a:rPr lang="cs-CZ" sz="900"/>
              <a:t> </a:t>
            </a:r>
            <a:r>
              <a:rPr lang="cs-CZ" sz="900" err="1"/>
              <a:t>Armeniorum</a:t>
            </a:r>
            <a:r>
              <a:rPr lang="cs-CZ" sz="900"/>
              <a:t> </a:t>
            </a:r>
            <a:r>
              <a:rPr lang="cs-CZ" sz="900" err="1"/>
              <a:t>copias</a:t>
            </a:r>
            <a:r>
              <a:rPr lang="cs-CZ" sz="900"/>
              <a:t> </a:t>
            </a:r>
            <a:r>
              <a:rPr lang="cs-CZ" sz="900" err="1"/>
              <a:t>fudit</a:t>
            </a:r>
            <a:r>
              <a:rPr lang="cs-CZ" sz="900"/>
              <a:t>: </a:t>
            </a:r>
            <a:r>
              <a:rPr lang="cs-CZ" sz="900" err="1"/>
              <a:t>populi</a:t>
            </a:r>
            <a:r>
              <a:rPr lang="cs-CZ" sz="900"/>
              <a:t> Romani </a:t>
            </a:r>
            <a:r>
              <a:rPr lang="cs-CZ" sz="900" err="1"/>
              <a:t>laus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 </a:t>
            </a:r>
            <a:r>
              <a:rPr lang="cs-CZ" sz="900" err="1"/>
              <a:t>urbem</a:t>
            </a:r>
            <a:r>
              <a:rPr lang="cs-CZ" sz="900"/>
              <a:t> </a:t>
            </a:r>
            <a:r>
              <a:rPr lang="cs-CZ" sz="900" err="1"/>
              <a:t>amicissimam</a:t>
            </a:r>
            <a:r>
              <a:rPr lang="cs-CZ" sz="900"/>
              <a:t> </a:t>
            </a:r>
            <a:r>
              <a:rPr lang="cs-CZ" sz="900" err="1"/>
              <a:t>Cyzicenorum</a:t>
            </a:r>
            <a:r>
              <a:rPr lang="cs-CZ" sz="900"/>
              <a:t> </a:t>
            </a:r>
            <a:r>
              <a:rPr lang="cs-CZ" sz="900" err="1"/>
              <a:t>eiusdem</a:t>
            </a:r>
            <a:r>
              <a:rPr lang="cs-CZ" sz="900"/>
              <a:t> </a:t>
            </a:r>
            <a:r>
              <a:rPr lang="cs-CZ" sz="900" err="1"/>
              <a:t>consilio</a:t>
            </a:r>
            <a:r>
              <a:rPr lang="cs-CZ" sz="900"/>
              <a:t> ex omni </a:t>
            </a:r>
            <a:r>
              <a:rPr lang="cs-CZ" sz="900" err="1"/>
              <a:t>impetu</a:t>
            </a:r>
            <a:r>
              <a:rPr lang="cs-CZ" sz="900"/>
              <a:t> </a:t>
            </a:r>
            <a:r>
              <a:rPr lang="cs-CZ" sz="900" err="1"/>
              <a:t>regio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totius</a:t>
            </a:r>
            <a:r>
              <a:rPr lang="cs-CZ" sz="900"/>
              <a:t> belli </a:t>
            </a:r>
            <a:r>
              <a:rPr lang="cs-CZ" sz="900" err="1"/>
              <a:t>ore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faucibus</a:t>
            </a:r>
            <a:r>
              <a:rPr lang="cs-CZ" sz="900"/>
              <a:t> </a:t>
            </a:r>
            <a:r>
              <a:rPr lang="cs-CZ" sz="900" err="1"/>
              <a:t>ereptam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servatam</a:t>
            </a:r>
            <a:r>
              <a:rPr lang="cs-CZ" sz="900"/>
              <a:t>: nostra </a:t>
            </a:r>
            <a:r>
              <a:rPr lang="cs-CZ" sz="900" err="1"/>
              <a:t>semper</a:t>
            </a:r>
            <a:r>
              <a:rPr lang="cs-CZ" sz="900"/>
              <a:t> </a:t>
            </a:r>
            <a:r>
              <a:rPr lang="cs-CZ" sz="900" err="1"/>
              <a:t>feretur</a:t>
            </a:r>
            <a:r>
              <a:rPr lang="cs-CZ" sz="900"/>
              <a:t> et </a:t>
            </a:r>
            <a:r>
              <a:rPr lang="cs-CZ" sz="900" err="1"/>
              <a:t>praedicabitur</a:t>
            </a:r>
            <a:r>
              <a:rPr lang="cs-CZ" sz="900"/>
              <a:t> L. </a:t>
            </a:r>
            <a:r>
              <a:rPr lang="cs-CZ" sz="900" err="1"/>
              <a:t>Lucullo</a:t>
            </a:r>
            <a:r>
              <a:rPr lang="cs-CZ" sz="900"/>
              <a:t> </a:t>
            </a:r>
            <a:r>
              <a:rPr lang="cs-CZ" sz="900" err="1"/>
              <a:t>dimicante</a:t>
            </a:r>
            <a:r>
              <a:rPr lang="cs-CZ" sz="900"/>
              <a:t>, </a:t>
            </a:r>
            <a:r>
              <a:rPr lang="cs-CZ" sz="900" err="1"/>
              <a:t>cum</a:t>
            </a:r>
            <a:r>
              <a:rPr lang="cs-CZ" sz="900"/>
              <a:t> </a:t>
            </a:r>
            <a:r>
              <a:rPr lang="cs-CZ" sz="900" err="1"/>
              <a:t>interfectis</a:t>
            </a:r>
            <a:r>
              <a:rPr lang="cs-CZ" sz="900"/>
              <a:t> </a:t>
            </a:r>
            <a:r>
              <a:rPr lang="cs-CZ" sz="900" err="1"/>
              <a:t>ducibus</a:t>
            </a:r>
            <a:r>
              <a:rPr lang="cs-CZ" sz="900"/>
              <a:t> </a:t>
            </a:r>
            <a:r>
              <a:rPr lang="cs-CZ" sz="900" err="1"/>
              <a:t>depressa</a:t>
            </a:r>
            <a:r>
              <a:rPr lang="cs-CZ" sz="900"/>
              <a:t> </a:t>
            </a:r>
            <a:r>
              <a:rPr lang="cs-CZ" sz="900" err="1"/>
              <a:t>hostium</a:t>
            </a:r>
            <a:r>
              <a:rPr lang="cs-CZ" sz="900"/>
              <a:t> </a:t>
            </a:r>
            <a:r>
              <a:rPr lang="cs-CZ" sz="900" err="1"/>
              <a:t>classis</a:t>
            </a:r>
            <a:r>
              <a:rPr lang="cs-CZ" sz="900"/>
              <a:t>, et </a:t>
            </a:r>
            <a:r>
              <a:rPr lang="cs-CZ" sz="900" err="1"/>
              <a:t>incredibilis</a:t>
            </a:r>
            <a:r>
              <a:rPr lang="cs-CZ" sz="900"/>
              <a:t> </a:t>
            </a:r>
            <a:r>
              <a:rPr lang="cs-CZ" sz="900" err="1"/>
              <a:t>apud</a:t>
            </a:r>
            <a:r>
              <a:rPr lang="cs-CZ" sz="900"/>
              <a:t> </a:t>
            </a:r>
            <a:r>
              <a:rPr lang="cs-CZ" sz="900" err="1"/>
              <a:t>Tenedum</a:t>
            </a:r>
            <a:r>
              <a:rPr lang="cs-CZ" sz="900"/>
              <a:t> </a:t>
            </a:r>
            <a:r>
              <a:rPr lang="cs-CZ" sz="900" err="1"/>
              <a:t>pugna</a:t>
            </a:r>
            <a:r>
              <a:rPr lang="cs-CZ" sz="900"/>
              <a:t> </a:t>
            </a:r>
            <a:r>
              <a:rPr lang="cs-CZ" sz="900" err="1"/>
              <a:t>illa</a:t>
            </a:r>
            <a:r>
              <a:rPr lang="cs-CZ" sz="900"/>
              <a:t> </a:t>
            </a:r>
            <a:r>
              <a:rPr lang="cs-CZ" sz="900" err="1"/>
              <a:t>navalis</a:t>
            </a:r>
            <a:r>
              <a:rPr lang="cs-CZ" sz="900"/>
              <a:t>: nostra </a:t>
            </a:r>
            <a:r>
              <a:rPr lang="cs-CZ" sz="900" err="1"/>
              <a:t>sunt</a:t>
            </a:r>
            <a:r>
              <a:rPr lang="cs-CZ" sz="900"/>
              <a:t> </a:t>
            </a:r>
            <a:r>
              <a:rPr lang="cs-CZ" sz="900" err="1"/>
              <a:t>tropaea</a:t>
            </a:r>
            <a:r>
              <a:rPr lang="cs-CZ" sz="900"/>
              <a:t>, nostra </a:t>
            </a:r>
            <a:r>
              <a:rPr lang="cs-CZ" sz="900" err="1"/>
              <a:t>monimenta</a:t>
            </a:r>
            <a:r>
              <a:rPr lang="cs-CZ" sz="900"/>
              <a:t>, </a:t>
            </a:r>
            <a:r>
              <a:rPr lang="cs-CZ" sz="900" err="1"/>
              <a:t>nostri</a:t>
            </a:r>
            <a:r>
              <a:rPr lang="cs-CZ" sz="900"/>
              <a:t> </a:t>
            </a:r>
            <a:r>
              <a:rPr lang="cs-CZ" sz="900" err="1"/>
              <a:t>triumphi</a:t>
            </a:r>
            <a:r>
              <a:rPr lang="cs-CZ" sz="900"/>
              <a:t>. </a:t>
            </a:r>
            <a:r>
              <a:rPr lang="cs-CZ" sz="900" err="1"/>
              <a:t>Quae</a:t>
            </a:r>
            <a:r>
              <a:rPr lang="cs-CZ" sz="900"/>
              <a:t> </a:t>
            </a:r>
            <a:r>
              <a:rPr lang="cs-CZ" sz="900" err="1"/>
              <a:t>quorum</a:t>
            </a:r>
            <a:r>
              <a:rPr lang="cs-CZ" sz="900"/>
              <a:t> </a:t>
            </a:r>
            <a:r>
              <a:rPr lang="cs-CZ" sz="900" err="1"/>
              <a:t>ingeniis</a:t>
            </a:r>
            <a:r>
              <a:rPr lang="cs-CZ" sz="900"/>
              <a:t> </a:t>
            </a:r>
            <a:r>
              <a:rPr lang="cs-CZ" sz="900" err="1"/>
              <a:t>efferuntur</a:t>
            </a:r>
            <a:r>
              <a:rPr lang="cs-CZ" sz="900"/>
              <a:t>, ab eis </a:t>
            </a:r>
            <a:r>
              <a:rPr lang="cs-CZ" sz="900" err="1"/>
              <a:t>populi</a:t>
            </a:r>
            <a:r>
              <a:rPr lang="cs-CZ" sz="900"/>
              <a:t> Romani </a:t>
            </a:r>
            <a:r>
              <a:rPr lang="cs-CZ" sz="900" err="1"/>
              <a:t>fama</a:t>
            </a:r>
            <a:r>
              <a:rPr lang="cs-CZ" sz="900"/>
              <a:t> </a:t>
            </a:r>
            <a:r>
              <a:rPr lang="cs-CZ" sz="900" err="1"/>
              <a:t>celebratur</a:t>
            </a:r>
            <a:r>
              <a:rPr lang="cs-CZ" sz="900"/>
              <a:t>. </a:t>
            </a:r>
          </a:p>
          <a:p>
            <a:r>
              <a:rPr lang="cs-CZ" sz="900"/>
              <a:t>[</a:t>
            </a:r>
            <a:r>
              <a:rPr lang="cs-CZ" sz="900">
                <a:solidFill>
                  <a:srgbClr val="FF0000"/>
                </a:solidFill>
              </a:rPr>
              <a:t>22] </a:t>
            </a:r>
            <a:r>
              <a:rPr lang="cs-CZ" sz="900" err="1">
                <a:solidFill>
                  <a:srgbClr val="FF0000"/>
                </a:solidFill>
              </a:rPr>
              <a:t>Carus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fuit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Africano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/>
              <a:t>superiori</a:t>
            </a:r>
            <a:r>
              <a:rPr lang="cs-CZ" sz="900"/>
              <a:t> </a:t>
            </a:r>
            <a:r>
              <a:rPr lang="cs-CZ" sz="900" err="1"/>
              <a:t>noster</a:t>
            </a:r>
            <a:r>
              <a:rPr lang="cs-CZ" sz="900"/>
              <a:t> </a:t>
            </a:r>
            <a:r>
              <a:rPr lang="cs-CZ" sz="900" err="1"/>
              <a:t>Ennius</a:t>
            </a:r>
            <a:r>
              <a:rPr lang="cs-CZ" sz="900"/>
              <a:t>, </a:t>
            </a:r>
            <a:r>
              <a:rPr lang="cs-CZ" sz="900" err="1"/>
              <a:t>itaque</a:t>
            </a:r>
            <a:r>
              <a:rPr lang="cs-CZ" sz="900"/>
              <a:t> </a:t>
            </a:r>
            <a:r>
              <a:rPr lang="cs-CZ" sz="900" err="1"/>
              <a:t>etiam</a:t>
            </a:r>
            <a:r>
              <a:rPr lang="cs-CZ" sz="900"/>
              <a:t> in </a:t>
            </a:r>
            <a:r>
              <a:rPr lang="cs-CZ" sz="900" err="1"/>
              <a:t>sepulcro</a:t>
            </a:r>
            <a:r>
              <a:rPr lang="cs-CZ" sz="900"/>
              <a:t> </a:t>
            </a:r>
            <a:r>
              <a:rPr lang="cs-CZ" sz="900" err="1"/>
              <a:t>Scipionum</a:t>
            </a:r>
            <a:r>
              <a:rPr lang="cs-CZ" sz="900"/>
              <a:t> </a:t>
            </a:r>
            <a:r>
              <a:rPr lang="cs-CZ" sz="900" err="1"/>
              <a:t>putatur</a:t>
            </a:r>
            <a:r>
              <a:rPr lang="cs-CZ" sz="900"/>
              <a:t> </a:t>
            </a:r>
            <a:r>
              <a:rPr lang="cs-CZ" sz="900" err="1"/>
              <a:t>is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constitutus</a:t>
            </a:r>
            <a:r>
              <a:rPr lang="cs-CZ" sz="900"/>
              <a:t> ex </a:t>
            </a:r>
            <a:r>
              <a:rPr lang="cs-CZ" sz="900" err="1"/>
              <a:t>marmore</a:t>
            </a:r>
            <a:r>
              <a:rPr lang="cs-CZ" sz="900"/>
              <a:t>. At eis </a:t>
            </a:r>
            <a:r>
              <a:rPr lang="cs-CZ" sz="900" err="1"/>
              <a:t>laudibus</a:t>
            </a:r>
            <a:r>
              <a:rPr lang="cs-CZ" sz="900"/>
              <a:t> </a:t>
            </a:r>
            <a:r>
              <a:rPr lang="cs-CZ" sz="900" err="1"/>
              <a:t>certe</a:t>
            </a:r>
            <a:r>
              <a:rPr lang="cs-CZ" sz="900"/>
              <a:t> non </a:t>
            </a:r>
            <a:r>
              <a:rPr lang="cs-CZ" sz="900" err="1"/>
              <a:t>solum</a:t>
            </a:r>
            <a:r>
              <a:rPr lang="cs-CZ" sz="900"/>
              <a:t> </a:t>
            </a:r>
            <a:r>
              <a:rPr lang="cs-CZ" sz="900" err="1"/>
              <a:t>ipse</a:t>
            </a:r>
            <a:r>
              <a:rPr lang="cs-CZ" sz="900"/>
              <a:t> qui </a:t>
            </a:r>
            <a:r>
              <a:rPr lang="cs-CZ" sz="900" err="1"/>
              <a:t>laudatur</a:t>
            </a:r>
            <a:r>
              <a:rPr lang="cs-CZ" sz="900"/>
              <a:t>, sed </a:t>
            </a:r>
            <a:r>
              <a:rPr lang="cs-CZ" sz="900" err="1"/>
              <a:t>etiam</a:t>
            </a:r>
            <a:r>
              <a:rPr lang="cs-CZ" sz="900"/>
              <a:t> </a:t>
            </a:r>
            <a:r>
              <a:rPr lang="cs-CZ" sz="900" err="1"/>
              <a:t>populi</a:t>
            </a:r>
            <a:r>
              <a:rPr lang="cs-CZ" sz="900"/>
              <a:t> Romani nomen </a:t>
            </a:r>
            <a:r>
              <a:rPr lang="cs-CZ" sz="900" err="1"/>
              <a:t>ornatur</a:t>
            </a:r>
            <a:r>
              <a:rPr lang="cs-CZ" sz="900"/>
              <a:t>. In </a:t>
            </a:r>
            <a:r>
              <a:rPr lang="cs-CZ" sz="900" err="1"/>
              <a:t>caelum</a:t>
            </a:r>
            <a:r>
              <a:rPr lang="cs-CZ" sz="900"/>
              <a:t> </a:t>
            </a:r>
            <a:r>
              <a:rPr lang="cs-CZ" sz="900" err="1"/>
              <a:t>huius</a:t>
            </a:r>
            <a:r>
              <a:rPr lang="cs-CZ" sz="900"/>
              <a:t> </a:t>
            </a:r>
            <a:r>
              <a:rPr lang="cs-CZ" sz="900" err="1"/>
              <a:t>proavus</a:t>
            </a:r>
            <a:r>
              <a:rPr lang="cs-CZ" sz="900"/>
              <a:t> </a:t>
            </a:r>
            <a:r>
              <a:rPr lang="cs-CZ" sz="900" err="1"/>
              <a:t>Cato</a:t>
            </a:r>
            <a:r>
              <a:rPr lang="cs-CZ" sz="900"/>
              <a:t> </a:t>
            </a:r>
            <a:r>
              <a:rPr lang="cs-CZ" sz="900" err="1"/>
              <a:t>tollitur</a:t>
            </a:r>
            <a:r>
              <a:rPr lang="cs-CZ" sz="900"/>
              <a:t>: </a:t>
            </a:r>
            <a:r>
              <a:rPr lang="cs-CZ" sz="900" err="1"/>
              <a:t>magnus</a:t>
            </a:r>
            <a:r>
              <a:rPr lang="cs-CZ" sz="900"/>
              <a:t> honos </a:t>
            </a:r>
            <a:r>
              <a:rPr lang="cs-CZ" sz="900" err="1"/>
              <a:t>populi</a:t>
            </a:r>
            <a:r>
              <a:rPr lang="cs-CZ" sz="900"/>
              <a:t> Romani </a:t>
            </a:r>
            <a:r>
              <a:rPr lang="cs-CZ" sz="900" err="1"/>
              <a:t>rebus</a:t>
            </a:r>
            <a:r>
              <a:rPr lang="cs-CZ" sz="900"/>
              <a:t> </a:t>
            </a:r>
            <a:r>
              <a:rPr lang="cs-CZ" sz="900" err="1"/>
              <a:t>adiungitur</a:t>
            </a:r>
            <a:r>
              <a:rPr lang="cs-CZ" sz="900"/>
              <a:t>. </a:t>
            </a:r>
            <a:r>
              <a:rPr lang="cs-CZ" sz="900" err="1"/>
              <a:t>Omnes</a:t>
            </a:r>
            <a:r>
              <a:rPr lang="cs-CZ" sz="900"/>
              <a:t> </a:t>
            </a:r>
            <a:r>
              <a:rPr lang="cs-CZ" sz="900" err="1"/>
              <a:t>denique</a:t>
            </a:r>
            <a:r>
              <a:rPr lang="cs-CZ" sz="900"/>
              <a:t> </a:t>
            </a:r>
            <a:r>
              <a:rPr lang="cs-CZ" sz="900" err="1"/>
              <a:t>illi</a:t>
            </a:r>
            <a:r>
              <a:rPr lang="cs-CZ" sz="900"/>
              <a:t> </a:t>
            </a:r>
            <a:r>
              <a:rPr lang="cs-CZ" sz="900" err="1"/>
              <a:t>Maximi</a:t>
            </a:r>
            <a:r>
              <a:rPr lang="cs-CZ" sz="900"/>
              <a:t>, </a:t>
            </a:r>
            <a:r>
              <a:rPr lang="cs-CZ" sz="900" err="1"/>
              <a:t>Marcelli</a:t>
            </a:r>
            <a:r>
              <a:rPr lang="cs-CZ" sz="900"/>
              <a:t>, </a:t>
            </a:r>
            <a:r>
              <a:rPr lang="cs-CZ" sz="900" err="1"/>
              <a:t>Fulvii</a:t>
            </a:r>
            <a:r>
              <a:rPr lang="cs-CZ" sz="900"/>
              <a:t>, non sine </a:t>
            </a:r>
            <a:r>
              <a:rPr lang="cs-CZ" sz="900" err="1"/>
              <a:t>communi</a:t>
            </a:r>
            <a:r>
              <a:rPr lang="cs-CZ" sz="900"/>
              <a:t> omnium </a:t>
            </a:r>
            <a:r>
              <a:rPr lang="cs-CZ" sz="900" err="1"/>
              <a:t>nostrum</a:t>
            </a:r>
            <a:r>
              <a:rPr lang="cs-CZ" sz="900"/>
              <a:t> </a:t>
            </a:r>
            <a:r>
              <a:rPr lang="cs-CZ" sz="900" err="1"/>
              <a:t>laude</a:t>
            </a:r>
            <a:r>
              <a:rPr lang="cs-CZ" sz="900"/>
              <a:t> </a:t>
            </a:r>
            <a:r>
              <a:rPr lang="cs-CZ" sz="900" err="1"/>
              <a:t>decorantur</a:t>
            </a:r>
            <a:r>
              <a:rPr lang="cs-CZ" sz="900"/>
              <a:t>. Ergo </a:t>
            </a:r>
            <a:r>
              <a:rPr lang="cs-CZ" sz="900" err="1"/>
              <a:t>illum</a:t>
            </a:r>
            <a:r>
              <a:rPr lang="cs-CZ" sz="900"/>
              <a:t>, qui </a:t>
            </a:r>
            <a:r>
              <a:rPr lang="cs-CZ" sz="900" err="1"/>
              <a:t>haec</a:t>
            </a:r>
            <a:r>
              <a:rPr lang="cs-CZ" sz="900"/>
              <a:t> </a:t>
            </a:r>
            <a:r>
              <a:rPr lang="cs-CZ" sz="900" err="1"/>
              <a:t>fecerat</a:t>
            </a:r>
            <a:r>
              <a:rPr lang="cs-CZ" sz="900"/>
              <a:t>, </a:t>
            </a:r>
            <a:r>
              <a:rPr lang="cs-CZ" sz="900" err="1"/>
              <a:t>Rudinum</a:t>
            </a:r>
            <a:r>
              <a:rPr lang="cs-CZ" sz="900"/>
              <a:t> </a:t>
            </a:r>
            <a:r>
              <a:rPr lang="cs-CZ" sz="900" err="1"/>
              <a:t>hominem</a:t>
            </a:r>
            <a:r>
              <a:rPr lang="cs-CZ" sz="900"/>
              <a:t>, </a:t>
            </a:r>
            <a:r>
              <a:rPr lang="cs-CZ" sz="900" err="1"/>
              <a:t>maiores</a:t>
            </a:r>
            <a:r>
              <a:rPr lang="cs-CZ" sz="900"/>
              <a:t> </a:t>
            </a:r>
            <a:r>
              <a:rPr lang="cs-CZ" sz="900" err="1"/>
              <a:t>nostri</a:t>
            </a:r>
            <a:r>
              <a:rPr lang="cs-CZ" sz="900"/>
              <a:t> in </a:t>
            </a:r>
            <a:r>
              <a:rPr lang="cs-CZ" sz="900" err="1"/>
              <a:t>civitatem</a:t>
            </a:r>
            <a:r>
              <a:rPr lang="cs-CZ" sz="900"/>
              <a:t> </a:t>
            </a:r>
            <a:r>
              <a:rPr lang="cs-CZ" sz="900" err="1"/>
              <a:t>receperunt</a:t>
            </a:r>
            <a:r>
              <a:rPr lang="cs-CZ" sz="900"/>
              <a:t>: nos </a:t>
            </a:r>
            <a:r>
              <a:rPr lang="cs-CZ" sz="900" err="1"/>
              <a:t>hunc</a:t>
            </a:r>
            <a:r>
              <a:rPr lang="cs-CZ" sz="900"/>
              <a:t> </a:t>
            </a:r>
            <a:r>
              <a:rPr lang="cs-CZ" sz="900" err="1"/>
              <a:t>Heracliensem</a:t>
            </a:r>
            <a:r>
              <a:rPr lang="cs-CZ" sz="900"/>
              <a:t>, </a:t>
            </a:r>
            <a:r>
              <a:rPr lang="cs-CZ" sz="900" err="1"/>
              <a:t>multis</a:t>
            </a:r>
            <a:r>
              <a:rPr lang="cs-CZ" sz="900"/>
              <a:t> </a:t>
            </a:r>
            <a:r>
              <a:rPr lang="cs-CZ" sz="900" err="1"/>
              <a:t>civitatibus</a:t>
            </a:r>
            <a:r>
              <a:rPr lang="cs-CZ" sz="900"/>
              <a:t> </a:t>
            </a:r>
            <a:r>
              <a:rPr lang="cs-CZ" sz="900" err="1"/>
              <a:t>expetitum</a:t>
            </a:r>
            <a:r>
              <a:rPr lang="cs-CZ" sz="900"/>
              <a:t>, in </a:t>
            </a:r>
            <a:r>
              <a:rPr lang="cs-CZ" sz="900" err="1"/>
              <a:t>hac</a:t>
            </a:r>
            <a:r>
              <a:rPr lang="cs-CZ" sz="900"/>
              <a:t> autem </a:t>
            </a:r>
            <a:r>
              <a:rPr lang="cs-CZ" sz="900" err="1"/>
              <a:t>legibus</a:t>
            </a:r>
            <a:r>
              <a:rPr lang="cs-CZ" sz="900"/>
              <a:t> </a:t>
            </a:r>
            <a:r>
              <a:rPr lang="cs-CZ" sz="900" err="1"/>
              <a:t>constitutum</a:t>
            </a:r>
            <a:r>
              <a:rPr lang="cs-CZ" sz="900"/>
              <a:t>, de nostra </a:t>
            </a:r>
            <a:r>
              <a:rPr lang="cs-CZ" sz="900" err="1"/>
              <a:t>civitate</a:t>
            </a:r>
            <a:r>
              <a:rPr lang="cs-CZ" sz="900"/>
              <a:t> </a:t>
            </a:r>
            <a:r>
              <a:rPr lang="cs-CZ" sz="900" err="1"/>
              <a:t>eiciemus</a:t>
            </a:r>
            <a:r>
              <a:rPr lang="cs-CZ" sz="900"/>
              <a:t>? </a:t>
            </a:r>
          </a:p>
          <a:p>
            <a:r>
              <a:rPr lang="cs-CZ" sz="900"/>
              <a:t>[</a:t>
            </a:r>
            <a:r>
              <a:rPr lang="cs-CZ" sz="900">
                <a:solidFill>
                  <a:srgbClr val="FF0000"/>
                </a:solidFill>
              </a:rPr>
              <a:t>23] </a:t>
            </a:r>
            <a:r>
              <a:rPr lang="cs-CZ" sz="900" err="1">
                <a:solidFill>
                  <a:srgbClr val="FF0000"/>
                </a:solidFill>
              </a:rPr>
              <a:t>Nam</a:t>
            </a:r>
            <a:r>
              <a:rPr lang="cs-CZ" sz="900">
                <a:solidFill>
                  <a:srgbClr val="FF0000"/>
                </a:solidFill>
              </a:rPr>
              <a:t> si </a:t>
            </a:r>
            <a:r>
              <a:rPr lang="cs-CZ" sz="900" err="1">
                <a:solidFill>
                  <a:srgbClr val="FF0000"/>
                </a:solidFill>
              </a:rPr>
              <a:t>quis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minorem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/>
              <a:t>gloriae</a:t>
            </a:r>
            <a:r>
              <a:rPr lang="cs-CZ" sz="900"/>
              <a:t> </a:t>
            </a:r>
            <a:r>
              <a:rPr lang="cs-CZ" sz="900" err="1"/>
              <a:t>fructum</a:t>
            </a:r>
            <a:r>
              <a:rPr lang="cs-CZ" sz="900"/>
              <a:t> </a:t>
            </a:r>
            <a:r>
              <a:rPr lang="cs-CZ" sz="900" err="1"/>
              <a:t>putat</a:t>
            </a:r>
            <a:r>
              <a:rPr lang="cs-CZ" sz="900"/>
              <a:t> ex </a:t>
            </a:r>
            <a:r>
              <a:rPr lang="cs-CZ" sz="900" err="1"/>
              <a:t>Graecis</a:t>
            </a:r>
            <a:r>
              <a:rPr lang="cs-CZ" sz="900"/>
              <a:t> </a:t>
            </a:r>
            <a:r>
              <a:rPr lang="cs-CZ" sz="900" err="1"/>
              <a:t>versibus</a:t>
            </a:r>
            <a:r>
              <a:rPr lang="cs-CZ" sz="900"/>
              <a:t> </a:t>
            </a:r>
            <a:r>
              <a:rPr lang="cs-CZ" sz="900" err="1"/>
              <a:t>percipi</a:t>
            </a:r>
            <a:r>
              <a:rPr lang="cs-CZ" sz="900"/>
              <a:t> </a:t>
            </a:r>
            <a:r>
              <a:rPr lang="cs-CZ" sz="900" err="1"/>
              <a:t>quam</a:t>
            </a:r>
            <a:r>
              <a:rPr lang="cs-CZ" sz="900"/>
              <a:t> ex </a:t>
            </a:r>
            <a:r>
              <a:rPr lang="cs-CZ" sz="900" err="1"/>
              <a:t>Latinis</a:t>
            </a:r>
            <a:r>
              <a:rPr lang="cs-CZ" sz="900"/>
              <a:t>, </a:t>
            </a:r>
            <a:r>
              <a:rPr lang="cs-CZ" sz="900" err="1"/>
              <a:t>vehementer</a:t>
            </a:r>
            <a:r>
              <a:rPr lang="cs-CZ" sz="900"/>
              <a:t> errat: </a:t>
            </a:r>
            <a:r>
              <a:rPr lang="cs-CZ" sz="900" err="1"/>
              <a:t>propterea</a:t>
            </a:r>
            <a:r>
              <a:rPr lang="cs-CZ" sz="900"/>
              <a:t> 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Graeca</a:t>
            </a:r>
            <a:r>
              <a:rPr lang="cs-CZ" sz="900"/>
              <a:t> </a:t>
            </a:r>
            <a:r>
              <a:rPr lang="cs-CZ" sz="900" err="1"/>
              <a:t>leguntur</a:t>
            </a:r>
            <a:r>
              <a:rPr lang="cs-CZ" sz="900"/>
              <a:t> in omnibus </a:t>
            </a:r>
            <a:r>
              <a:rPr lang="cs-CZ" sz="900" err="1"/>
              <a:t>fere</a:t>
            </a:r>
            <a:r>
              <a:rPr lang="cs-CZ" sz="900"/>
              <a:t> </a:t>
            </a:r>
            <a:r>
              <a:rPr lang="cs-CZ" sz="900" err="1"/>
              <a:t>gentibus</a:t>
            </a:r>
            <a:r>
              <a:rPr lang="cs-CZ" sz="900"/>
              <a:t>, Latina </a:t>
            </a:r>
            <a:r>
              <a:rPr lang="cs-CZ" sz="900" err="1"/>
              <a:t>suis</a:t>
            </a:r>
            <a:r>
              <a:rPr lang="cs-CZ" sz="900"/>
              <a:t> </a:t>
            </a:r>
            <a:r>
              <a:rPr lang="cs-CZ" sz="900" err="1"/>
              <a:t>finibus</a:t>
            </a:r>
            <a:r>
              <a:rPr lang="cs-CZ" sz="900"/>
              <a:t>, </a:t>
            </a:r>
            <a:r>
              <a:rPr lang="cs-CZ" sz="900" err="1"/>
              <a:t>exiguis</a:t>
            </a:r>
            <a:r>
              <a:rPr lang="cs-CZ" sz="900"/>
              <a:t> </a:t>
            </a:r>
            <a:r>
              <a:rPr lang="cs-CZ" sz="900" err="1"/>
              <a:t>sane</a:t>
            </a:r>
            <a:r>
              <a:rPr lang="cs-CZ" sz="900"/>
              <a:t>, </a:t>
            </a:r>
            <a:r>
              <a:rPr lang="cs-CZ" sz="900" err="1"/>
              <a:t>continentur</a:t>
            </a:r>
            <a:r>
              <a:rPr lang="cs-CZ" sz="900"/>
              <a:t>. </a:t>
            </a:r>
            <a:r>
              <a:rPr lang="cs-CZ" sz="900" err="1"/>
              <a:t>Qua</a:t>
            </a:r>
            <a:r>
              <a:rPr lang="cs-CZ" sz="900"/>
              <a:t> re si res </a:t>
            </a:r>
            <a:r>
              <a:rPr lang="cs-CZ" sz="900" err="1"/>
              <a:t>eae</a:t>
            </a:r>
            <a:r>
              <a:rPr lang="cs-CZ" sz="900"/>
              <a:t> </a:t>
            </a:r>
            <a:r>
              <a:rPr lang="cs-CZ" sz="900" err="1"/>
              <a:t>quas</a:t>
            </a:r>
            <a:r>
              <a:rPr lang="cs-CZ" sz="900"/>
              <a:t> </a:t>
            </a:r>
            <a:r>
              <a:rPr lang="cs-CZ" sz="900" err="1"/>
              <a:t>gessimus</a:t>
            </a:r>
            <a:r>
              <a:rPr lang="cs-CZ" sz="900"/>
              <a:t> orbis </a:t>
            </a:r>
            <a:r>
              <a:rPr lang="cs-CZ" sz="900" err="1"/>
              <a:t>terrae</a:t>
            </a:r>
            <a:r>
              <a:rPr lang="cs-CZ" sz="900"/>
              <a:t> </a:t>
            </a:r>
            <a:r>
              <a:rPr lang="cs-CZ" sz="900" err="1"/>
              <a:t>regionibus</a:t>
            </a:r>
            <a:r>
              <a:rPr lang="cs-CZ" sz="900"/>
              <a:t> </a:t>
            </a:r>
            <a:r>
              <a:rPr lang="cs-CZ" sz="900" err="1"/>
              <a:t>definiuntur</a:t>
            </a:r>
            <a:r>
              <a:rPr lang="cs-CZ" sz="900"/>
              <a:t>, </a:t>
            </a:r>
            <a:r>
              <a:rPr lang="cs-CZ" sz="900" err="1"/>
              <a:t>cupere</a:t>
            </a:r>
            <a:r>
              <a:rPr lang="cs-CZ" sz="900"/>
              <a:t> </a:t>
            </a:r>
            <a:r>
              <a:rPr lang="cs-CZ" sz="900" err="1"/>
              <a:t>debemus</a:t>
            </a:r>
            <a:r>
              <a:rPr lang="cs-CZ" sz="900"/>
              <a:t>, quo </a:t>
            </a:r>
            <a:r>
              <a:rPr lang="cs-CZ" sz="900" err="1"/>
              <a:t>manuum</a:t>
            </a:r>
            <a:r>
              <a:rPr lang="cs-CZ" sz="900"/>
              <a:t> </a:t>
            </a:r>
            <a:r>
              <a:rPr lang="cs-CZ" sz="900" err="1"/>
              <a:t>nostrarum</a:t>
            </a:r>
            <a:r>
              <a:rPr lang="cs-CZ" sz="900"/>
              <a:t> </a:t>
            </a:r>
            <a:r>
              <a:rPr lang="cs-CZ" sz="900" err="1"/>
              <a:t>tela</a:t>
            </a:r>
            <a:r>
              <a:rPr lang="cs-CZ" sz="900"/>
              <a:t> </a:t>
            </a:r>
            <a:r>
              <a:rPr lang="cs-CZ" sz="900" err="1"/>
              <a:t>pervenerint</a:t>
            </a:r>
            <a:r>
              <a:rPr lang="cs-CZ" sz="900"/>
              <a:t>, </a:t>
            </a:r>
            <a:r>
              <a:rPr lang="cs-CZ" sz="900" err="1"/>
              <a:t>eodem</a:t>
            </a:r>
            <a:r>
              <a:rPr lang="cs-CZ" sz="900"/>
              <a:t> </a:t>
            </a:r>
            <a:r>
              <a:rPr lang="cs-CZ" sz="900" err="1"/>
              <a:t>gloriam</a:t>
            </a:r>
            <a:r>
              <a:rPr lang="cs-CZ" sz="900"/>
              <a:t> </a:t>
            </a:r>
            <a:r>
              <a:rPr lang="cs-CZ" sz="900" err="1"/>
              <a:t>famamque</a:t>
            </a:r>
            <a:r>
              <a:rPr lang="cs-CZ" sz="900"/>
              <a:t> </a:t>
            </a:r>
            <a:r>
              <a:rPr lang="cs-CZ" sz="900" err="1"/>
              <a:t>penetrare</a:t>
            </a:r>
            <a:r>
              <a:rPr lang="cs-CZ" sz="900"/>
              <a:t>: 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cum</a:t>
            </a:r>
            <a:r>
              <a:rPr lang="cs-CZ" sz="900"/>
              <a:t> </a:t>
            </a:r>
            <a:r>
              <a:rPr lang="cs-CZ" sz="900" err="1"/>
              <a:t>ipsis</a:t>
            </a:r>
            <a:r>
              <a:rPr lang="cs-CZ" sz="900"/>
              <a:t> </a:t>
            </a:r>
            <a:r>
              <a:rPr lang="cs-CZ" sz="900" err="1"/>
              <a:t>populis</a:t>
            </a:r>
            <a:r>
              <a:rPr lang="cs-CZ" sz="900"/>
              <a:t> de </a:t>
            </a:r>
            <a:r>
              <a:rPr lang="cs-CZ" sz="900" err="1"/>
              <a:t>quorum</a:t>
            </a:r>
            <a:r>
              <a:rPr lang="cs-CZ" sz="900"/>
              <a:t> </a:t>
            </a:r>
            <a:r>
              <a:rPr lang="cs-CZ" sz="900" err="1"/>
              <a:t>rebus</a:t>
            </a:r>
            <a:r>
              <a:rPr lang="cs-CZ" sz="900"/>
              <a:t> </a:t>
            </a:r>
            <a:r>
              <a:rPr lang="cs-CZ" sz="900" err="1"/>
              <a:t>scribitur</a:t>
            </a:r>
            <a:r>
              <a:rPr lang="cs-CZ" sz="900"/>
              <a:t>, </a:t>
            </a:r>
            <a:r>
              <a:rPr lang="cs-CZ" sz="900" err="1"/>
              <a:t>haec</a:t>
            </a:r>
            <a:r>
              <a:rPr lang="cs-CZ" sz="900"/>
              <a:t> </a:t>
            </a:r>
            <a:r>
              <a:rPr lang="cs-CZ" sz="900" err="1"/>
              <a:t>ampla</a:t>
            </a:r>
            <a:r>
              <a:rPr lang="cs-CZ" sz="900"/>
              <a:t> </a:t>
            </a:r>
            <a:r>
              <a:rPr lang="cs-CZ" sz="900" err="1"/>
              <a:t>sunt</a:t>
            </a:r>
            <a:r>
              <a:rPr lang="cs-CZ" sz="900"/>
              <a:t>, </a:t>
            </a:r>
            <a:r>
              <a:rPr lang="cs-CZ" sz="900" err="1"/>
              <a:t>tum</a:t>
            </a:r>
            <a:r>
              <a:rPr lang="cs-CZ" sz="900"/>
              <a:t> eis </a:t>
            </a:r>
            <a:r>
              <a:rPr lang="cs-CZ" sz="900" err="1"/>
              <a:t>certe</a:t>
            </a:r>
            <a:r>
              <a:rPr lang="cs-CZ" sz="900"/>
              <a:t>, qui de vita </a:t>
            </a:r>
            <a:r>
              <a:rPr lang="cs-CZ" sz="900" err="1"/>
              <a:t>gloriae</a:t>
            </a:r>
            <a:r>
              <a:rPr lang="cs-CZ" sz="900"/>
              <a:t> causa </a:t>
            </a:r>
            <a:r>
              <a:rPr lang="cs-CZ" sz="900" err="1"/>
              <a:t>dimicant</a:t>
            </a:r>
            <a:r>
              <a:rPr lang="cs-CZ" sz="900"/>
              <a:t>, hoc maximum et </a:t>
            </a:r>
            <a:r>
              <a:rPr lang="cs-CZ" sz="900" err="1"/>
              <a:t>periculorum</a:t>
            </a:r>
            <a:r>
              <a:rPr lang="cs-CZ" sz="900"/>
              <a:t> </a:t>
            </a:r>
            <a:r>
              <a:rPr lang="cs-CZ" sz="900" err="1"/>
              <a:t>incitamentum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 et </a:t>
            </a:r>
            <a:r>
              <a:rPr lang="cs-CZ" sz="900" err="1"/>
              <a:t>laborum</a:t>
            </a:r>
            <a:r>
              <a:rPr lang="cs-CZ" sz="900"/>
              <a:t>. </a:t>
            </a:r>
          </a:p>
          <a:p>
            <a:r>
              <a:rPr lang="cs-CZ" sz="900"/>
              <a:t>[24] </a:t>
            </a:r>
            <a:r>
              <a:rPr lang="cs-CZ" sz="900" err="1"/>
              <a:t>Quam</a:t>
            </a:r>
            <a:r>
              <a:rPr lang="cs-CZ" sz="900"/>
              <a:t> </a:t>
            </a:r>
            <a:r>
              <a:rPr lang="cs-CZ" sz="900" err="1"/>
              <a:t>multos</a:t>
            </a:r>
            <a:r>
              <a:rPr lang="cs-CZ" sz="900"/>
              <a:t> </a:t>
            </a:r>
            <a:r>
              <a:rPr lang="cs-CZ" sz="900" err="1"/>
              <a:t>scriptores</a:t>
            </a:r>
            <a:r>
              <a:rPr lang="cs-CZ" sz="900"/>
              <a:t> </a:t>
            </a:r>
            <a:r>
              <a:rPr lang="cs-CZ" sz="900" err="1"/>
              <a:t>rerum</a:t>
            </a:r>
            <a:r>
              <a:rPr lang="cs-CZ" sz="900"/>
              <a:t> </a:t>
            </a:r>
            <a:r>
              <a:rPr lang="cs-CZ" sz="900" err="1"/>
              <a:t>suarum</a:t>
            </a:r>
            <a:r>
              <a:rPr lang="cs-CZ" sz="900"/>
              <a:t> </a:t>
            </a:r>
            <a:r>
              <a:rPr lang="cs-CZ" sz="900" err="1"/>
              <a:t>magnus</a:t>
            </a:r>
            <a:r>
              <a:rPr lang="cs-CZ" sz="900"/>
              <a:t> </a:t>
            </a:r>
            <a:r>
              <a:rPr lang="cs-CZ" sz="900" err="1"/>
              <a:t>ille</a:t>
            </a:r>
            <a:r>
              <a:rPr lang="cs-CZ" sz="900"/>
              <a:t> Alexander </a:t>
            </a:r>
            <a:r>
              <a:rPr lang="cs-CZ" sz="900" err="1"/>
              <a:t>secum</a:t>
            </a:r>
            <a:r>
              <a:rPr lang="cs-CZ" sz="900"/>
              <a:t> </a:t>
            </a:r>
            <a:r>
              <a:rPr lang="cs-CZ" sz="900" err="1"/>
              <a:t>habuisse</a:t>
            </a:r>
            <a:r>
              <a:rPr lang="cs-CZ" sz="900"/>
              <a:t> </a:t>
            </a:r>
            <a:r>
              <a:rPr lang="cs-CZ" sz="900" err="1"/>
              <a:t>dicitur</a:t>
            </a:r>
            <a:r>
              <a:rPr lang="cs-CZ" sz="900"/>
              <a:t>!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is</a:t>
            </a:r>
            <a:r>
              <a:rPr lang="cs-CZ" sz="900"/>
              <a:t> </a:t>
            </a:r>
            <a:r>
              <a:rPr lang="cs-CZ" sz="900" err="1"/>
              <a:t>tamen</a:t>
            </a:r>
            <a:r>
              <a:rPr lang="cs-CZ" sz="900"/>
              <a:t>, </a:t>
            </a:r>
            <a:r>
              <a:rPr lang="cs-CZ" sz="900" err="1"/>
              <a:t>cum</a:t>
            </a:r>
            <a:r>
              <a:rPr lang="cs-CZ" sz="900"/>
              <a:t> in </a:t>
            </a:r>
            <a:r>
              <a:rPr lang="cs-CZ" sz="900" err="1"/>
              <a:t>Sigeo</a:t>
            </a:r>
            <a:r>
              <a:rPr lang="cs-CZ" sz="900"/>
              <a:t> ad </a:t>
            </a:r>
            <a:r>
              <a:rPr lang="cs-CZ" sz="900" err="1"/>
              <a:t>Achillis</a:t>
            </a:r>
            <a:r>
              <a:rPr lang="cs-CZ" sz="900"/>
              <a:t> </a:t>
            </a:r>
            <a:r>
              <a:rPr lang="cs-CZ" sz="900" err="1"/>
              <a:t>tumulum</a:t>
            </a:r>
            <a:r>
              <a:rPr lang="cs-CZ" sz="900"/>
              <a:t> </a:t>
            </a:r>
            <a:r>
              <a:rPr lang="cs-CZ" sz="900" err="1"/>
              <a:t>astitisset</a:t>
            </a:r>
            <a:r>
              <a:rPr lang="cs-CZ" sz="900"/>
              <a:t>: "O </a:t>
            </a:r>
            <a:r>
              <a:rPr lang="cs-CZ" sz="900" err="1"/>
              <a:t>fortunate</a:t>
            </a:r>
            <a:r>
              <a:rPr lang="cs-CZ" sz="900"/>
              <a:t>" </a:t>
            </a:r>
            <a:r>
              <a:rPr lang="cs-CZ" sz="900" err="1"/>
              <a:t>inquit</a:t>
            </a:r>
            <a:r>
              <a:rPr lang="cs-CZ" sz="900"/>
              <a:t> "</a:t>
            </a:r>
            <a:r>
              <a:rPr lang="cs-CZ" sz="900" err="1"/>
              <a:t>adulescens</a:t>
            </a:r>
            <a:r>
              <a:rPr lang="cs-CZ" sz="900"/>
              <a:t>, qui </a:t>
            </a:r>
            <a:r>
              <a:rPr lang="cs-CZ" sz="900" err="1"/>
              <a:t>tuae</a:t>
            </a:r>
            <a:r>
              <a:rPr lang="cs-CZ" sz="900"/>
              <a:t> </a:t>
            </a:r>
            <a:r>
              <a:rPr lang="cs-CZ" sz="900" err="1"/>
              <a:t>virtutis</a:t>
            </a:r>
            <a:r>
              <a:rPr lang="cs-CZ" sz="900"/>
              <a:t> </a:t>
            </a:r>
            <a:r>
              <a:rPr lang="cs-CZ" sz="900" err="1"/>
              <a:t>Homerum</a:t>
            </a:r>
            <a:r>
              <a:rPr lang="cs-CZ" sz="900"/>
              <a:t> </a:t>
            </a:r>
            <a:r>
              <a:rPr lang="cs-CZ" sz="900" err="1"/>
              <a:t>praeconem</a:t>
            </a:r>
            <a:r>
              <a:rPr lang="cs-CZ" sz="900"/>
              <a:t> </a:t>
            </a:r>
            <a:r>
              <a:rPr lang="cs-CZ" sz="900" err="1"/>
              <a:t>inveneris</a:t>
            </a:r>
            <a:r>
              <a:rPr lang="cs-CZ" sz="900"/>
              <a:t>!" Et </a:t>
            </a:r>
            <a:r>
              <a:rPr lang="cs-CZ" sz="900" err="1"/>
              <a:t>vere</a:t>
            </a:r>
            <a:r>
              <a:rPr lang="cs-CZ" sz="900"/>
              <a:t>. </a:t>
            </a:r>
            <a:r>
              <a:rPr lang="cs-CZ" sz="900" err="1"/>
              <a:t>Nam</a:t>
            </a:r>
            <a:r>
              <a:rPr lang="cs-CZ" sz="900"/>
              <a:t> </a:t>
            </a:r>
            <a:r>
              <a:rPr lang="cs-CZ" sz="900" err="1"/>
              <a:t>nisi</a:t>
            </a:r>
            <a:r>
              <a:rPr lang="cs-CZ" sz="900"/>
              <a:t> </a:t>
            </a:r>
            <a:r>
              <a:rPr lang="cs-CZ" sz="900" err="1"/>
              <a:t>Illias</a:t>
            </a:r>
            <a:r>
              <a:rPr lang="cs-CZ" sz="900"/>
              <a:t> </a:t>
            </a:r>
            <a:r>
              <a:rPr lang="cs-CZ" sz="900" err="1"/>
              <a:t>illa</a:t>
            </a:r>
            <a:r>
              <a:rPr lang="cs-CZ" sz="900"/>
              <a:t> </a:t>
            </a:r>
            <a:r>
              <a:rPr lang="cs-CZ" sz="900" err="1"/>
              <a:t>exstitisset</a:t>
            </a:r>
            <a:r>
              <a:rPr lang="cs-CZ" sz="900"/>
              <a:t>, idem tumulus, qui corpus </a:t>
            </a:r>
            <a:r>
              <a:rPr lang="cs-CZ" sz="900" err="1"/>
              <a:t>eius</a:t>
            </a:r>
            <a:r>
              <a:rPr lang="cs-CZ" sz="900"/>
              <a:t> </a:t>
            </a:r>
            <a:r>
              <a:rPr lang="cs-CZ" sz="900" err="1"/>
              <a:t>contexerat</a:t>
            </a:r>
            <a:r>
              <a:rPr lang="cs-CZ" sz="900"/>
              <a:t>, nomen </a:t>
            </a:r>
            <a:r>
              <a:rPr lang="cs-CZ" sz="900" err="1"/>
              <a:t>etiam</a:t>
            </a:r>
            <a:r>
              <a:rPr lang="cs-CZ" sz="900"/>
              <a:t> </a:t>
            </a:r>
            <a:r>
              <a:rPr lang="cs-CZ" sz="900" err="1"/>
              <a:t>obruisset</a:t>
            </a:r>
            <a:r>
              <a:rPr lang="cs-CZ" sz="900"/>
              <a:t>. </a:t>
            </a:r>
            <a:r>
              <a:rPr lang="cs-CZ" sz="900" err="1"/>
              <a:t>Quid</a:t>
            </a:r>
            <a:r>
              <a:rPr lang="cs-CZ" sz="900"/>
              <a:t>? </a:t>
            </a:r>
            <a:r>
              <a:rPr lang="cs-CZ" sz="900" err="1"/>
              <a:t>noster</a:t>
            </a:r>
            <a:r>
              <a:rPr lang="cs-CZ" sz="900"/>
              <a:t> hic </a:t>
            </a:r>
            <a:r>
              <a:rPr lang="cs-CZ" sz="900" err="1"/>
              <a:t>Magnus</a:t>
            </a:r>
            <a:r>
              <a:rPr lang="cs-CZ" sz="900"/>
              <a:t>, qui </a:t>
            </a:r>
            <a:r>
              <a:rPr lang="cs-CZ" sz="900" err="1"/>
              <a:t>cum</a:t>
            </a:r>
            <a:r>
              <a:rPr lang="cs-CZ" sz="900"/>
              <a:t> </a:t>
            </a:r>
            <a:r>
              <a:rPr lang="cs-CZ" sz="900" err="1"/>
              <a:t>virtute</a:t>
            </a:r>
            <a:r>
              <a:rPr lang="cs-CZ" sz="900"/>
              <a:t> </a:t>
            </a:r>
            <a:r>
              <a:rPr lang="cs-CZ" sz="900" err="1"/>
              <a:t>fortunam</a:t>
            </a:r>
            <a:r>
              <a:rPr lang="cs-CZ" sz="900"/>
              <a:t> </a:t>
            </a:r>
            <a:r>
              <a:rPr lang="cs-CZ" sz="900" err="1"/>
              <a:t>adaequavit</a:t>
            </a:r>
            <a:r>
              <a:rPr lang="cs-CZ" sz="900"/>
              <a:t>, </a:t>
            </a:r>
            <a:r>
              <a:rPr lang="cs-CZ" sz="900" err="1"/>
              <a:t>nonne</a:t>
            </a:r>
            <a:r>
              <a:rPr lang="cs-CZ" sz="900"/>
              <a:t> </a:t>
            </a:r>
            <a:r>
              <a:rPr lang="cs-CZ" sz="900" err="1"/>
              <a:t>Theophanem</a:t>
            </a:r>
            <a:r>
              <a:rPr lang="cs-CZ" sz="900"/>
              <a:t> </a:t>
            </a:r>
            <a:r>
              <a:rPr lang="cs-CZ" sz="900" err="1"/>
              <a:t>Mytilenaeum</a:t>
            </a:r>
            <a:r>
              <a:rPr lang="cs-CZ" sz="900"/>
              <a:t>, </a:t>
            </a:r>
            <a:r>
              <a:rPr lang="cs-CZ" sz="900" err="1"/>
              <a:t>scriptorem</a:t>
            </a:r>
            <a:r>
              <a:rPr lang="cs-CZ" sz="900"/>
              <a:t> </a:t>
            </a:r>
            <a:r>
              <a:rPr lang="cs-CZ" sz="900" err="1"/>
              <a:t>rerum</a:t>
            </a:r>
            <a:r>
              <a:rPr lang="cs-CZ" sz="900"/>
              <a:t> </a:t>
            </a:r>
            <a:r>
              <a:rPr lang="cs-CZ" sz="900" err="1"/>
              <a:t>suarum</a:t>
            </a:r>
            <a:r>
              <a:rPr lang="cs-CZ" sz="900"/>
              <a:t>, in </a:t>
            </a:r>
            <a:r>
              <a:rPr lang="cs-CZ" sz="900" err="1"/>
              <a:t>contione</a:t>
            </a:r>
            <a:r>
              <a:rPr lang="cs-CZ" sz="900"/>
              <a:t> </a:t>
            </a:r>
            <a:r>
              <a:rPr lang="cs-CZ" sz="900" err="1"/>
              <a:t>militum</a:t>
            </a:r>
            <a:r>
              <a:rPr lang="cs-CZ" sz="900"/>
              <a:t> </a:t>
            </a:r>
            <a:r>
              <a:rPr lang="cs-CZ" sz="900" err="1"/>
              <a:t>civitate</a:t>
            </a:r>
            <a:r>
              <a:rPr lang="cs-CZ" sz="900"/>
              <a:t> </a:t>
            </a:r>
            <a:r>
              <a:rPr lang="cs-CZ" sz="900" err="1"/>
              <a:t>donavit</a:t>
            </a:r>
            <a:r>
              <a:rPr lang="cs-CZ" sz="900"/>
              <a:t>; et </a:t>
            </a:r>
            <a:r>
              <a:rPr lang="cs-CZ" sz="900" err="1"/>
              <a:t>nostri</a:t>
            </a:r>
            <a:r>
              <a:rPr lang="cs-CZ" sz="900"/>
              <a:t> </a:t>
            </a:r>
            <a:r>
              <a:rPr lang="cs-CZ" sz="900" err="1"/>
              <a:t>illi</a:t>
            </a:r>
            <a:r>
              <a:rPr lang="cs-CZ" sz="900"/>
              <a:t> </a:t>
            </a:r>
            <a:r>
              <a:rPr lang="cs-CZ" sz="900" err="1"/>
              <a:t>fortes</a:t>
            </a:r>
            <a:r>
              <a:rPr lang="cs-CZ" sz="900"/>
              <a:t> </a:t>
            </a:r>
            <a:r>
              <a:rPr lang="cs-CZ" sz="900" err="1"/>
              <a:t>viri</a:t>
            </a:r>
            <a:r>
              <a:rPr lang="cs-CZ" sz="900"/>
              <a:t>, sed </a:t>
            </a:r>
            <a:r>
              <a:rPr lang="cs-CZ" sz="900" err="1"/>
              <a:t>rustici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milites</a:t>
            </a:r>
            <a:r>
              <a:rPr lang="cs-CZ" sz="900"/>
              <a:t>, </a:t>
            </a:r>
            <a:r>
              <a:rPr lang="cs-CZ" sz="900" err="1"/>
              <a:t>dulcedine</a:t>
            </a:r>
            <a:r>
              <a:rPr lang="cs-CZ" sz="900"/>
              <a:t> </a:t>
            </a:r>
            <a:r>
              <a:rPr lang="cs-CZ" sz="900" err="1"/>
              <a:t>quadam</a:t>
            </a:r>
            <a:r>
              <a:rPr lang="cs-CZ" sz="900"/>
              <a:t> </a:t>
            </a:r>
            <a:r>
              <a:rPr lang="cs-CZ" sz="900" err="1"/>
              <a:t>gloriae</a:t>
            </a:r>
            <a:r>
              <a:rPr lang="cs-CZ" sz="900"/>
              <a:t> </a:t>
            </a:r>
            <a:r>
              <a:rPr lang="cs-CZ" sz="900" err="1"/>
              <a:t>commoti</a:t>
            </a:r>
            <a:r>
              <a:rPr lang="cs-CZ" sz="900"/>
              <a:t>, quasi </a:t>
            </a:r>
            <a:r>
              <a:rPr lang="cs-CZ" sz="900" err="1"/>
              <a:t>participes</a:t>
            </a:r>
            <a:r>
              <a:rPr lang="cs-CZ" sz="900"/>
              <a:t> </a:t>
            </a:r>
            <a:r>
              <a:rPr lang="cs-CZ" sz="900" err="1"/>
              <a:t>eiusdem</a:t>
            </a:r>
            <a:r>
              <a:rPr lang="cs-CZ" sz="900"/>
              <a:t> laudis, </a:t>
            </a:r>
            <a:r>
              <a:rPr lang="cs-CZ" sz="900" err="1"/>
              <a:t>magno</a:t>
            </a:r>
            <a:r>
              <a:rPr lang="cs-CZ" sz="900"/>
              <a:t> </a:t>
            </a:r>
            <a:r>
              <a:rPr lang="cs-CZ" sz="900" err="1"/>
              <a:t>illud</a:t>
            </a:r>
            <a:r>
              <a:rPr lang="cs-CZ" sz="900"/>
              <a:t> </a:t>
            </a:r>
            <a:r>
              <a:rPr lang="cs-CZ" sz="900" err="1"/>
              <a:t>clamore</a:t>
            </a:r>
            <a:r>
              <a:rPr lang="cs-CZ" sz="900"/>
              <a:t> </a:t>
            </a:r>
            <a:r>
              <a:rPr lang="cs-CZ" sz="900" err="1"/>
              <a:t>approbaverunt</a:t>
            </a:r>
            <a:r>
              <a:rPr lang="cs-CZ" sz="900"/>
              <a:t>? </a:t>
            </a:r>
          </a:p>
          <a:p>
            <a:r>
              <a:rPr lang="cs-CZ" sz="900"/>
              <a:t>[25] </a:t>
            </a:r>
            <a:r>
              <a:rPr lang="cs-CZ" sz="900" err="1"/>
              <a:t>Itaque</a:t>
            </a:r>
            <a:r>
              <a:rPr lang="cs-CZ" sz="900"/>
              <a:t>, </a:t>
            </a:r>
            <a:r>
              <a:rPr lang="cs-CZ" sz="900" err="1"/>
              <a:t>credo</a:t>
            </a:r>
            <a:r>
              <a:rPr lang="cs-CZ" sz="900"/>
              <a:t>, si </a:t>
            </a:r>
            <a:r>
              <a:rPr lang="cs-CZ" sz="900" err="1"/>
              <a:t>civis</a:t>
            </a:r>
            <a:r>
              <a:rPr lang="cs-CZ" sz="900"/>
              <a:t> Romanus </a:t>
            </a:r>
            <a:r>
              <a:rPr lang="cs-CZ" sz="900" err="1"/>
              <a:t>Archias</a:t>
            </a:r>
            <a:r>
              <a:rPr lang="cs-CZ" sz="900"/>
              <a:t> </a:t>
            </a:r>
            <a:r>
              <a:rPr lang="cs-CZ" sz="900" err="1"/>
              <a:t>legibus</a:t>
            </a:r>
            <a:r>
              <a:rPr lang="cs-CZ" sz="900"/>
              <a:t> non </a:t>
            </a:r>
            <a:r>
              <a:rPr lang="cs-CZ" sz="900" err="1"/>
              <a:t>esset</a:t>
            </a:r>
            <a:r>
              <a:rPr lang="cs-CZ" sz="900"/>
              <a:t>, </a:t>
            </a:r>
            <a:r>
              <a:rPr lang="cs-CZ" sz="900" err="1"/>
              <a:t>ut</a:t>
            </a:r>
            <a:r>
              <a:rPr lang="cs-CZ" sz="900"/>
              <a:t> ab </a:t>
            </a:r>
            <a:r>
              <a:rPr lang="cs-CZ" sz="900" err="1"/>
              <a:t>aliquo</a:t>
            </a:r>
            <a:r>
              <a:rPr lang="cs-CZ" sz="900"/>
              <a:t> </a:t>
            </a:r>
            <a:r>
              <a:rPr lang="cs-CZ" sz="900" err="1"/>
              <a:t>imperatore</a:t>
            </a:r>
            <a:r>
              <a:rPr lang="cs-CZ" sz="900"/>
              <a:t> </a:t>
            </a:r>
            <a:r>
              <a:rPr lang="cs-CZ" sz="900" err="1"/>
              <a:t>civitate</a:t>
            </a:r>
            <a:r>
              <a:rPr lang="cs-CZ" sz="900"/>
              <a:t> </a:t>
            </a:r>
            <a:r>
              <a:rPr lang="cs-CZ" sz="900" err="1"/>
              <a:t>donaretur</a:t>
            </a:r>
            <a:r>
              <a:rPr lang="cs-CZ" sz="900"/>
              <a:t> </a:t>
            </a:r>
            <a:r>
              <a:rPr lang="cs-CZ" sz="900" err="1"/>
              <a:t>perficere</a:t>
            </a:r>
            <a:r>
              <a:rPr lang="cs-CZ" sz="900"/>
              <a:t> non </a:t>
            </a:r>
            <a:r>
              <a:rPr lang="cs-CZ" sz="900" err="1"/>
              <a:t>potuit</a:t>
            </a:r>
            <a:r>
              <a:rPr lang="cs-CZ" sz="900"/>
              <a:t>. </a:t>
            </a:r>
            <a:r>
              <a:rPr lang="cs-CZ" sz="900" err="1"/>
              <a:t>Sulla</a:t>
            </a:r>
            <a:r>
              <a:rPr lang="cs-CZ" sz="900"/>
              <a:t> </a:t>
            </a:r>
            <a:r>
              <a:rPr lang="cs-CZ" sz="900" err="1"/>
              <a:t>cum</a:t>
            </a:r>
            <a:r>
              <a:rPr lang="cs-CZ" sz="900"/>
              <a:t> </a:t>
            </a:r>
            <a:r>
              <a:rPr lang="cs-CZ" sz="900" err="1"/>
              <a:t>Hispanos</a:t>
            </a:r>
            <a:r>
              <a:rPr lang="cs-CZ" sz="900"/>
              <a:t> </a:t>
            </a:r>
            <a:r>
              <a:rPr lang="cs-CZ" sz="900" err="1"/>
              <a:t>donaret</a:t>
            </a:r>
            <a:r>
              <a:rPr lang="cs-CZ" sz="900"/>
              <a:t> et </a:t>
            </a:r>
            <a:r>
              <a:rPr lang="cs-CZ" sz="900" err="1"/>
              <a:t>Gallos</a:t>
            </a:r>
            <a:r>
              <a:rPr lang="cs-CZ" sz="900"/>
              <a:t>, </a:t>
            </a:r>
            <a:r>
              <a:rPr lang="cs-CZ" sz="900" err="1"/>
              <a:t>credo</a:t>
            </a:r>
            <a:r>
              <a:rPr lang="cs-CZ" sz="900"/>
              <a:t> </a:t>
            </a:r>
            <a:r>
              <a:rPr lang="cs-CZ" sz="900" err="1"/>
              <a:t>hunc</a:t>
            </a:r>
            <a:r>
              <a:rPr lang="cs-CZ" sz="900"/>
              <a:t> petentem </a:t>
            </a:r>
            <a:r>
              <a:rPr lang="cs-CZ" sz="900" err="1"/>
              <a:t>repudiasset</a:t>
            </a:r>
            <a:r>
              <a:rPr lang="cs-CZ" sz="900"/>
              <a:t>: </a:t>
            </a:r>
            <a:r>
              <a:rPr lang="cs-CZ" sz="900" err="1"/>
              <a:t>quem</a:t>
            </a:r>
            <a:r>
              <a:rPr lang="cs-CZ" sz="900"/>
              <a:t> nos in </a:t>
            </a:r>
            <a:r>
              <a:rPr lang="cs-CZ" sz="900" err="1"/>
              <a:t>contione</a:t>
            </a:r>
            <a:r>
              <a:rPr lang="cs-CZ" sz="900"/>
              <a:t> </a:t>
            </a:r>
            <a:r>
              <a:rPr lang="cs-CZ" sz="900" err="1"/>
              <a:t>vidimus</a:t>
            </a:r>
            <a:r>
              <a:rPr lang="cs-CZ" sz="900"/>
              <a:t>, </a:t>
            </a:r>
            <a:r>
              <a:rPr lang="cs-CZ" sz="900" err="1"/>
              <a:t>cum</a:t>
            </a:r>
            <a:r>
              <a:rPr lang="cs-CZ" sz="900"/>
              <a:t> </a:t>
            </a:r>
            <a:r>
              <a:rPr lang="cs-CZ" sz="900" err="1"/>
              <a:t>ei</a:t>
            </a:r>
            <a:r>
              <a:rPr lang="cs-CZ" sz="900"/>
              <a:t> </a:t>
            </a:r>
            <a:r>
              <a:rPr lang="cs-CZ" sz="900" err="1"/>
              <a:t>libellum</a:t>
            </a:r>
            <a:r>
              <a:rPr lang="cs-CZ" sz="900"/>
              <a:t> malus poeta de </a:t>
            </a:r>
            <a:r>
              <a:rPr lang="cs-CZ" sz="900" err="1"/>
              <a:t>populo</a:t>
            </a:r>
            <a:r>
              <a:rPr lang="cs-CZ" sz="900"/>
              <a:t> </a:t>
            </a:r>
            <a:r>
              <a:rPr lang="cs-CZ" sz="900" err="1"/>
              <a:t>subiecisset</a:t>
            </a:r>
            <a:r>
              <a:rPr lang="cs-CZ" sz="900"/>
              <a:t>, 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epigramma</a:t>
            </a:r>
            <a:r>
              <a:rPr lang="cs-CZ" sz="900"/>
              <a:t> in </a:t>
            </a:r>
            <a:r>
              <a:rPr lang="cs-CZ" sz="900" err="1"/>
              <a:t>eum</a:t>
            </a:r>
            <a:r>
              <a:rPr lang="cs-CZ" sz="900"/>
              <a:t> </a:t>
            </a:r>
            <a:r>
              <a:rPr lang="cs-CZ" sz="900" err="1"/>
              <a:t>fecisset</a:t>
            </a:r>
            <a:r>
              <a:rPr lang="cs-CZ" sz="900"/>
              <a:t>, </a:t>
            </a:r>
            <a:r>
              <a:rPr lang="cs-CZ" sz="900" err="1"/>
              <a:t>tantummodo</a:t>
            </a:r>
            <a:r>
              <a:rPr lang="cs-CZ" sz="900"/>
              <a:t> </a:t>
            </a:r>
            <a:r>
              <a:rPr lang="cs-CZ" sz="900" err="1"/>
              <a:t>alternis</a:t>
            </a:r>
            <a:r>
              <a:rPr lang="cs-CZ" sz="900"/>
              <a:t> </a:t>
            </a:r>
            <a:r>
              <a:rPr lang="cs-CZ" sz="900" err="1"/>
              <a:t>versibus</a:t>
            </a:r>
            <a:r>
              <a:rPr lang="cs-CZ" sz="900"/>
              <a:t> </a:t>
            </a:r>
            <a:r>
              <a:rPr lang="cs-CZ" sz="900" err="1"/>
              <a:t>longiusculis</a:t>
            </a:r>
            <a:r>
              <a:rPr lang="cs-CZ" sz="900"/>
              <a:t>, </a:t>
            </a:r>
            <a:r>
              <a:rPr lang="cs-CZ" sz="900" err="1"/>
              <a:t>statim</a:t>
            </a:r>
            <a:r>
              <a:rPr lang="cs-CZ" sz="900"/>
              <a:t> ex eis </a:t>
            </a:r>
            <a:r>
              <a:rPr lang="cs-CZ" sz="900" err="1"/>
              <a:t>rebus</a:t>
            </a:r>
            <a:r>
              <a:rPr lang="cs-CZ" sz="900"/>
              <a:t> </a:t>
            </a:r>
            <a:r>
              <a:rPr lang="cs-CZ" sz="900" err="1"/>
              <a:t>quas</a:t>
            </a:r>
            <a:r>
              <a:rPr lang="cs-CZ" sz="900"/>
              <a:t> </a:t>
            </a:r>
            <a:r>
              <a:rPr lang="cs-CZ" sz="900" err="1"/>
              <a:t>tunc</a:t>
            </a:r>
            <a:r>
              <a:rPr lang="cs-CZ" sz="900"/>
              <a:t> </a:t>
            </a:r>
            <a:r>
              <a:rPr lang="cs-CZ" sz="900" err="1"/>
              <a:t>vendebat</a:t>
            </a:r>
            <a:r>
              <a:rPr lang="cs-CZ" sz="900"/>
              <a:t> </a:t>
            </a:r>
            <a:r>
              <a:rPr lang="cs-CZ" sz="900" err="1"/>
              <a:t>iubere</a:t>
            </a:r>
            <a:r>
              <a:rPr lang="cs-CZ" sz="900"/>
              <a:t> </a:t>
            </a:r>
            <a:r>
              <a:rPr lang="cs-CZ" sz="900" err="1"/>
              <a:t>ei</a:t>
            </a:r>
            <a:r>
              <a:rPr lang="cs-CZ" sz="900"/>
              <a:t> </a:t>
            </a:r>
            <a:r>
              <a:rPr lang="cs-CZ" sz="900" err="1"/>
              <a:t>praemium</a:t>
            </a:r>
            <a:r>
              <a:rPr lang="cs-CZ" sz="900"/>
              <a:t> </a:t>
            </a:r>
            <a:r>
              <a:rPr lang="cs-CZ" sz="900" err="1"/>
              <a:t>tribui</a:t>
            </a:r>
            <a:r>
              <a:rPr lang="cs-CZ" sz="900"/>
              <a:t>, sed </a:t>
            </a:r>
            <a:r>
              <a:rPr lang="cs-CZ" sz="900" err="1"/>
              <a:t>ea</a:t>
            </a:r>
            <a:r>
              <a:rPr lang="cs-CZ" sz="900"/>
              <a:t> </a:t>
            </a:r>
            <a:r>
              <a:rPr lang="cs-CZ" sz="900" err="1"/>
              <a:t>condicione</a:t>
            </a:r>
            <a:r>
              <a:rPr lang="cs-CZ" sz="900"/>
              <a:t>, ne </a:t>
            </a:r>
            <a:r>
              <a:rPr lang="cs-CZ" sz="900" err="1"/>
              <a:t>quid</a:t>
            </a:r>
            <a:r>
              <a:rPr lang="cs-CZ" sz="900"/>
              <a:t> </a:t>
            </a:r>
            <a:r>
              <a:rPr lang="cs-CZ" sz="900" err="1"/>
              <a:t>postea</a:t>
            </a:r>
            <a:r>
              <a:rPr lang="cs-CZ" sz="900"/>
              <a:t> </a:t>
            </a:r>
            <a:r>
              <a:rPr lang="cs-CZ" sz="900" err="1"/>
              <a:t>scriberet</a:t>
            </a:r>
            <a:r>
              <a:rPr lang="cs-CZ" sz="900"/>
              <a:t>. Qui </a:t>
            </a:r>
            <a:r>
              <a:rPr lang="cs-CZ" sz="900" err="1"/>
              <a:t>sedulitatem</a:t>
            </a:r>
            <a:r>
              <a:rPr lang="cs-CZ" sz="900"/>
              <a:t> </a:t>
            </a:r>
            <a:r>
              <a:rPr lang="cs-CZ" sz="900" err="1"/>
              <a:t>mali</a:t>
            </a:r>
            <a:r>
              <a:rPr lang="cs-CZ" sz="900"/>
              <a:t> </a:t>
            </a:r>
            <a:r>
              <a:rPr lang="cs-CZ" sz="900" err="1"/>
              <a:t>poetae</a:t>
            </a:r>
            <a:r>
              <a:rPr lang="cs-CZ" sz="900"/>
              <a:t> </a:t>
            </a:r>
            <a:r>
              <a:rPr lang="cs-CZ" sz="900" err="1"/>
              <a:t>duxerit</a:t>
            </a:r>
            <a:r>
              <a:rPr lang="cs-CZ" sz="900"/>
              <a:t> </a:t>
            </a:r>
            <a:r>
              <a:rPr lang="cs-CZ" sz="900" err="1"/>
              <a:t>aliquo</a:t>
            </a:r>
            <a:r>
              <a:rPr lang="cs-CZ" sz="900"/>
              <a:t> </a:t>
            </a:r>
            <a:r>
              <a:rPr lang="cs-CZ" sz="900" err="1"/>
              <a:t>tamen</a:t>
            </a:r>
            <a:r>
              <a:rPr lang="cs-CZ" sz="900"/>
              <a:t> </a:t>
            </a:r>
            <a:r>
              <a:rPr lang="cs-CZ" sz="900" err="1"/>
              <a:t>praemio</a:t>
            </a:r>
            <a:r>
              <a:rPr lang="cs-CZ" sz="900"/>
              <a:t> </a:t>
            </a:r>
            <a:r>
              <a:rPr lang="cs-CZ" sz="900" err="1"/>
              <a:t>dignam</a:t>
            </a:r>
            <a:r>
              <a:rPr lang="cs-CZ" sz="900"/>
              <a:t>, </a:t>
            </a:r>
            <a:r>
              <a:rPr lang="cs-CZ" sz="900" err="1"/>
              <a:t>huius</a:t>
            </a:r>
            <a:r>
              <a:rPr lang="cs-CZ" sz="900"/>
              <a:t> ingenium et </a:t>
            </a:r>
            <a:r>
              <a:rPr lang="cs-CZ" sz="900" err="1"/>
              <a:t>virtutem</a:t>
            </a:r>
            <a:r>
              <a:rPr lang="cs-CZ" sz="900"/>
              <a:t> in </a:t>
            </a:r>
            <a:r>
              <a:rPr lang="cs-CZ" sz="900" err="1"/>
              <a:t>scribendo</a:t>
            </a:r>
            <a:r>
              <a:rPr lang="cs-CZ" sz="900"/>
              <a:t> et </a:t>
            </a:r>
            <a:r>
              <a:rPr lang="cs-CZ" sz="900" err="1"/>
              <a:t>copiam</a:t>
            </a:r>
            <a:r>
              <a:rPr lang="cs-CZ" sz="900"/>
              <a:t> non </a:t>
            </a:r>
            <a:r>
              <a:rPr lang="cs-CZ" sz="900" err="1"/>
              <a:t>expetisset</a:t>
            </a:r>
            <a:r>
              <a:rPr lang="cs-CZ" sz="900"/>
              <a:t>? </a:t>
            </a:r>
          </a:p>
          <a:p>
            <a:r>
              <a:rPr lang="cs-CZ" sz="900"/>
              <a:t>[26] </a:t>
            </a:r>
            <a:r>
              <a:rPr lang="cs-CZ" sz="900" err="1"/>
              <a:t>Quid</a:t>
            </a:r>
            <a:r>
              <a:rPr lang="cs-CZ" sz="900"/>
              <a:t>? a Q. </a:t>
            </a:r>
            <a:r>
              <a:rPr lang="cs-CZ" sz="900" err="1"/>
              <a:t>Metello</a:t>
            </a:r>
            <a:r>
              <a:rPr lang="cs-CZ" sz="900"/>
              <a:t> </a:t>
            </a:r>
            <a:r>
              <a:rPr lang="cs-CZ" sz="900" err="1"/>
              <a:t>Pio</a:t>
            </a:r>
            <a:r>
              <a:rPr lang="cs-CZ" sz="900"/>
              <a:t>, </a:t>
            </a:r>
            <a:r>
              <a:rPr lang="cs-CZ" sz="900" err="1"/>
              <a:t>familiarissimo</a:t>
            </a:r>
            <a:r>
              <a:rPr lang="cs-CZ" sz="900"/>
              <a:t> </a:t>
            </a:r>
            <a:r>
              <a:rPr lang="cs-CZ" sz="900" err="1"/>
              <a:t>suo</a:t>
            </a:r>
            <a:r>
              <a:rPr lang="cs-CZ" sz="900"/>
              <a:t>, qui </a:t>
            </a:r>
            <a:r>
              <a:rPr lang="cs-CZ" sz="900" err="1"/>
              <a:t>civitate</a:t>
            </a:r>
            <a:r>
              <a:rPr lang="cs-CZ" sz="900"/>
              <a:t> </a:t>
            </a:r>
            <a:r>
              <a:rPr lang="cs-CZ" sz="900" err="1"/>
              <a:t>multos</a:t>
            </a:r>
            <a:r>
              <a:rPr lang="cs-CZ" sz="900"/>
              <a:t> </a:t>
            </a:r>
            <a:r>
              <a:rPr lang="cs-CZ" sz="900" err="1"/>
              <a:t>donavit</a:t>
            </a:r>
            <a:r>
              <a:rPr lang="cs-CZ" sz="900"/>
              <a:t>, </a:t>
            </a:r>
            <a:r>
              <a:rPr lang="cs-CZ" sz="900" err="1"/>
              <a:t>neque</a:t>
            </a:r>
            <a:r>
              <a:rPr lang="cs-CZ" sz="900"/>
              <a:t> per se </a:t>
            </a:r>
            <a:r>
              <a:rPr lang="cs-CZ" sz="900" err="1"/>
              <a:t>neque</a:t>
            </a:r>
            <a:r>
              <a:rPr lang="cs-CZ" sz="900"/>
              <a:t> per </a:t>
            </a:r>
            <a:r>
              <a:rPr lang="cs-CZ" sz="900" err="1"/>
              <a:t>Lucullos</a:t>
            </a:r>
            <a:r>
              <a:rPr lang="cs-CZ" sz="900"/>
              <a:t> </a:t>
            </a:r>
            <a:r>
              <a:rPr lang="cs-CZ" sz="900" err="1"/>
              <a:t>impetravisset</a:t>
            </a:r>
            <a:r>
              <a:rPr lang="cs-CZ" sz="900"/>
              <a:t>? qui </a:t>
            </a:r>
            <a:r>
              <a:rPr lang="cs-CZ" sz="900" err="1"/>
              <a:t>praesertim</a:t>
            </a:r>
            <a:r>
              <a:rPr lang="cs-CZ" sz="900"/>
              <a:t> </a:t>
            </a:r>
            <a:r>
              <a:rPr lang="cs-CZ" sz="900" err="1"/>
              <a:t>usque</a:t>
            </a:r>
            <a:r>
              <a:rPr lang="cs-CZ" sz="900"/>
              <a:t> </a:t>
            </a:r>
            <a:r>
              <a:rPr lang="cs-CZ" sz="900" err="1"/>
              <a:t>eo</a:t>
            </a:r>
            <a:r>
              <a:rPr lang="cs-CZ" sz="900"/>
              <a:t> de </a:t>
            </a:r>
            <a:r>
              <a:rPr lang="cs-CZ" sz="900" err="1"/>
              <a:t>suis</a:t>
            </a:r>
            <a:r>
              <a:rPr lang="cs-CZ" sz="900"/>
              <a:t> </a:t>
            </a:r>
            <a:r>
              <a:rPr lang="cs-CZ" sz="900" err="1"/>
              <a:t>rebus</a:t>
            </a:r>
            <a:r>
              <a:rPr lang="cs-CZ" sz="900"/>
              <a:t> </a:t>
            </a:r>
            <a:r>
              <a:rPr lang="cs-CZ" sz="900" err="1"/>
              <a:t>scribi</a:t>
            </a:r>
            <a:r>
              <a:rPr lang="cs-CZ" sz="900"/>
              <a:t> </a:t>
            </a:r>
            <a:r>
              <a:rPr lang="cs-CZ" sz="900" err="1"/>
              <a:t>cuperet</a:t>
            </a:r>
            <a:r>
              <a:rPr lang="cs-CZ" sz="900"/>
              <a:t>, </a:t>
            </a:r>
            <a:r>
              <a:rPr lang="cs-CZ" sz="900" err="1"/>
              <a:t>ut</a:t>
            </a:r>
            <a:r>
              <a:rPr lang="cs-CZ" sz="900"/>
              <a:t> </a:t>
            </a:r>
            <a:r>
              <a:rPr lang="cs-CZ" sz="900" err="1"/>
              <a:t>etiam</a:t>
            </a:r>
            <a:r>
              <a:rPr lang="cs-CZ" sz="900"/>
              <a:t> </a:t>
            </a:r>
            <a:r>
              <a:rPr lang="cs-CZ" sz="900" err="1"/>
              <a:t>Cordubae</a:t>
            </a:r>
            <a:r>
              <a:rPr lang="cs-CZ" sz="900"/>
              <a:t> </a:t>
            </a:r>
            <a:r>
              <a:rPr lang="cs-CZ" sz="900" err="1"/>
              <a:t>natis</a:t>
            </a:r>
            <a:r>
              <a:rPr lang="cs-CZ" sz="900"/>
              <a:t> </a:t>
            </a:r>
            <a:r>
              <a:rPr lang="cs-CZ" sz="900" err="1"/>
              <a:t>poetis</a:t>
            </a:r>
            <a:r>
              <a:rPr lang="cs-CZ" sz="900"/>
              <a:t>, </a:t>
            </a:r>
            <a:r>
              <a:rPr lang="cs-CZ" sz="900" err="1"/>
              <a:t>pingue</a:t>
            </a:r>
            <a:r>
              <a:rPr lang="cs-CZ" sz="900"/>
              <a:t> </a:t>
            </a:r>
            <a:r>
              <a:rPr lang="cs-CZ" sz="900" err="1"/>
              <a:t>quiddam</a:t>
            </a:r>
            <a:r>
              <a:rPr lang="cs-CZ" sz="900"/>
              <a:t> </a:t>
            </a:r>
            <a:r>
              <a:rPr lang="cs-CZ" sz="900" err="1"/>
              <a:t>sonantibus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peregrinum</a:t>
            </a:r>
            <a:r>
              <a:rPr lang="cs-CZ" sz="900"/>
              <a:t>, </a:t>
            </a:r>
            <a:r>
              <a:rPr lang="cs-CZ" sz="900" err="1"/>
              <a:t>tamen</a:t>
            </a:r>
            <a:r>
              <a:rPr lang="cs-CZ" sz="900"/>
              <a:t> </a:t>
            </a:r>
            <a:r>
              <a:rPr lang="cs-CZ" sz="900" err="1"/>
              <a:t>auris</a:t>
            </a:r>
            <a:r>
              <a:rPr lang="cs-CZ" sz="900"/>
              <a:t> </a:t>
            </a:r>
            <a:r>
              <a:rPr lang="cs-CZ" sz="900" err="1"/>
              <a:t>suas</a:t>
            </a:r>
            <a:r>
              <a:rPr lang="cs-CZ" sz="900"/>
              <a:t> </a:t>
            </a:r>
            <a:r>
              <a:rPr lang="cs-CZ" sz="900" err="1"/>
              <a:t>dederet</a:t>
            </a:r>
            <a:r>
              <a:rPr lang="cs-CZ" sz="900"/>
              <a:t>.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enim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 hoc </a:t>
            </a:r>
            <a:r>
              <a:rPr lang="cs-CZ" sz="900" err="1"/>
              <a:t>dissimulandum</a:t>
            </a:r>
            <a:r>
              <a:rPr lang="cs-CZ" sz="900"/>
              <a:t> (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obscurari</a:t>
            </a:r>
            <a:r>
              <a:rPr lang="cs-CZ" sz="900"/>
              <a:t> non </a:t>
            </a:r>
            <a:r>
              <a:rPr lang="cs-CZ" sz="900" err="1"/>
              <a:t>potest</a:t>
            </a:r>
            <a:r>
              <a:rPr lang="cs-CZ" sz="900"/>
              <a:t>) sed </a:t>
            </a:r>
            <a:r>
              <a:rPr lang="cs-CZ" sz="900" err="1"/>
              <a:t>prae</a:t>
            </a:r>
            <a:r>
              <a:rPr lang="cs-CZ" sz="900"/>
              <a:t> </a:t>
            </a:r>
            <a:r>
              <a:rPr lang="cs-CZ" sz="900" err="1"/>
              <a:t>nobis</a:t>
            </a:r>
            <a:r>
              <a:rPr lang="cs-CZ" sz="900"/>
              <a:t> </a:t>
            </a:r>
            <a:r>
              <a:rPr lang="cs-CZ" sz="900" err="1"/>
              <a:t>ferendum</a:t>
            </a:r>
            <a:r>
              <a:rPr lang="cs-CZ" sz="900"/>
              <a:t>: </a:t>
            </a:r>
            <a:r>
              <a:rPr lang="cs-CZ" sz="900" err="1"/>
              <a:t>trahimur</a:t>
            </a:r>
            <a:r>
              <a:rPr lang="cs-CZ" sz="900"/>
              <a:t> </a:t>
            </a:r>
            <a:r>
              <a:rPr lang="cs-CZ" sz="900" err="1"/>
              <a:t>omnes</a:t>
            </a:r>
            <a:r>
              <a:rPr lang="cs-CZ" sz="900"/>
              <a:t> studio laudis, et </a:t>
            </a:r>
            <a:r>
              <a:rPr lang="cs-CZ" sz="900" err="1"/>
              <a:t>optimus</a:t>
            </a:r>
            <a:r>
              <a:rPr lang="cs-CZ" sz="900"/>
              <a:t> </a:t>
            </a:r>
            <a:r>
              <a:rPr lang="cs-CZ" sz="900" err="1"/>
              <a:t>quisque</a:t>
            </a:r>
            <a:r>
              <a:rPr lang="cs-CZ" sz="900"/>
              <a:t> </a:t>
            </a:r>
            <a:r>
              <a:rPr lang="cs-CZ" sz="900" err="1"/>
              <a:t>maxime</a:t>
            </a:r>
            <a:r>
              <a:rPr lang="cs-CZ" sz="900"/>
              <a:t> </a:t>
            </a:r>
            <a:r>
              <a:rPr lang="cs-CZ" sz="900" err="1"/>
              <a:t>gloria</a:t>
            </a:r>
            <a:r>
              <a:rPr lang="cs-CZ" sz="900"/>
              <a:t> </a:t>
            </a:r>
            <a:r>
              <a:rPr lang="cs-CZ" sz="900" err="1"/>
              <a:t>ducitur</a:t>
            </a:r>
            <a:r>
              <a:rPr lang="cs-CZ" sz="900"/>
              <a:t>. </a:t>
            </a:r>
            <a:r>
              <a:rPr lang="cs-CZ" sz="900" err="1"/>
              <a:t>Ipsi</a:t>
            </a:r>
            <a:r>
              <a:rPr lang="cs-CZ" sz="900"/>
              <a:t> </a:t>
            </a:r>
            <a:r>
              <a:rPr lang="cs-CZ" sz="900" err="1"/>
              <a:t>illi</a:t>
            </a:r>
            <a:r>
              <a:rPr lang="cs-CZ" sz="900"/>
              <a:t> </a:t>
            </a:r>
            <a:r>
              <a:rPr lang="cs-CZ" sz="900" err="1"/>
              <a:t>philosophi</a:t>
            </a:r>
            <a:r>
              <a:rPr lang="cs-CZ" sz="900"/>
              <a:t>, </a:t>
            </a:r>
            <a:r>
              <a:rPr lang="cs-CZ" sz="900" err="1"/>
              <a:t>etiam</a:t>
            </a:r>
            <a:r>
              <a:rPr lang="cs-CZ" sz="900"/>
              <a:t> in eis </a:t>
            </a:r>
            <a:r>
              <a:rPr lang="cs-CZ" sz="900" err="1"/>
              <a:t>libellis</a:t>
            </a:r>
            <a:r>
              <a:rPr lang="cs-CZ" sz="900"/>
              <a:t> </a:t>
            </a:r>
            <a:r>
              <a:rPr lang="cs-CZ" sz="900" err="1"/>
              <a:t>quos</a:t>
            </a:r>
            <a:r>
              <a:rPr lang="cs-CZ" sz="900"/>
              <a:t> de </a:t>
            </a:r>
            <a:r>
              <a:rPr lang="cs-CZ" sz="900" err="1"/>
              <a:t>contemnenda</a:t>
            </a:r>
            <a:r>
              <a:rPr lang="cs-CZ" sz="900"/>
              <a:t> </a:t>
            </a:r>
            <a:r>
              <a:rPr lang="cs-CZ" sz="900" err="1"/>
              <a:t>gloria</a:t>
            </a:r>
            <a:r>
              <a:rPr lang="cs-CZ" sz="900"/>
              <a:t> </a:t>
            </a:r>
            <a:r>
              <a:rPr lang="cs-CZ" sz="900" err="1"/>
              <a:t>scribunt</a:t>
            </a:r>
            <a:r>
              <a:rPr lang="cs-CZ" sz="900"/>
              <a:t>, nomen </a:t>
            </a:r>
            <a:r>
              <a:rPr lang="cs-CZ" sz="900" err="1"/>
              <a:t>suum</a:t>
            </a:r>
            <a:r>
              <a:rPr lang="cs-CZ" sz="900"/>
              <a:t> </a:t>
            </a:r>
            <a:r>
              <a:rPr lang="cs-CZ" sz="900" err="1"/>
              <a:t>inscribunt</a:t>
            </a:r>
            <a:r>
              <a:rPr lang="cs-CZ" sz="900"/>
              <a:t>: in </a:t>
            </a:r>
            <a:r>
              <a:rPr lang="cs-CZ" sz="900" err="1"/>
              <a:t>eo</a:t>
            </a:r>
            <a:r>
              <a:rPr lang="cs-CZ" sz="900"/>
              <a:t> </a:t>
            </a:r>
            <a:r>
              <a:rPr lang="cs-CZ" sz="900" err="1"/>
              <a:t>ipso</a:t>
            </a:r>
            <a:r>
              <a:rPr lang="cs-CZ" sz="900"/>
              <a:t>, in quo </a:t>
            </a:r>
            <a:r>
              <a:rPr lang="cs-CZ" sz="900" err="1"/>
              <a:t>praedicationem</a:t>
            </a:r>
            <a:r>
              <a:rPr lang="cs-CZ" sz="900"/>
              <a:t> </a:t>
            </a:r>
            <a:r>
              <a:rPr lang="cs-CZ" sz="900" err="1"/>
              <a:t>nobilitatemque</a:t>
            </a:r>
            <a:r>
              <a:rPr lang="cs-CZ" sz="900"/>
              <a:t> </a:t>
            </a:r>
            <a:r>
              <a:rPr lang="cs-CZ" sz="900" err="1"/>
              <a:t>despiciunt</a:t>
            </a:r>
            <a:r>
              <a:rPr lang="cs-CZ" sz="900"/>
              <a:t>, </a:t>
            </a:r>
            <a:r>
              <a:rPr lang="cs-CZ" sz="900" err="1"/>
              <a:t>praedicari</a:t>
            </a:r>
            <a:r>
              <a:rPr lang="cs-CZ" sz="900"/>
              <a:t> de se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nominari</a:t>
            </a:r>
            <a:r>
              <a:rPr lang="cs-CZ" sz="900"/>
              <a:t> </a:t>
            </a:r>
            <a:r>
              <a:rPr lang="cs-CZ" sz="900" err="1"/>
              <a:t>volunt</a:t>
            </a:r>
            <a:r>
              <a:rPr lang="cs-CZ" sz="900"/>
              <a:t>. </a:t>
            </a:r>
          </a:p>
          <a:p>
            <a:r>
              <a:rPr lang="cs-CZ" sz="900"/>
              <a:t>[27] </a:t>
            </a:r>
            <a:r>
              <a:rPr lang="cs-CZ" sz="900" err="1"/>
              <a:t>Decimus</a:t>
            </a:r>
            <a:r>
              <a:rPr lang="cs-CZ" sz="900"/>
              <a:t> </a:t>
            </a:r>
            <a:r>
              <a:rPr lang="cs-CZ" sz="900" err="1"/>
              <a:t>quidem</a:t>
            </a:r>
            <a:r>
              <a:rPr lang="cs-CZ" sz="900"/>
              <a:t> </a:t>
            </a:r>
            <a:r>
              <a:rPr lang="cs-CZ" sz="900" err="1"/>
              <a:t>Brutus</a:t>
            </a:r>
            <a:r>
              <a:rPr lang="cs-CZ" sz="900"/>
              <a:t>, </a:t>
            </a:r>
            <a:r>
              <a:rPr lang="cs-CZ" sz="900" err="1"/>
              <a:t>summus</a:t>
            </a:r>
            <a:r>
              <a:rPr lang="cs-CZ" sz="900"/>
              <a:t> vir et </a:t>
            </a:r>
            <a:r>
              <a:rPr lang="cs-CZ" sz="900" err="1"/>
              <a:t>imperator</a:t>
            </a:r>
            <a:r>
              <a:rPr lang="cs-CZ" sz="900"/>
              <a:t>, </a:t>
            </a:r>
            <a:r>
              <a:rPr lang="cs-CZ" sz="900" err="1"/>
              <a:t>Acci</a:t>
            </a:r>
            <a:r>
              <a:rPr lang="cs-CZ" sz="900"/>
              <a:t>, </a:t>
            </a:r>
            <a:r>
              <a:rPr lang="cs-CZ" sz="900" err="1"/>
              <a:t>amicissimi</a:t>
            </a:r>
            <a:r>
              <a:rPr lang="cs-CZ" sz="900"/>
              <a:t> </a:t>
            </a:r>
            <a:r>
              <a:rPr lang="cs-CZ" sz="900" err="1"/>
              <a:t>sui</a:t>
            </a:r>
            <a:r>
              <a:rPr lang="cs-CZ" sz="900"/>
              <a:t>, </a:t>
            </a:r>
            <a:r>
              <a:rPr lang="cs-CZ" sz="900" err="1"/>
              <a:t>carminibus</a:t>
            </a:r>
            <a:r>
              <a:rPr lang="cs-CZ" sz="900"/>
              <a:t> </a:t>
            </a:r>
            <a:r>
              <a:rPr lang="cs-CZ" sz="900" err="1"/>
              <a:t>templorum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monumentorum</a:t>
            </a:r>
            <a:r>
              <a:rPr lang="cs-CZ" sz="900"/>
              <a:t> </a:t>
            </a:r>
            <a:r>
              <a:rPr lang="cs-CZ" sz="900" err="1"/>
              <a:t>aditus</a:t>
            </a:r>
            <a:r>
              <a:rPr lang="cs-CZ" sz="900"/>
              <a:t> </a:t>
            </a:r>
            <a:r>
              <a:rPr lang="cs-CZ" sz="900" err="1"/>
              <a:t>exornavit</a:t>
            </a:r>
            <a:r>
              <a:rPr lang="cs-CZ" sz="900"/>
              <a:t> </a:t>
            </a:r>
            <a:r>
              <a:rPr lang="cs-CZ" sz="900" err="1"/>
              <a:t>suorum</a:t>
            </a:r>
            <a:r>
              <a:rPr lang="cs-CZ" sz="900"/>
              <a:t>. </a:t>
            </a:r>
            <a:r>
              <a:rPr lang="cs-CZ" sz="900" err="1"/>
              <a:t>iam</a:t>
            </a:r>
            <a:r>
              <a:rPr lang="cs-CZ" sz="900"/>
              <a:t> vero </a:t>
            </a:r>
            <a:r>
              <a:rPr lang="cs-CZ" sz="900" err="1"/>
              <a:t>ille</a:t>
            </a:r>
            <a:r>
              <a:rPr lang="cs-CZ" sz="900"/>
              <a:t>, qui </a:t>
            </a:r>
            <a:r>
              <a:rPr lang="cs-CZ" sz="900" err="1"/>
              <a:t>cum</a:t>
            </a:r>
            <a:r>
              <a:rPr lang="cs-CZ" sz="900"/>
              <a:t> </a:t>
            </a:r>
            <a:r>
              <a:rPr lang="cs-CZ" sz="900" err="1"/>
              <a:t>Aetolis</a:t>
            </a:r>
            <a:r>
              <a:rPr lang="cs-CZ" sz="900"/>
              <a:t> </a:t>
            </a:r>
            <a:r>
              <a:rPr lang="cs-CZ" sz="900" err="1"/>
              <a:t>Ennio</a:t>
            </a:r>
            <a:r>
              <a:rPr lang="cs-CZ" sz="900"/>
              <a:t> </a:t>
            </a:r>
            <a:r>
              <a:rPr lang="cs-CZ" sz="900" err="1"/>
              <a:t>comite</a:t>
            </a:r>
            <a:r>
              <a:rPr lang="cs-CZ" sz="900"/>
              <a:t> </a:t>
            </a:r>
            <a:r>
              <a:rPr lang="cs-CZ" sz="900" err="1"/>
              <a:t>bellavit</a:t>
            </a:r>
            <a:r>
              <a:rPr lang="cs-CZ" sz="900"/>
              <a:t>, </a:t>
            </a:r>
            <a:r>
              <a:rPr lang="cs-CZ" sz="900" err="1"/>
              <a:t>Fulvius</a:t>
            </a:r>
            <a:r>
              <a:rPr lang="cs-CZ" sz="900"/>
              <a:t>, non </a:t>
            </a:r>
            <a:r>
              <a:rPr lang="cs-CZ" sz="900" err="1"/>
              <a:t>dubitavit</a:t>
            </a:r>
            <a:r>
              <a:rPr lang="cs-CZ" sz="900"/>
              <a:t> </a:t>
            </a:r>
            <a:r>
              <a:rPr lang="cs-CZ" sz="900" err="1"/>
              <a:t>Martis</a:t>
            </a:r>
            <a:r>
              <a:rPr lang="cs-CZ" sz="900"/>
              <a:t> </a:t>
            </a:r>
            <a:r>
              <a:rPr lang="cs-CZ" sz="900" err="1"/>
              <a:t>manubias</a:t>
            </a:r>
            <a:r>
              <a:rPr lang="cs-CZ" sz="900"/>
              <a:t> </a:t>
            </a:r>
            <a:r>
              <a:rPr lang="cs-CZ" sz="900" err="1"/>
              <a:t>Musis</a:t>
            </a:r>
            <a:r>
              <a:rPr lang="cs-CZ" sz="900"/>
              <a:t> </a:t>
            </a:r>
            <a:r>
              <a:rPr lang="cs-CZ" sz="900" err="1"/>
              <a:t>consecrare</a:t>
            </a:r>
            <a:r>
              <a:rPr lang="cs-CZ" sz="900"/>
              <a:t>. </a:t>
            </a:r>
            <a:r>
              <a:rPr lang="cs-CZ" sz="900" err="1"/>
              <a:t>Qua</a:t>
            </a:r>
            <a:r>
              <a:rPr lang="cs-CZ" sz="900"/>
              <a:t> re in </a:t>
            </a:r>
            <a:r>
              <a:rPr lang="cs-CZ" sz="900" err="1"/>
              <a:t>qua</a:t>
            </a:r>
            <a:r>
              <a:rPr lang="cs-CZ" sz="900"/>
              <a:t> </a:t>
            </a:r>
            <a:r>
              <a:rPr lang="cs-CZ" sz="900" err="1"/>
              <a:t>urbe</a:t>
            </a:r>
            <a:r>
              <a:rPr lang="cs-CZ" sz="900"/>
              <a:t> </a:t>
            </a:r>
            <a:r>
              <a:rPr lang="cs-CZ" sz="900" err="1"/>
              <a:t>imperatores</a:t>
            </a:r>
            <a:r>
              <a:rPr lang="cs-CZ" sz="900"/>
              <a:t> </a:t>
            </a:r>
            <a:r>
              <a:rPr lang="cs-CZ" sz="900" err="1"/>
              <a:t>prope</a:t>
            </a:r>
            <a:r>
              <a:rPr lang="cs-CZ" sz="900"/>
              <a:t> </a:t>
            </a:r>
            <a:r>
              <a:rPr lang="cs-CZ" sz="900" err="1"/>
              <a:t>armati</a:t>
            </a:r>
            <a:r>
              <a:rPr lang="cs-CZ" sz="900"/>
              <a:t> </a:t>
            </a:r>
            <a:r>
              <a:rPr lang="cs-CZ" sz="900" err="1"/>
              <a:t>poetarum</a:t>
            </a:r>
            <a:r>
              <a:rPr lang="cs-CZ" sz="900"/>
              <a:t> nomen et </a:t>
            </a:r>
            <a:r>
              <a:rPr lang="cs-CZ" sz="900" err="1"/>
              <a:t>Musarum</a:t>
            </a:r>
            <a:r>
              <a:rPr lang="cs-CZ" sz="900"/>
              <a:t> </a:t>
            </a:r>
            <a:r>
              <a:rPr lang="cs-CZ" sz="900" err="1"/>
              <a:t>delubra</a:t>
            </a:r>
            <a:r>
              <a:rPr lang="cs-CZ" sz="900"/>
              <a:t> </a:t>
            </a:r>
            <a:r>
              <a:rPr lang="cs-CZ" sz="900" err="1"/>
              <a:t>coluerunt</a:t>
            </a:r>
            <a:r>
              <a:rPr lang="cs-CZ" sz="900"/>
              <a:t>, in </a:t>
            </a:r>
            <a:r>
              <a:rPr lang="cs-CZ" sz="900" err="1"/>
              <a:t>ea</a:t>
            </a:r>
            <a:r>
              <a:rPr lang="cs-CZ" sz="900"/>
              <a:t> non </a:t>
            </a:r>
            <a:r>
              <a:rPr lang="cs-CZ" sz="900" err="1"/>
              <a:t>debent</a:t>
            </a:r>
            <a:r>
              <a:rPr lang="cs-CZ" sz="900"/>
              <a:t> </a:t>
            </a:r>
            <a:r>
              <a:rPr lang="cs-CZ" sz="900" err="1"/>
              <a:t>togati</a:t>
            </a:r>
            <a:r>
              <a:rPr lang="cs-CZ" sz="900"/>
              <a:t> </a:t>
            </a:r>
            <a:r>
              <a:rPr lang="cs-CZ" sz="900" err="1"/>
              <a:t>iudices</a:t>
            </a:r>
            <a:r>
              <a:rPr lang="cs-CZ" sz="900"/>
              <a:t> a </a:t>
            </a:r>
            <a:r>
              <a:rPr lang="cs-CZ" sz="900" err="1"/>
              <a:t>Musarum</a:t>
            </a:r>
            <a:r>
              <a:rPr lang="cs-CZ" sz="900"/>
              <a:t> </a:t>
            </a:r>
            <a:r>
              <a:rPr lang="cs-CZ" sz="900" err="1"/>
              <a:t>honore</a:t>
            </a:r>
            <a:r>
              <a:rPr lang="cs-CZ" sz="900"/>
              <a:t> et a </a:t>
            </a:r>
            <a:r>
              <a:rPr lang="cs-CZ" sz="900" err="1"/>
              <a:t>poetarum</a:t>
            </a:r>
            <a:r>
              <a:rPr lang="cs-CZ" sz="900"/>
              <a:t> salute </a:t>
            </a:r>
            <a:r>
              <a:rPr lang="cs-CZ" sz="900" err="1"/>
              <a:t>abhorrere</a:t>
            </a:r>
            <a:r>
              <a:rPr lang="cs-CZ" sz="900"/>
              <a:t>. </a:t>
            </a:r>
          </a:p>
          <a:p>
            <a:r>
              <a:rPr lang="cs-CZ" sz="900">
                <a:solidFill>
                  <a:srgbClr val="FF0000"/>
                </a:solidFill>
              </a:rPr>
              <a:t>[28] </a:t>
            </a:r>
            <a:r>
              <a:rPr lang="cs-CZ" sz="900" err="1">
                <a:solidFill>
                  <a:srgbClr val="FF0000"/>
                </a:solidFill>
              </a:rPr>
              <a:t>Atque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ut</a:t>
            </a:r>
            <a:r>
              <a:rPr lang="cs-CZ" sz="900">
                <a:solidFill>
                  <a:srgbClr val="FF0000"/>
                </a:solidFill>
              </a:rPr>
              <a:t> id </a:t>
            </a:r>
            <a:r>
              <a:rPr lang="cs-CZ" sz="900" err="1">
                <a:solidFill>
                  <a:srgbClr val="FF0000"/>
                </a:solidFill>
              </a:rPr>
              <a:t>libentius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faciatis</a:t>
            </a:r>
            <a:r>
              <a:rPr lang="cs-CZ" sz="900"/>
              <a:t>, </a:t>
            </a:r>
            <a:r>
              <a:rPr lang="cs-CZ" sz="900" err="1"/>
              <a:t>iam</a:t>
            </a:r>
            <a:r>
              <a:rPr lang="cs-CZ" sz="900"/>
              <a:t> </a:t>
            </a:r>
            <a:r>
              <a:rPr lang="cs-CZ" sz="900" err="1"/>
              <a:t>me</a:t>
            </a:r>
            <a:r>
              <a:rPr lang="cs-CZ" sz="900"/>
              <a:t> </a:t>
            </a:r>
            <a:r>
              <a:rPr lang="cs-CZ" sz="900" err="1"/>
              <a:t>vobis</a:t>
            </a:r>
            <a:r>
              <a:rPr lang="cs-CZ" sz="900"/>
              <a:t>, </a:t>
            </a:r>
            <a:r>
              <a:rPr lang="cs-CZ" sz="900" err="1"/>
              <a:t>iudices</a:t>
            </a:r>
            <a:r>
              <a:rPr lang="cs-CZ" sz="900"/>
              <a:t>, </a:t>
            </a:r>
            <a:r>
              <a:rPr lang="cs-CZ" sz="900" err="1"/>
              <a:t>indicabo</a:t>
            </a:r>
            <a:r>
              <a:rPr lang="cs-CZ" sz="900"/>
              <a:t>, et de </a:t>
            </a:r>
            <a:r>
              <a:rPr lang="cs-CZ" sz="900" err="1"/>
              <a:t>meo</a:t>
            </a:r>
            <a:r>
              <a:rPr lang="cs-CZ" sz="900"/>
              <a:t> </a:t>
            </a:r>
            <a:r>
              <a:rPr lang="cs-CZ" sz="900" err="1"/>
              <a:t>quodam</a:t>
            </a:r>
            <a:r>
              <a:rPr lang="cs-CZ" sz="900"/>
              <a:t> amore </a:t>
            </a:r>
            <a:r>
              <a:rPr lang="cs-CZ" sz="900" err="1"/>
              <a:t>gloriae</a:t>
            </a:r>
            <a:r>
              <a:rPr lang="cs-CZ" sz="900"/>
              <a:t>, </a:t>
            </a:r>
            <a:r>
              <a:rPr lang="cs-CZ" sz="900" err="1"/>
              <a:t>nimis</a:t>
            </a:r>
            <a:r>
              <a:rPr lang="cs-CZ" sz="900"/>
              <a:t> </a:t>
            </a:r>
            <a:r>
              <a:rPr lang="cs-CZ" sz="900" err="1"/>
              <a:t>acri</a:t>
            </a:r>
            <a:r>
              <a:rPr lang="cs-CZ" sz="900"/>
              <a:t> </a:t>
            </a:r>
            <a:r>
              <a:rPr lang="cs-CZ" sz="900" err="1"/>
              <a:t>fortasse</a:t>
            </a:r>
            <a:r>
              <a:rPr lang="cs-CZ" sz="900"/>
              <a:t> </a:t>
            </a:r>
            <a:r>
              <a:rPr lang="cs-CZ" sz="900" err="1"/>
              <a:t>verum</a:t>
            </a:r>
            <a:r>
              <a:rPr lang="cs-CZ" sz="900"/>
              <a:t> </a:t>
            </a:r>
            <a:r>
              <a:rPr lang="cs-CZ" sz="900" err="1"/>
              <a:t>tamen</a:t>
            </a:r>
            <a:r>
              <a:rPr lang="cs-CZ" sz="900"/>
              <a:t> </a:t>
            </a:r>
            <a:r>
              <a:rPr lang="cs-CZ" sz="900" err="1"/>
              <a:t>honesto</a:t>
            </a:r>
            <a:r>
              <a:rPr lang="cs-CZ" sz="900"/>
              <a:t> </a:t>
            </a:r>
            <a:r>
              <a:rPr lang="cs-CZ" sz="900" err="1"/>
              <a:t>vobis</a:t>
            </a:r>
            <a:r>
              <a:rPr lang="cs-CZ" sz="900"/>
              <a:t>, </a:t>
            </a:r>
            <a:r>
              <a:rPr lang="cs-CZ" sz="900" err="1"/>
              <a:t>confitebor</a:t>
            </a:r>
            <a:r>
              <a:rPr lang="cs-CZ" sz="900"/>
              <a:t>. </a:t>
            </a:r>
            <a:r>
              <a:rPr lang="cs-CZ" sz="900" err="1"/>
              <a:t>Nam</a:t>
            </a:r>
            <a:r>
              <a:rPr lang="cs-CZ" sz="900"/>
              <a:t> </a:t>
            </a:r>
            <a:r>
              <a:rPr lang="cs-CZ" sz="900" err="1"/>
              <a:t>quas</a:t>
            </a:r>
            <a:r>
              <a:rPr lang="cs-CZ" sz="900"/>
              <a:t> res nos in </a:t>
            </a:r>
            <a:r>
              <a:rPr lang="cs-CZ" sz="900" err="1"/>
              <a:t>consulatu</a:t>
            </a:r>
            <a:r>
              <a:rPr lang="cs-CZ" sz="900"/>
              <a:t> nostro vobiscum </a:t>
            </a:r>
            <a:r>
              <a:rPr lang="cs-CZ" sz="900" err="1"/>
              <a:t>simul</a:t>
            </a:r>
            <a:r>
              <a:rPr lang="cs-CZ" sz="900"/>
              <a:t> pro salute </a:t>
            </a:r>
            <a:r>
              <a:rPr lang="cs-CZ" sz="900" err="1"/>
              <a:t>huiusce</a:t>
            </a:r>
            <a:r>
              <a:rPr lang="cs-CZ" sz="900"/>
              <a:t> </a:t>
            </a:r>
            <a:r>
              <a:rPr lang="cs-CZ" sz="900" err="1"/>
              <a:t>imperi</a:t>
            </a:r>
            <a:r>
              <a:rPr lang="cs-CZ" sz="900"/>
              <a:t> et pro vita </a:t>
            </a:r>
            <a:r>
              <a:rPr lang="cs-CZ" sz="900" err="1"/>
              <a:t>civium</a:t>
            </a:r>
            <a:r>
              <a:rPr lang="cs-CZ" sz="900"/>
              <a:t> </a:t>
            </a:r>
            <a:r>
              <a:rPr lang="cs-CZ" sz="900" err="1"/>
              <a:t>proque</a:t>
            </a:r>
            <a:r>
              <a:rPr lang="cs-CZ" sz="900"/>
              <a:t> universa re publica </a:t>
            </a:r>
            <a:r>
              <a:rPr lang="cs-CZ" sz="900" err="1"/>
              <a:t>gessimus</a:t>
            </a:r>
            <a:r>
              <a:rPr lang="cs-CZ" sz="900"/>
              <a:t>, </a:t>
            </a:r>
            <a:r>
              <a:rPr lang="cs-CZ" sz="900" err="1"/>
              <a:t>attigit</a:t>
            </a:r>
            <a:r>
              <a:rPr lang="cs-CZ" sz="900"/>
              <a:t> hic </a:t>
            </a:r>
            <a:r>
              <a:rPr lang="cs-CZ" sz="900" err="1"/>
              <a:t>versibus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inchoavit</a:t>
            </a:r>
            <a:r>
              <a:rPr lang="cs-CZ" sz="900"/>
              <a:t>: </a:t>
            </a:r>
            <a:r>
              <a:rPr lang="cs-CZ" sz="900" err="1"/>
              <a:t>quibus</a:t>
            </a:r>
            <a:r>
              <a:rPr lang="cs-CZ" sz="900"/>
              <a:t> </a:t>
            </a:r>
            <a:r>
              <a:rPr lang="cs-CZ" sz="900" err="1"/>
              <a:t>auditis</a:t>
            </a:r>
            <a:r>
              <a:rPr lang="cs-CZ" sz="900"/>
              <a:t>, 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mihi</a:t>
            </a:r>
            <a:r>
              <a:rPr lang="cs-CZ" sz="900"/>
              <a:t> </a:t>
            </a:r>
            <a:r>
              <a:rPr lang="cs-CZ" sz="900" err="1"/>
              <a:t>magna</a:t>
            </a:r>
            <a:r>
              <a:rPr lang="cs-CZ" sz="900"/>
              <a:t> res et </a:t>
            </a:r>
            <a:r>
              <a:rPr lang="cs-CZ" sz="900" err="1"/>
              <a:t>iucunda</a:t>
            </a:r>
            <a:r>
              <a:rPr lang="cs-CZ" sz="900"/>
              <a:t> visa </a:t>
            </a:r>
            <a:r>
              <a:rPr lang="cs-CZ" sz="900" err="1"/>
              <a:t>est</a:t>
            </a:r>
            <a:r>
              <a:rPr lang="cs-CZ" sz="900"/>
              <a:t>, </a:t>
            </a:r>
            <a:r>
              <a:rPr lang="cs-CZ" sz="900" err="1"/>
              <a:t>hunc</a:t>
            </a:r>
            <a:r>
              <a:rPr lang="cs-CZ" sz="900"/>
              <a:t> ad </a:t>
            </a:r>
            <a:r>
              <a:rPr lang="cs-CZ" sz="900" err="1"/>
              <a:t>perficiendum</a:t>
            </a:r>
            <a:r>
              <a:rPr lang="cs-CZ" sz="900"/>
              <a:t> </a:t>
            </a:r>
            <a:r>
              <a:rPr lang="cs-CZ" sz="900" err="1"/>
              <a:t>adornavi</a:t>
            </a:r>
            <a:r>
              <a:rPr lang="cs-CZ" sz="900"/>
              <a:t>. </a:t>
            </a:r>
            <a:r>
              <a:rPr lang="cs-CZ" sz="900" err="1"/>
              <a:t>Nullam</a:t>
            </a:r>
            <a:r>
              <a:rPr lang="cs-CZ" sz="900"/>
              <a:t> </a:t>
            </a:r>
            <a:r>
              <a:rPr lang="cs-CZ" sz="900" err="1"/>
              <a:t>enim</a:t>
            </a:r>
            <a:r>
              <a:rPr lang="cs-CZ" sz="900"/>
              <a:t> </a:t>
            </a:r>
            <a:r>
              <a:rPr lang="cs-CZ" sz="900" err="1"/>
              <a:t>virtus</a:t>
            </a:r>
            <a:r>
              <a:rPr lang="cs-CZ" sz="900"/>
              <a:t> </a:t>
            </a:r>
            <a:r>
              <a:rPr lang="cs-CZ" sz="900" err="1"/>
              <a:t>aliam</a:t>
            </a:r>
            <a:r>
              <a:rPr lang="cs-CZ" sz="900"/>
              <a:t> </a:t>
            </a:r>
            <a:r>
              <a:rPr lang="cs-CZ" sz="900" err="1"/>
              <a:t>mercedem</a:t>
            </a:r>
            <a:r>
              <a:rPr lang="cs-CZ" sz="900"/>
              <a:t> </a:t>
            </a:r>
            <a:r>
              <a:rPr lang="cs-CZ" sz="900" err="1"/>
              <a:t>laborum</a:t>
            </a:r>
            <a:r>
              <a:rPr lang="cs-CZ" sz="900"/>
              <a:t> </a:t>
            </a:r>
            <a:r>
              <a:rPr lang="cs-CZ" sz="900" err="1"/>
              <a:t>periculorumque</a:t>
            </a:r>
            <a:r>
              <a:rPr lang="cs-CZ" sz="900"/>
              <a:t> desiderat, </a:t>
            </a:r>
            <a:r>
              <a:rPr lang="cs-CZ" sz="900" err="1"/>
              <a:t>praeter</a:t>
            </a:r>
            <a:r>
              <a:rPr lang="cs-CZ" sz="900"/>
              <a:t> </a:t>
            </a:r>
            <a:r>
              <a:rPr lang="cs-CZ" sz="900" err="1"/>
              <a:t>hanc</a:t>
            </a:r>
            <a:r>
              <a:rPr lang="cs-CZ" sz="900"/>
              <a:t> laudis et </a:t>
            </a:r>
            <a:r>
              <a:rPr lang="cs-CZ" sz="900" err="1"/>
              <a:t>gloriae</a:t>
            </a:r>
            <a:r>
              <a:rPr lang="cs-CZ" sz="900"/>
              <a:t>: </a:t>
            </a:r>
            <a:r>
              <a:rPr lang="cs-CZ" sz="900" err="1"/>
              <a:t>qua</a:t>
            </a:r>
            <a:r>
              <a:rPr lang="cs-CZ" sz="900"/>
              <a:t> </a:t>
            </a:r>
            <a:r>
              <a:rPr lang="cs-CZ" sz="900" err="1"/>
              <a:t>quidem</a:t>
            </a:r>
            <a:r>
              <a:rPr lang="cs-CZ" sz="900"/>
              <a:t> </a:t>
            </a:r>
            <a:r>
              <a:rPr lang="cs-CZ" sz="900" err="1"/>
              <a:t>detracta</a:t>
            </a:r>
            <a:r>
              <a:rPr lang="cs-CZ" sz="900"/>
              <a:t>, </a:t>
            </a:r>
            <a:r>
              <a:rPr lang="cs-CZ" sz="900" err="1"/>
              <a:t>iudices</a:t>
            </a:r>
            <a:r>
              <a:rPr lang="cs-CZ" sz="900"/>
              <a:t>, </a:t>
            </a:r>
            <a:r>
              <a:rPr lang="cs-CZ" sz="900" err="1"/>
              <a:t>quid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 </a:t>
            </a:r>
            <a:r>
              <a:rPr lang="cs-CZ" sz="900" err="1"/>
              <a:t>quod</a:t>
            </a:r>
            <a:r>
              <a:rPr lang="cs-CZ" sz="900"/>
              <a:t> in hoc tam </a:t>
            </a:r>
            <a:r>
              <a:rPr lang="cs-CZ" sz="900" err="1"/>
              <a:t>exiguo</a:t>
            </a:r>
            <a:r>
              <a:rPr lang="cs-CZ" sz="900"/>
              <a:t> vitae </a:t>
            </a:r>
            <a:r>
              <a:rPr lang="cs-CZ" sz="900" err="1"/>
              <a:t>curriculo</a:t>
            </a:r>
            <a:r>
              <a:rPr lang="cs-CZ" sz="900"/>
              <a:t> [et tam </a:t>
            </a:r>
            <a:r>
              <a:rPr lang="cs-CZ" sz="900" err="1"/>
              <a:t>brevi</a:t>
            </a:r>
            <a:r>
              <a:rPr lang="cs-CZ" sz="900"/>
              <a:t>] </a:t>
            </a:r>
            <a:r>
              <a:rPr lang="cs-CZ" sz="900" err="1"/>
              <a:t>tantis</a:t>
            </a:r>
            <a:r>
              <a:rPr lang="cs-CZ" sz="900"/>
              <a:t> nos in </a:t>
            </a:r>
            <a:r>
              <a:rPr lang="cs-CZ" sz="900" err="1"/>
              <a:t>laboribus</a:t>
            </a:r>
            <a:r>
              <a:rPr lang="cs-CZ" sz="900"/>
              <a:t> </a:t>
            </a:r>
            <a:r>
              <a:rPr lang="cs-CZ" sz="900" err="1"/>
              <a:t>exerceamus</a:t>
            </a:r>
            <a:r>
              <a:rPr lang="cs-CZ" sz="900"/>
              <a:t>? </a:t>
            </a:r>
          </a:p>
          <a:p>
            <a:r>
              <a:rPr lang="cs-CZ" sz="900"/>
              <a:t>[29] </a:t>
            </a:r>
            <a:r>
              <a:rPr lang="cs-CZ" sz="900" err="1"/>
              <a:t>Certe</a:t>
            </a:r>
            <a:r>
              <a:rPr lang="cs-CZ" sz="900"/>
              <a:t> si </a:t>
            </a:r>
            <a:r>
              <a:rPr lang="cs-CZ" sz="900" err="1"/>
              <a:t>nihil</a:t>
            </a:r>
            <a:r>
              <a:rPr lang="cs-CZ" sz="900"/>
              <a:t> </a:t>
            </a:r>
            <a:r>
              <a:rPr lang="cs-CZ" sz="900" err="1"/>
              <a:t>animus</a:t>
            </a:r>
            <a:r>
              <a:rPr lang="cs-CZ" sz="900"/>
              <a:t> </a:t>
            </a:r>
            <a:r>
              <a:rPr lang="cs-CZ" sz="900" err="1"/>
              <a:t>praesentiret</a:t>
            </a:r>
            <a:r>
              <a:rPr lang="cs-CZ" sz="900"/>
              <a:t> in </a:t>
            </a:r>
            <a:r>
              <a:rPr lang="cs-CZ" sz="900" err="1"/>
              <a:t>posterum</a:t>
            </a:r>
            <a:r>
              <a:rPr lang="cs-CZ" sz="900"/>
              <a:t>, et si </a:t>
            </a:r>
            <a:r>
              <a:rPr lang="cs-CZ" sz="900" err="1"/>
              <a:t>quibus</a:t>
            </a:r>
            <a:r>
              <a:rPr lang="cs-CZ" sz="900"/>
              <a:t> </a:t>
            </a:r>
            <a:r>
              <a:rPr lang="cs-CZ" sz="900" err="1"/>
              <a:t>regionibus</a:t>
            </a:r>
            <a:r>
              <a:rPr lang="cs-CZ" sz="900"/>
              <a:t> vitae </a:t>
            </a:r>
            <a:r>
              <a:rPr lang="cs-CZ" sz="900" err="1"/>
              <a:t>spatium</a:t>
            </a:r>
            <a:r>
              <a:rPr lang="cs-CZ" sz="900"/>
              <a:t> </a:t>
            </a:r>
            <a:r>
              <a:rPr lang="cs-CZ" sz="900" err="1"/>
              <a:t>circumscriptum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, </a:t>
            </a:r>
            <a:r>
              <a:rPr lang="cs-CZ" sz="900" err="1"/>
              <a:t>eisdem</a:t>
            </a:r>
            <a:r>
              <a:rPr lang="cs-CZ" sz="900"/>
              <a:t> </a:t>
            </a:r>
            <a:r>
              <a:rPr lang="cs-CZ" sz="900" err="1"/>
              <a:t>omnis</a:t>
            </a:r>
            <a:r>
              <a:rPr lang="cs-CZ" sz="900"/>
              <a:t> </a:t>
            </a:r>
            <a:r>
              <a:rPr lang="cs-CZ" sz="900" err="1"/>
              <a:t>cogitationes</a:t>
            </a:r>
            <a:r>
              <a:rPr lang="cs-CZ" sz="900"/>
              <a:t> </a:t>
            </a:r>
            <a:r>
              <a:rPr lang="cs-CZ" sz="900" err="1"/>
              <a:t>terminaret</a:t>
            </a:r>
            <a:r>
              <a:rPr lang="cs-CZ" sz="900"/>
              <a:t> </a:t>
            </a:r>
            <a:r>
              <a:rPr lang="cs-CZ" sz="900" err="1"/>
              <a:t>suas</a:t>
            </a:r>
            <a:r>
              <a:rPr lang="cs-CZ" sz="900"/>
              <a:t>; </a:t>
            </a:r>
            <a:r>
              <a:rPr lang="cs-CZ" sz="900" err="1"/>
              <a:t>nec</a:t>
            </a:r>
            <a:r>
              <a:rPr lang="cs-CZ" sz="900"/>
              <a:t> </a:t>
            </a:r>
            <a:r>
              <a:rPr lang="cs-CZ" sz="900" err="1"/>
              <a:t>tantis</a:t>
            </a:r>
            <a:r>
              <a:rPr lang="cs-CZ" sz="900"/>
              <a:t> se </a:t>
            </a:r>
            <a:r>
              <a:rPr lang="cs-CZ" sz="900" err="1"/>
              <a:t>laboribus</a:t>
            </a:r>
            <a:r>
              <a:rPr lang="cs-CZ" sz="900"/>
              <a:t> </a:t>
            </a:r>
            <a:r>
              <a:rPr lang="cs-CZ" sz="900" err="1"/>
              <a:t>frangeret</a:t>
            </a:r>
            <a:r>
              <a:rPr lang="cs-CZ" sz="900"/>
              <a:t>,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tot</a:t>
            </a:r>
            <a:r>
              <a:rPr lang="cs-CZ" sz="900"/>
              <a:t> </a:t>
            </a:r>
            <a:r>
              <a:rPr lang="cs-CZ" sz="900" err="1"/>
              <a:t>curis</a:t>
            </a:r>
            <a:r>
              <a:rPr lang="cs-CZ" sz="900"/>
              <a:t> </a:t>
            </a:r>
            <a:r>
              <a:rPr lang="cs-CZ" sz="900" err="1"/>
              <a:t>vigiliisque</a:t>
            </a:r>
            <a:r>
              <a:rPr lang="cs-CZ" sz="900"/>
              <a:t> </a:t>
            </a:r>
            <a:r>
              <a:rPr lang="cs-CZ" sz="900" err="1"/>
              <a:t>angeretur</a:t>
            </a:r>
            <a:r>
              <a:rPr lang="cs-CZ" sz="900"/>
              <a:t>, </a:t>
            </a:r>
            <a:r>
              <a:rPr lang="cs-CZ" sz="900" err="1"/>
              <a:t>nec</a:t>
            </a:r>
            <a:r>
              <a:rPr lang="cs-CZ" sz="900"/>
              <a:t> </a:t>
            </a:r>
            <a:r>
              <a:rPr lang="cs-CZ" sz="900" err="1"/>
              <a:t>totiens</a:t>
            </a:r>
            <a:r>
              <a:rPr lang="cs-CZ" sz="900"/>
              <a:t> de </a:t>
            </a:r>
            <a:r>
              <a:rPr lang="cs-CZ" sz="900" err="1"/>
              <a:t>ipsa</a:t>
            </a:r>
            <a:r>
              <a:rPr lang="cs-CZ" sz="900"/>
              <a:t> vita </a:t>
            </a:r>
            <a:r>
              <a:rPr lang="cs-CZ" sz="900" err="1"/>
              <a:t>dimicaret</a:t>
            </a:r>
            <a:r>
              <a:rPr lang="cs-CZ" sz="900"/>
              <a:t>. </a:t>
            </a:r>
            <a:r>
              <a:rPr lang="cs-CZ" sz="900" err="1"/>
              <a:t>Nunc</a:t>
            </a:r>
            <a:r>
              <a:rPr lang="cs-CZ" sz="900"/>
              <a:t> </a:t>
            </a:r>
            <a:r>
              <a:rPr lang="cs-CZ" sz="900" err="1"/>
              <a:t>insidet</a:t>
            </a:r>
            <a:r>
              <a:rPr lang="cs-CZ" sz="900"/>
              <a:t> </a:t>
            </a:r>
            <a:r>
              <a:rPr lang="cs-CZ" sz="900" err="1"/>
              <a:t>quaedam</a:t>
            </a:r>
            <a:r>
              <a:rPr lang="cs-CZ" sz="900"/>
              <a:t> in </a:t>
            </a:r>
            <a:r>
              <a:rPr lang="cs-CZ" sz="900" err="1"/>
              <a:t>optimo</a:t>
            </a:r>
            <a:r>
              <a:rPr lang="cs-CZ" sz="900"/>
              <a:t> </a:t>
            </a:r>
            <a:r>
              <a:rPr lang="cs-CZ" sz="900" err="1"/>
              <a:t>quoque</a:t>
            </a:r>
            <a:r>
              <a:rPr lang="cs-CZ" sz="900"/>
              <a:t> </a:t>
            </a:r>
            <a:r>
              <a:rPr lang="cs-CZ" sz="900" err="1"/>
              <a:t>virtus</a:t>
            </a:r>
            <a:r>
              <a:rPr lang="cs-CZ" sz="900"/>
              <a:t> </a:t>
            </a:r>
            <a:r>
              <a:rPr lang="cs-CZ" sz="900" err="1"/>
              <a:t>quae</a:t>
            </a:r>
            <a:r>
              <a:rPr lang="cs-CZ" sz="900"/>
              <a:t> </a:t>
            </a:r>
            <a:r>
              <a:rPr lang="cs-CZ" sz="900" err="1"/>
              <a:t>noctis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dies</a:t>
            </a:r>
            <a:r>
              <a:rPr lang="cs-CZ" sz="900"/>
              <a:t> </a:t>
            </a:r>
            <a:r>
              <a:rPr lang="cs-CZ" sz="900" err="1"/>
              <a:t>animum</a:t>
            </a:r>
            <a:r>
              <a:rPr lang="cs-CZ" sz="900"/>
              <a:t> </a:t>
            </a:r>
            <a:r>
              <a:rPr lang="cs-CZ" sz="900" err="1"/>
              <a:t>gloriae</a:t>
            </a:r>
            <a:r>
              <a:rPr lang="cs-CZ" sz="900"/>
              <a:t> </a:t>
            </a:r>
            <a:r>
              <a:rPr lang="cs-CZ" sz="900" err="1"/>
              <a:t>stimulis</a:t>
            </a:r>
            <a:r>
              <a:rPr lang="cs-CZ" sz="900"/>
              <a:t> </a:t>
            </a:r>
            <a:r>
              <a:rPr lang="cs-CZ" sz="900" err="1"/>
              <a:t>concitat</a:t>
            </a:r>
            <a:r>
              <a:rPr lang="cs-CZ" sz="900"/>
              <a:t>,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admonet</a:t>
            </a:r>
            <a:r>
              <a:rPr lang="cs-CZ" sz="900"/>
              <a:t> non </a:t>
            </a:r>
            <a:r>
              <a:rPr lang="cs-CZ" sz="900" err="1"/>
              <a:t>cum</a:t>
            </a:r>
            <a:r>
              <a:rPr lang="cs-CZ" sz="900"/>
              <a:t> vitae </a:t>
            </a:r>
            <a:r>
              <a:rPr lang="cs-CZ" sz="900" err="1"/>
              <a:t>tempore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dimittendam</a:t>
            </a:r>
            <a:r>
              <a:rPr lang="cs-CZ" sz="900"/>
              <a:t> </a:t>
            </a:r>
            <a:r>
              <a:rPr lang="cs-CZ" sz="900" err="1"/>
              <a:t>commemorationem</a:t>
            </a:r>
            <a:r>
              <a:rPr lang="cs-CZ" sz="900"/>
              <a:t> </a:t>
            </a:r>
            <a:r>
              <a:rPr lang="cs-CZ" sz="900" err="1"/>
              <a:t>nominis</a:t>
            </a:r>
            <a:r>
              <a:rPr lang="cs-CZ" sz="900"/>
              <a:t> </a:t>
            </a:r>
            <a:r>
              <a:rPr lang="cs-CZ" sz="900" err="1"/>
              <a:t>nostri</a:t>
            </a:r>
            <a:r>
              <a:rPr lang="cs-CZ" sz="900"/>
              <a:t>, sed </a:t>
            </a:r>
            <a:r>
              <a:rPr lang="cs-CZ" sz="900" err="1"/>
              <a:t>cum</a:t>
            </a:r>
            <a:r>
              <a:rPr lang="cs-CZ" sz="900"/>
              <a:t> omni </a:t>
            </a:r>
            <a:r>
              <a:rPr lang="cs-CZ" sz="900" err="1"/>
              <a:t>posteritate</a:t>
            </a:r>
            <a:r>
              <a:rPr lang="cs-CZ" sz="900"/>
              <a:t> </a:t>
            </a:r>
            <a:r>
              <a:rPr lang="cs-CZ" sz="900" err="1"/>
              <a:t>adaequandam</a:t>
            </a:r>
            <a:r>
              <a:rPr lang="cs-CZ" sz="900" smtClean="0"/>
              <a:t>.</a:t>
            </a:r>
            <a:endParaRPr lang="cs-CZ" sz="900"/>
          </a:p>
          <a:p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03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Peroratio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/>
              <a:t>[29] </a:t>
            </a:r>
            <a:r>
              <a:rPr lang="cs-CZ" err="1"/>
              <a:t>Certe</a:t>
            </a:r>
            <a:r>
              <a:rPr lang="cs-CZ"/>
              <a:t> si </a:t>
            </a:r>
            <a:r>
              <a:rPr lang="cs-CZ" err="1"/>
              <a:t>nihil</a:t>
            </a:r>
            <a:r>
              <a:rPr lang="cs-CZ"/>
              <a:t> </a:t>
            </a:r>
            <a:r>
              <a:rPr lang="cs-CZ" err="1"/>
              <a:t>animus</a:t>
            </a:r>
            <a:r>
              <a:rPr lang="cs-CZ"/>
              <a:t> </a:t>
            </a:r>
            <a:r>
              <a:rPr lang="cs-CZ" err="1"/>
              <a:t>praesentiret</a:t>
            </a:r>
            <a:r>
              <a:rPr lang="cs-CZ"/>
              <a:t> in </a:t>
            </a:r>
            <a:r>
              <a:rPr lang="cs-CZ" err="1"/>
              <a:t>posterum</a:t>
            </a:r>
            <a:r>
              <a:rPr lang="cs-CZ"/>
              <a:t>, et si </a:t>
            </a:r>
            <a:r>
              <a:rPr lang="cs-CZ" err="1"/>
              <a:t>quibus</a:t>
            </a:r>
            <a:r>
              <a:rPr lang="cs-CZ"/>
              <a:t> </a:t>
            </a:r>
            <a:r>
              <a:rPr lang="cs-CZ" err="1"/>
              <a:t>regionibus</a:t>
            </a:r>
            <a:r>
              <a:rPr lang="cs-CZ"/>
              <a:t> vitae </a:t>
            </a:r>
            <a:r>
              <a:rPr lang="cs-CZ" err="1"/>
              <a:t>spatium</a:t>
            </a:r>
            <a:r>
              <a:rPr lang="cs-CZ"/>
              <a:t> </a:t>
            </a:r>
            <a:r>
              <a:rPr lang="cs-CZ" err="1"/>
              <a:t>circumscriptum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, </a:t>
            </a:r>
            <a:r>
              <a:rPr lang="cs-CZ" err="1"/>
              <a:t>eisdem</a:t>
            </a:r>
            <a:r>
              <a:rPr lang="cs-CZ"/>
              <a:t> </a:t>
            </a:r>
            <a:r>
              <a:rPr lang="cs-CZ" err="1"/>
              <a:t>omnis</a:t>
            </a:r>
            <a:r>
              <a:rPr lang="cs-CZ"/>
              <a:t> </a:t>
            </a:r>
            <a:r>
              <a:rPr lang="cs-CZ" err="1"/>
              <a:t>cogitationes</a:t>
            </a:r>
            <a:r>
              <a:rPr lang="cs-CZ"/>
              <a:t> </a:t>
            </a:r>
            <a:r>
              <a:rPr lang="cs-CZ" err="1"/>
              <a:t>terminaret</a:t>
            </a:r>
            <a:r>
              <a:rPr lang="cs-CZ"/>
              <a:t> </a:t>
            </a:r>
            <a:r>
              <a:rPr lang="cs-CZ" err="1"/>
              <a:t>suas</a:t>
            </a:r>
            <a:r>
              <a:rPr lang="cs-CZ"/>
              <a:t>; </a:t>
            </a:r>
            <a:r>
              <a:rPr lang="cs-CZ" err="1"/>
              <a:t>nec</a:t>
            </a:r>
            <a:r>
              <a:rPr lang="cs-CZ"/>
              <a:t> </a:t>
            </a:r>
            <a:r>
              <a:rPr lang="cs-CZ" err="1"/>
              <a:t>tantis</a:t>
            </a:r>
            <a:r>
              <a:rPr lang="cs-CZ"/>
              <a:t> se </a:t>
            </a:r>
            <a:r>
              <a:rPr lang="cs-CZ" err="1"/>
              <a:t>laboribus</a:t>
            </a:r>
            <a:r>
              <a:rPr lang="cs-CZ"/>
              <a:t> </a:t>
            </a:r>
            <a:r>
              <a:rPr lang="cs-CZ" err="1"/>
              <a:t>frangeret</a:t>
            </a:r>
            <a:r>
              <a:rPr lang="cs-CZ"/>
              <a:t>, </a:t>
            </a:r>
            <a:r>
              <a:rPr lang="cs-CZ" err="1"/>
              <a:t>neque</a:t>
            </a:r>
            <a:r>
              <a:rPr lang="cs-CZ"/>
              <a:t> </a:t>
            </a:r>
            <a:r>
              <a:rPr lang="cs-CZ" err="1"/>
              <a:t>tot</a:t>
            </a:r>
            <a:r>
              <a:rPr lang="cs-CZ"/>
              <a:t> </a:t>
            </a:r>
            <a:r>
              <a:rPr lang="cs-CZ" err="1"/>
              <a:t>curis</a:t>
            </a:r>
            <a:r>
              <a:rPr lang="cs-CZ"/>
              <a:t> </a:t>
            </a:r>
            <a:r>
              <a:rPr lang="cs-CZ" err="1"/>
              <a:t>vigiliisque</a:t>
            </a:r>
            <a:r>
              <a:rPr lang="cs-CZ"/>
              <a:t> </a:t>
            </a:r>
            <a:r>
              <a:rPr lang="cs-CZ" err="1"/>
              <a:t>angeretur</a:t>
            </a:r>
            <a:r>
              <a:rPr lang="cs-CZ"/>
              <a:t>, </a:t>
            </a:r>
            <a:r>
              <a:rPr lang="cs-CZ" err="1"/>
              <a:t>nec</a:t>
            </a:r>
            <a:r>
              <a:rPr lang="cs-CZ"/>
              <a:t> </a:t>
            </a:r>
            <a:r>
              <a:rPr lang="cs-CZ" err="1"/>
              <a:t>totiens</a:t>
            </a:r>
            <a:r>
              <a:rPr lang="cs-CZ"/>
              <a:t> de </a:t>
            </a:r>
            <a:r>
              <a:rPr lang="cs-CZ" err="1"/>
              <a:t>ipsa</a:t>
            </a:r>
            <a:r>
              <a:rPr lang="cs-CZ"/>
              <a:t> vita </a:t>
            </a:r>
            <a:r>
              <a:rPr lang="cs-CZ" err="1"/>
              <a:t>dimicaret</a:t>
            </a:r>
            <a:r>
              <a:rPr lang="cs-CZ"/>
              <a:t>. </a:t>
            </a:r>
            <a:r>
              <a:rPr lang="cs-CZ" err="1"/>
              <a:t>Nunc</a:t>
            </a:r>
            <a:r>
              <a:rPr lang="cs-CZ"/>
              <a:t> </a:t>
            </a:r>
            <a:r>
              <a:rPr lang="cs-CZ" err="1"/>
              <a:t>insidet</a:t>
            </a:r>
            <a:r>
              <a:rPr lang="cs-CZ"/>
              <a:t> </a:t>
            </a:r>
            <a:r>
              <a:rPr lang="cs-CZ" err="1"/>
              <a:t>quaedam</a:t>
            </a:r>
            <a:r>
              <a:rPr lang="cs-CZ"/>
              <a:t> in </a:t>
            </a:r>
            <a:r>
              <a:rPr lang="cs-CZ" err="1"/>
              <a:t>optimo</a:t>
            </a:r>
            <a:r>
              <a:rPr lang="cs-CZ"/>
              <a:t> </a:t>
            </a:r>
            <a:r>
              <a:rPr lang="cs-CZ" err="1"/>
              <a:t>quoque</a:t>
            </a:r>
            <a:r>
              <a:rPr lang="cs-CZ"/>
              <a:t> </a:t>
            </a:r>
            <a:r>
              <a:rPr lang="cs-CZ" err="1"/>
              <a:t>virtus</a:t>
            </a:r>
            <a:r>
              <a:rPr lang="cs-CZ"/>
              <a:t> </a:t>
            </a:r>
            <a:r>
              <a:rPr lang="cs-CZ" err="1"/>
              <a:t>quae</a:t>
            </a:r>
            <a:r>
              <a:rPr lang="cs-CZ"/>
              <a:t> </a:t>
            </a:r>
            <a:r>
              <a:rPr lang="cs-CZ" err="1"/>
              <a:t>noctis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dies</a:t>
            </a:r>
            <a:r>
              <a:rPr lang="cs-CZ"/>
              <a:t> </a:t>
            </a:r>
            <a:r>
              <a:rPr lang="cs-CZ" err="1"/>
              <a:t>animum</a:t>
            </a:r>
            <a:r>
              <a:rPr lang="cs-CZ"/>
              <a:t> </a:t>
            </a:r>
            <a:r>
              <a:rPr lang="cs-CZ" err="1"/>
              <a:t>gloriae</a:t>
            </a:r>
            <a:r>
              <a:rPr lang="cs-CZ"/>
              <a:t> </a:t>
            </a:r>
            <a:r>
              <a:rPr lang="cs-CZ" err="1"/>
              <a:t>stimulis</a:t>
            </a:r>
            <a:r>
              <a:rPr lang="cs-CZ"/>
              <a:t> </a:t>
            </a:r>
            <a:r>
              <a:rPr lang="cs-CZ" err="1"/>
              <a:t>concitat</a:t>
            </a:r>
            <a:r>
              <a:rPr lang="cs-CZ"/>
              <a:t>,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admonet</a:t>
            </a:r>
            <a:r>
              <a:rPr lang="cs-CZ"/>
              <a:t> non </a:t>
            </a:r>
            <a:r>
              <a:rPr lang="cs-CZ" err="1"/>
              <a:t>cum</a:t>
            </a:r>
            <a:r>
              <a:rPr lang="cs-CZ"/>
              <a:t> vitae </a:t>
            </a:r>
            <a:r>
              <a:rPr lang="cs-CZ" err="1"/>
              <a:t>tempore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dimittendam</a:t>
            </a:r>
            <a:r>
              <a:rPr lang="cs-CZ"/>
              <a:t> </a:t>
            </a:r>
            <a:r>
              <a:rPr lang="cs-CZ" err="1"/>
              <a:t>commemorationem</a:t>
            </a:r>
            <a:r>
              <a:rPr lang="cs-CZ"/>
              <a:t> </a:t>
            </a:r>
            <a:r>
              <a:rPr lang="cs-CZ" err="1"/>
              <a:t>nominis</a:t>
            </a:r>
            <a:r>
              <a:rPr lang="cs-CZ"/>
              <a:t> </a:t>
            </a:r>
            <a:r>
              <a:rPr lang="cs-CZ" err="1"/>
              <a:t>nostri</a:t>
            </a:r>
            <a:r>
              <a:rPr lang="cs-CZ"/>
              <a:t>, sed </a:t>
            </a:r>
            <a:r>
              <a:rPr lang="cs-CZ" err="1"/>
              <a:t>cum</a:t>
            </a:r>
            <a:r>
              <a:rPr lang="cs-CZ"/>
              <a:t> omni </a:t>
            </a:r>
            <a:r>
              <a:rPr lang="cs-CZ" err="1"/>
              <a:t>posteritate</a:t>
            </a:r>
            <a:r>
              <a:rPr lang="cs-CZ"/>
              <a:t> </a:t>
            </a:r>
            <a:r>
              <a:rPr lang="cs-CZ" err="1"/>
              <a:t>adaequandam</a:t>
            </a:r>
            <a:r>
              <a:rPr lang="cs-CZ"/>
              <a:t>. </a:t>
            </a:r>
          </a:p>
          <a:p>
            <a:r>
              <a:rPr lang="cs-CZ"/>
              <a:t>[30] </a:t>
            </a:r>
            <a:r>
              <a:rPr lang="cs-CZ" err="1"/>
              <a:t>An</a:t>
            </a:r>
            <a:r>
              <a:rPr lang="cs-CZ"/>
              <a:t> vero tam </a:t>
            </a:r>
            <a:r>
              <a:rPr lang="cs-CZ" err="1"/>
              <a:t>parvi</a:t>
            </a:r>
            <a:r>
              <a:rPr lang="cs-CZ"/>
              <a:t> </a:t>
            </a:r>
            <a:r>
              <a:rPr lang="cs-CZ" err="1"/>
              <a:t>animi</a:t>
            </a:r>
            <a:r>
              <a:rPr lang="cs-CZ"/>
              <a:t> </a:t>
            </a:r>
            <a:r>
              <a:rPr lang="cs-CZ" err="1"/>
              <a:t>videamur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omnes</a:t>
            </a:r>
            <a:r>
              <a:rPr lang="cs-CZ"/>
              <a:t>, qui in re publica </a:t>
            </a:r>
            <a:r>
              <a:rPr lang="cs-CZ" err="1"/>
              <a:t>atque</a:t>
            </a:r>
            <a:r>
              <a:rPr lang="cs-CZ"/>
              <a:t> in his vitae </a:t>
            </a:r>
            <a:r>
              <a:rPr lang="cs-CZ" err="1"/>
              <a:t>periculis</a:t>
            </a:r>
            <a:r>
              <a:rPr lang="cs-CZ"/>
              <a:t> </a:t>
            </a:r>
            <a:r>
              <a:rPr lang="cs-CZ" err="1"/>
              <a:t>laboribusque</a:t>
            </a:r>
            <a:r>
              <a:rPr lang="cs-CZ"/>
              <a:t> </a:t>
            </a:r>
            <a:r>
              <a:rPr lang="cs-CZ" err="1"/>
              <a:t>versamur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,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usque</a:t>
            </a:r>
            <a:r>
              <a:rPr lang="cs-CZ"/>
              <a:t> ad </a:t>
            </a:r>
            <a:r>
              <a:rPr lang="cs-CZ" err="1"/>
              <a:t>extremum</a:t>
            </a:r>
            <a:r>
              <a:rPr lang="cs-CZ"/>
              <a:t> </a:t>
            </a:r>
            <a:r>
              <a:rPr lang="cs-CZ" err="1"/>
              <a:t>spatium</a:t>
            </a:r>
            <a:r>
              <a:rPr lang="cs-CZ"/>
              <a:t> </a:t>
            </a:r>
            <a:r>
              <a:rPr lang="cs-CZ" err="1"/>
              <a:t>nullum</a:t>
            </a:r>
            <a:r>
              <a:rPr lang="cs-CZ"/>
              <a:t> </a:t>
            </a:r>
            <a:r>
              <a:rPr lang="cs-CZ" err="1"/>
              <a:t>tranquillum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otiosum</a:t>
            </a:r>
            <a:r>
              <a:rPr lang="cs-CZ"/>
              <a:t> </a:t>
            </a:r>
            <a:r>
              <a:rPr lang="cs-CZ" err="1"/>
              <a:t>spiritum</a:t>
            </a:r>
            <a:r>
              <a:rPr lang="cs-CZ"/>
              <a:t> </a:t>
            </a:r>
            <a:r>
              <a:rPr lang="cs-CZ" err="1"/>
              <a:t>duxerimus</a:t>
            </a:r>
            <a:r>
              <a:rPr lang="cs-CZ"/>
              <a:t>, </a:t>
            </a:r>
            <a:r>
              <a:rPr lang="cs-CZ" err="1"/>
              <a:t>nobiscum</a:t>
            </a:r>
            <a:r>
              <a:rPr lang="cs-CZ"/>
              <a:t> </a:t>
            </a:r>
            <a:r>
              <a:rPr lang="cs-CZ" err="1"/>
              <a:t>simul</a:t>
            </a:r>
            <a:r>
              <a:rPr lang="cs-CZ"/>
              <a:t> </a:t>
            </a:r>
            <a:r>
              <a:rPr lang="cs-CZ" err="1"/>
              <a:t>moritura</a:t>
            </a:r>
            <a:r>
              <a:rPr lang="cs-CZ"/>
              <a:t> omnia </a:t>
            </a:r>
            <a:r>
              <a:rPr lang="cs-CZ" err="1"/>
              <a:t>arbitremur</a:t>
            </a:r>
            <a:r>
              <a:rPr lang="cs-CZ"/>
              <a:t>? </a:t>
            </a:r>
            <a:r>
              <a:rPr lang="cs-CZ" err="1"/>
              <a:t>An</a:t>
            </a:r>
            <a:r>
              <a:rPr lang="cs-CZ"/>
              <a:t> </a:t>
            </a:r>
            <a:r>
              <a:rPr lang="cs-CZ" err="1"/>
              <a:t>statuas</a:t>
            </a:r>
            <a:r>
              <a:rPr lang="cs-CZ"/>
              <a:t> et </a:t>
            </a:r>
            <a:r>
              <a:rPr lang="cs-CZ" err="1"/>
              <a:t>imagines</a:t>
            </a:r>
            <a:r>
              <a:rPr lang="cs-CZ"/>
              <a:t>, non </a:t>
            </a:r>
            <a:r>
              <a:rPr lang="cs-CZ" err="1"/>
              <a:t>animorum</a:t>
            </a:r>
            <a:r>
              <a:rPr lang="cs-CZ"/>
              <a:t> </a:t>
            </a:r>
            <a:r>
              <a:rPr lang="cs-CZ" err="1"/>
              <a:t>simulacra</a:t>
            </a:r>
            <a:r>
              <a:rPr lang="cs-CZ"/>
              <a:t> sed </a:t>
            </a:r>
            <a:r>
              <a:rPr lang="cs-CZ" err="1"/>
              <a:t>corporum</a:t>
            </a:r>
            <a:r>
              <a:rPr lang="cs-CZ"/>
              <a:t>, </a:t>
            </a:r>
            <a:r>
              <a:rPr lang="cs-CZ" err="1"/>
              <a:t>studiose</a:t>
            </a:r>
            <a:r>
              <a:rPr lang="cs-CZ"/>
              <a:t> </a:t>
            </a:r>
            <a:r>
              <a:rPr lang="cs-CZ" err="1"/>
              <a:t>multi</a:t>
            </a:r>
            <a:r>
              <a:rPr lang="cs-CZ"/>
              <a:t> </a:t>
            </a:r>
            <a:r>
              <a:rPr lang="cs-CZ" err="1"/>
              <a:t>summi</a:t>
            </a:r>
            <a:r>
              <a:rPr lang="cs-CZ"/>
              <a:t> </a:t>
            </a:r>
            <a:r>
              <a:rPr lang="cs-CZ" err="1"/>
              <a:t>homines</a:t>
            </a:r>
            <a:r>
              <a:rPr lang="cs-CZ"/>
              <a:t> </a:t>
            </a:r>
            <a:r>
              <a:rPr lang="cs-CZ" err="1"/>
              <a:t>reliquerunt</a:t>
            </a:r>
            <a:r>
              <a:rPr lang="cs-CZ"/>
              <a:t>; </a:t>
            </a:r>
            <a:r>
              <a:rPr lang="cs-CZ" err="1"/>
              <a:t>consiliorum</a:t>
            </a:r>
            <a:r>
              <a:rPr lang="cs-CZ"/>
              <a:t> </a:t>
            </a:r>
            <a:r>
              <a:rPr lang="cs-CZ" err="1"/>
              <a:t>relinquere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virtutum</a:t>
            </a:r>
            <a:r>
              <a:rPr lang="cs-CZ"/>
              <a:t> </a:t>
            </a:r>
            <a:r>
              <a:rPr lang="cs-CZ" err="1"/>
              <a:t>nostrarum</a:t>
            </a:r>
            <a:r>
              <a:rPr lang="cs-CZ"/>
              <a:t> </a:t>
            </a:r>
            <a:r>
              <a:rPr lang="cs-CZ" err="1"/>
              <a:t>effigiem</a:t>
            </a:r>
            <a:r>
              <a:rPr lang="cs-CZ"/>
              <a:t> </a:t>
            </a:r>
            <a:r>
              <a:rPr lang="cs-CZ" err="1"/>
              <a:t>nonne</a:t>
            </a:r>
            <a:r>
              <a:rPr lang="cs-CZ"/>
              <a:t> </a:t>
            </a:r>
            <a:r>
              <a:rPr lang="cs-CZ" err="1"/>
              <a:t>multo</a:t>
            </a:r>
            <a:r>
              <a:rPr lang="cs-CZ"/>
              <a:t> </a:t>
            </a:r>
            <a:r>
              <a:rPr lang="cs-CZ" err="1"/>
              <a:t>malle</a:t>
            </a:r>
            <a:r>
              <a:rPr lang="cs-CZ"/>
              <a:t> </a:t>
            </a:r>
            <a:r>
              <a:rPr lang="cs-CZ" err="1"/>
              <a:t>debemus</a:t>
            </a:r>
            <a:r>
              <a:rPr lang="cs-CZ"/>
              <a:t>, </a:t>
            </a:r>
            <a:r>
              <a:rPr lang="cs-CZ" err="1"/>
              <a:t>summis</a:t>
            </a:r>
            <a:r>
              <a:rPr lang="cs-CZ"/>
              <a:t> </a:t>
            </a:r>
            <a:r>
              <a:rPr lang="cs-CZ" err="1"/>
              <a:t>ingeniis</a:t>
            </a:r>
            <a:r>
              <a:rPr lang="cs-CZ"/>
              <a:t> </a:t>
            </a:r>
            <a:r>
              <a:rPr lang="cs-CZ" err="1"/>
              <a:t>expressam</a:t>
            </a:r>
            <a:r>
              <a:rPr lang="cs-CZ"/>
              <a:t> et </a:t>
            </a:r>
            <a:r>
              <a:rPr lang="cs-CZ" err="1"/>
              <a:t>politam</a:t>
            </a:r>
            <a:r>
              <a:rPr lang="cs-CZ"/>
              <a:t>? Ego vero omnia </a:t>
            </a:r>
            <a:r>
              <a:rPr lang="cs-CZ" err="1"/>
              <a:t>quae</a:t>
            </a:r>
            <a:r>
              <a:rPr lang="cs-CZ"/>
              <a:t> </a:t>
            </a:r>
            <a:r>
              <a:rPr lang="cs-CZ" err="1"/>
              <a:t>gerebam</a:t>
            </a:r>
            <a:r>
              <a:rPr lang="cs-CZ"/>
              <a:t>,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tum</a:t>
            </a:r>
            <a:r>
              <a:rPr lang="cs-CZ"/>
              <a:t> in </a:t>
            </a:r>
            <a:r>
              <a:rPr lang="cs-CZ" err="1"/>
              <a:t>gerendo</a:t>
            </a:r>
            <a:r>
              <a:rPr lang="cs-CZ"/>
              <a:t> </a:t>
            </a:r>
            <a:r>
              <a:rPr lang="cs-CZ" err="1"/>
              <a:t>spargere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disseminare</a:t>
            </a:r>
            <a:r>
              <a:rPr lang="cs-CZ"/>
              <a:t> </a:t>
            </a:r>
            <a:r>
              <a:rPr lang="cs-CZ" err="1"/>
              <a:t>arbitrabar</a:t>
            </a:r>
            <a:r>
              <a:rPr lang="cs-CZ"/>
              <a:t> in orbis </a:t>
            </a:r>
            <a:r>
              <a:rPr lang="cs-CZ" err="1"/>
              <a:t>terrae</a:t>
            </a:r>
            <a:r>
              <a:rPr lang="cs-CZ"/>
              <a:t> memoriam </a:t>
            </a:r>
            <a:r>
              <a:rPr lang="cs-CZ" err="1"/>
              <a:t>sempiternam</a:t>
            </a:r>
            <a:r>
              <a:rPr lang="cs-CZ"/>
              <a:t>. </a:t>
            </a:r>
            <a:r>
              <a:rPr lang="cs-CZ" err="1"/>
              <a:t>Haec</a:t>
            </a:r>
            <a:r>
              <a:rPr lang="cs-CZ"/>
              <a:t> vero </a:t>
            </a:r>
            <a:r>
              <a:rPr lang="cs-CZ" err="1"/>
              <a:t>sive</a:t>
            </a:r>
            <a:r>
              <a:rPr lang="cs-CZ"/>
              <a:t> a </a:t>
            </a:r>
            <a:r>
              <a:rPr lang="cs-CZ" err="1"/>
              <a:t>meo</a:t>
            </a:r>
            <a:r>
              <a:rPr lang="cs-CZ"/>
              <a:t> </a:t>
            </a:r>
            <a:r>
              <a:rPr lang="cs-CZ" err="1"/>
              <a:t>sensu</a:t>
            </a:r>
            <a:r>
              <a:rPr lang="cs-CZ"/>
              <a:t> post </a:t>
            </a:r>
            <a:r>
              <a:rPr lang="cs-CZ" err="1"/>
              <a:t>mortem</a:t>
            </a:r>
            <a:r>
              <a:rPr lang="cs-CZ"/>
              <a:t> </a:t>
            </a:r>
            <a:r>
              <a:rPr lang="cs-CZ" err="1"/>
              <a:t>afutura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 smtClean="0"/>
              <a:t>sive</a:t>
            </a:r>
            <a:r>
              <a:rPr lang="cs-CZ" smtClean="0"/>
              <a:t> – </a:t>
            </a:r>
            <a:r>
              <a:rPr lang="cs-CZ" err="1" smtClean="0"/>
              <a:t>ut</a:t>
            </a:r>
            <a:r>
              <a:rPr lang="cs-CZ" smtClean="0"/>
              <a:t> </a:t>
            </a:r>
            <a:r>
              <a:rPr lang="cs-CZ" err="1"/>
              <a:t>sapientissimi</a:t>
            </a:r>
            <a:r>
              <a:rPr lang="cs-CZ"/>
              <a:t> </a:t>
            </a:r>
            <a:r>
              <a:rPr lang="cs-CZ" err="1"/>
              <a:t>homines</a:t>
            </a:r>
            <a:r>
              <a:rPr lang="cs-CZ"/>
              <a:t> </a:t>
            </a:r>
            <a:r>
              <a:rPr lang="cs-CZ" err="1" smtClean="0"/>
              <a:t>putaverunt</a:t>
            </a:r>
            <a:r>
              <a:rPr lang="cs-CZ" smtClean="0"/>
              <a:t> – ad </a:t>
            </a:r>
            <a:r>
              <a:rPr lang="cs-CZ" err="1"/>
              <a:t>aliquam</a:t>
            </a:r>
            <a:r>
              <a:rPr lang="cs-CZ"/>
              <a:t> </a:t>
            </a:r>
            <a:r>
              <a:rPr lang="cs-CZ" err="1"/>
              <a:t>mei</a:t>
            </a:r>
            <a:r>
              <a:rPr lang="cs-CZ"/>
              <a:t> partem </a:t>
            </a:r>
            <a:r>
              <a:rPr lang="cs-CZ" err="1"/>
              <a:t>pertinebit</a:t>
            </a:r>
            <a:r>
              <a:rPr lang="cs-CZ"/>
              <a:t>, </a:t>
            </a:r>
            <a:r>
              <a:rPr lang="cs-CZ" err="1"/>
              <a:t>nunc</a:t>
            </a:r>
            <a:r>
              <a:rPr lang="cs-CZ"/>
              <a:t> </a:t>
            </a:r>
            <a:r>
              <a:rPr lang="cs-CZ" err="1"/>
              <a:t>quidem</a:t>
            </a:r>
            <a:r>
              <a:rPr lang="cs-CZ"/>
              <a:t> </a:t>
            </a:r>
            <a:r>
              <a:rPr lang="cs-CZ" err="1"/>
              <a:t>certe</a:t>
            </a:r>
            <a:r>
              <a:rPr lang="cs-CZ"/>
              <a:t> </a:t>
            </a:r>
            <a:r>
              <a:rPr lang="cs-CZ" err="1"/>
              <a:t>cogitatione</a:t>
            </a:r>
            <a:r>
              <a:rPr lang="cs-CZ"/>
              <a:t> </a:t>
            </a:r>
            <a:r>
              <a:rPr lang="cs-CZ" err="1"/>
              <a:t>quadam</a:t>
            </a:r>
            <a:r>
              <a:rPr lang="cs-CZ"/>
              <a:t> </a:t>
            </a:r>
            <a:r>
              <a:rPr lang="cs-CZ" err="1"/>
              <a:t>speque</a:t>
            </a:r>
            <a:r>
              <a:rPr lang="cs-CZ"/>
              <a:t> </a:t>
            </a:r>
            <a:r>
              <a:rPr lang="cs-CZ" err="1"/>
              <a:t>delector</a:t>
            </a:r>
            <a:r>
              <a:rPr lang="cs-CZ"/>
              <a:t>. </a:t>
            </a:r>
          </a:p>
          <a:p>
            <a:r>
              <a:rPr lang="cs-CZ"/>
              <a:t>[31] </a:t>
            </a:r>
            <a:r>
              <a:rPr lang="cs-CZ" err="1"/>
              <a:t>Qua</a:t>
            </a:r>
            <a:r>
              <a:rPr lang="cs-CZ"/>
              <a:t> re </a:t>
            </a:r>
            <a:r>
              <a:rPr lang="cs-CZ" err="1"/>
              <a:t>conservate</a:t>
            </a:r>
            <a:r>
              <a:rPr lang="cs-CZ"/>
              <a:t>, </a:t>
            </a:r>
            <a:r>
              <a:rPr lang="cs-CZ" err="1"/>
              <a:t>iudices</a:t>
            </a:r>
            <a:r>
              <a:rPr lang="cs-CZ"/>
              <a:t>, </a:t>
            </a:r>
            <a:r>
              <a:rPr lang="cs-CZ" err="1"/>
              <a:t>hominem</a:t>
            </a:r>
            <a:r>
              <a:rPr lang="cs-CZ"/>
              <a:t> </a:t>
            </a:r>
            <a:r>
              <a:rPr lang="cs-CZ" err="1"/>
              <a:t>pudore</a:t>
            </a:r>
            <a:r>
              <a:rPr lang="cs-CZ"/>
              <a:t> </a:t>
            </a:r>
            <a:r>
              <a:rPr lang="cs-CZ" err="1"/>
              <a:t>eo</a:t>
            </a:r>
            <a:r>
              <a:rPr lang="cs-CZ"/>
              <a:t>, </a:t>
            </a:r>
            <a:r>
              <a:rPr lang="cs-CZ" err="1"/>
              <a:t>quem</a:t>
            </a:r>
            <a:r>
              <a:rPr lang="cs-CZ"/>
              <a:t> </a:t>
            </a:r>
            <a:r>
              <a:rPr lang="cs-CZ" err="1"/>
              <a:t>amicorum</a:t>
            </a:r>
            <a:r>
              <a:rPr lang="cs-CZ"/>
              <a:t> </a:t>
            </a:r>
            <a:r>
              <a:rPr lang="cs-CZ" err="1"/>
              <a:t>videtis</a:t>
            </a:r>
            <a:r>
              <a:rPr lang="cs-CZ"/>
              <a:t> </a:t>
            </a:r>
            <a:r>
              <a:rPr lang="cs-CZ" err="1"/>
              <a:t>comprobari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dignitate</a:t>
            </a:r>
            <a:r>
              <a:rPr lang="cs-CZ"/>
              <a:t> </a:t>
            </a:r>
            <a:r>
              <a:rPr lang="cs-CZ" err="1"/>
              <a:t>tum</a:t>
            </a:r>
            <a:r>
              <a:rPr lang="cs-CZ"/>
              <a:t> </a:t>
            </a:r>
            <a:r>
              <a:rPr lang="cs-CZ" err="1"/>
              <a:t>etiam</a:t>
            </a:r>
            <a:r>
              <a:rPr lang="cs-CZ"/>
              <a:t> </a:t>
            </a:r>
            <a:r>
              <a:rPr lang="cs-CZ" err="1"/>
              <a:t>vetustate</a:t>
            </a:r>
            <a:r>
              <a:rPr lang="cs-CZ"/>
              <a:t>; ingenio autem </a:t>
            </a:r>
            <a:r>
              <a:rPr lang="cs-CZ" err="1"/>
              <a:t>tanto</a:t>
            </a:r>
            <a:r>
              <a:rPr lang="cs-CZ"/>
              <a:t>, </a:t>
            </a:r>
            <a:r>
              <a:rPr lang="cs-CZ" smtClean="0"/>
              <a:t>quantum id convenit existimari, quod summorum hominum ingeniis expetitum esse videatis; causa vero eius modi, quae beneficio </a:t>
            </a:r>
            <a:r>
              <a:rPr lang="cs-CZ" err="1"/>
              <a:t>legis</a:t>
            </a:r>
            <a:r>
              <a:rPr lang="cs-CZ"/>
              <a:t>, </a:t>
            </a:r>
            <a:r>
              <a:rPr lang="cs-CZ" smtClean="0"/>
              <a:t>auctoritate </a:t>
            </a:r>
            <a:r>
              <a:rPr lang="cs-CZ" err="1"/>
              <a:t>municipi</a:t>
            </a:r>
            <a:r>
              <a:rPr lang="cs-CZ"/>
              <a:t>, </a:t>
            </a:r>
            <a:r>
              <a:rPr lang="cs-CZ" err="1"/>
              <a:t>testimonio</a:t>
            </a:r>
            <a:r>
              <a:rPr lang="cs-CZ"/>
              <a:t> </a:t>
            </a:r>
            <a:r>
              <a:rPr lang="cs-CZ" err="1"/>
              <a:t>Luculli</a:t>
            </a:r>
            <a:r>
              <a:rPr lang="cs-CZ"/>
              <a:t>, </a:t>
            </a:r>
            <a:r>
              <a:rPr lang="cs-CZ" err="1"/>
              <a:t>tabulis</a:t>
            </a:r>
            <a:r>
              <a:rPr lang="cs-CZ"/>
              <a:t> </a:t>
            </a:r>
            <a:r>
              <a:rPr lang="cs-CZ" err="1"/>
              <a:t>Metelli</a:t>
            </a:r>
            <a:r>
              <a:rPr lang="cs-CZ"/>
              <a:t> </a:t>
            </a:r>
            <a:r>
              <a:rPr lang="cs-CZ" err="1"/>
              <a:t>comprobetur</a:t>
            </a:r>
            <a:r>
              <a:rPr lang="cs-CZ"/>
              <a:t>. </a:t>
            </a:r>
            <a:r>
              <a:rPr lang="cs-CZ" err="1">
                <a:solidFill>
                  <a:srgbClr val="FF0000"/>
                </a:solidFill>
              </a:rPr>
              <a:t>Quae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cum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ita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sint</a:t>
            </a:r>
            <a:r>
              <a:rPr lang="cs-CZ">
                <a:solidFill>
                  <a:srgbClr val="FF0000"/>
                </a:solidFill>
              </a:rPr>
              <a:t>, </a:t>
            </a:r>
            <a:r>
              <a:rPr lang="cs-CZ" err="1">
                <a:solidFill>
                  <a:srgbClr val="FF0000"/>
                </a:solidFill>
              </a:rPr>
              <a:t>petimus</a:t>
            </a:r>
            <a:r>
              <a:rPr lang="cs-CZ">
                <a:solidFill>
                  <a:srgbClr val="FF0000"/>
                </a:solidFill>
              </a:rPr>
              <a:t> a </a:t>
            </a:r>
            <a:r>
              <a:rPr lang="cs-CZ" err="1">
                <a:solidFill>
                  <a:srgbClr val="FF0000"/>
                </a:solidFill>
              </a:rPr>
              <a:t>vobis</a:t>
            </a:r>
            <a:r>
              <a:rPr lang="cs-CZ">
                <a:solidFill>
                  <a:srgbClr val="FF0000"/>
                </a:solidFill>
              </a:rPr>
              <a:t>, </a:t>
            </a:r>
            <a:r>
              <a:rPr lang="cs-CZ" err="1">
                <a:solidFill>
                  <a:srgbClr val="FF0000"/>
                </a:solidFill>
              </a:rPr>
              <a:t>iudices</a:t>
            </a:r>
            <a:r>
              <a:rPr lang="cs-CZ">
                <a:solidFill>
                  <a:srgbClr val="FF0000"/>
                </a:solidFill>
              </a:rPr>
              <a:t>, si </a:t>
            </a:r>
            <a:r>
              <a:rPr lang="cs-CZ" err="1">
                <a:solidFill>
                  <a:srgbClr val="FF0000"/>
                </a:solidFill>
              </a:rPr>
              <a:t>qua</a:t>
            </a:r>
            <a:r>
              <a:rPr lang="cs-CZ">
                <a:solidFill>
                  <a:srgbClr val="FF0000"/>
                </a:solidFill>
              </a:rPr>
              <a:t> non </a:t>
            </a:r>
            <a:r>
              <a:rPr lang="cs-CZ" err="1">
                <a:solidFill>
                  <a:srgbClr val="FF0000"/>
                </a:solidFill>
              </a:rPr>
              <a:t>modo</a:t>
            </a:r>
            <a:r>
              <a:rPr lang="cs-CZ">
                <a:solidFill>
                  <a:srgbClr val="FF0000"/>
                </a:solidFill>
              </a:rPr>
              <a:t> humana, </a:t>
            </a:r>
            <a:r>
              <a:rPr lang="cs-CZ" err="1">
                <a:solidFill>
                  <a:srgbClr val="FF0000"/>
                </a:solidFill>
              </a:rPr>
              <a:t>verum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etiam</a:t>
            </a:r>
            <a:r>
              <a:rPr lang="cs-CZ">
                <a:solidFill>
                  <a:srgbClr val="FF0000"/>
                </a:solidFill>
              </a:rPr>
              <a:t> divina in </a:t>
            </a:r>
            <a:r>
              <a:rPr lang="cs-CZ" err="1">
                <a:solidFill>
                  <a:srgbClr val="FF0000"/>
                </a:solidFill>
              </a:rPr>
              <a:t>tantis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ingeniis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commendatio</a:t>
            </a:r>
            <a:r>
              <a:rPr lang="cs-CZ">
                <a:solidFill>
                  <a:srgbClr val="FF0000"/>
                </a:solidFill>
              </a:rPr>
              <a:t> debet </a:t>
            </a:r>
            <a:r>
              <a:rPr lang="cs-CZ" err="1">
                <a:solidFill>
                  <a:srgbClr val="FF0000"/>
                </a:solidFill>
              </a:rPr>
              <a:t>esse</a:t>
            </a:r>
            <a:r>
              <a:rPr lang="cs-CZ">
                <a:solidFill>
                  <a:srgbClr val="FF0000"/>
                </a:solidFill>
              </a:rPr>
              <a:t>, </a:t>
            </a:r>
            <a:r>
              <a:rPr lang="cs-CZ" err="1">
                <a:solidFill>
                  <a:srgbClr val="FF0000"/>
                </a:solidFill>
              </a:rPr>
              <a:t>ut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eum</a:t>
            </a:r>
            <a:r>
              <a:rPr lang="cs-CZ">
                <a:solidFill>
                  <a:srgbClr val="FF0000"/>
                </a:solidFill>
              </a:rPr>
              <a:t> qui vos, qui </a:t>
            </a:r>
            <a:r>
              <a:rPr lang="cs-CZ" err="1">
                <a:solidFill>
                  <a:srgbClr val="FF0000"/>
                </a:solidFill>
              </a:rPr>
              <a:t>vestros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smtClean="0">
                <a:solidFill>
                  <a:srgbClr val="FF0000"/>
                </a:solidFill>
              </a:rPr>
              <a:t>imperatores</a:t>
            </a:r>
            <a:r>
              <a:rPr lang="cs-CZ">
                <a:solidFill>
                  <a:srgbClr val="FF0000"/>
                </a:solidFill>
              </a:rPr>
              <a:t>, qui </a:t>
            </a:r>
            <a:r>
              <a:rPr lang="cs-CZ" err="1">
                <a:solidFill>
                  <a:srgbClr val="FF0000"/>
                </a:solidFill>
              </a:rPr>
              <a:t>populi</a:t>
            </a:r>
            <a:r>
              <a:rPr lang="cs-CZ">
                <a:solidFill>
                  <a:srgbClr val="FF0000"/>
                </a:solidFill>
              </a:rPr>
              <a:t> Romani res </a:t>
            </a:r>
            <a:r>
              <a:rPr lang="cs-CZ" err="1">
                <a:solidFill>
                  <a:srgbClr val="FF0000"/>
                </a:solidFill>
              </a:rPr>
              <a:t>gestas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semper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ornavit</a:t>
            </a:r>
            <a:r>
              <a:rPr lang="cs-CZ">
                <a:solidFill>
                  <a:srgbClr val="FF0000"/>
                </a:solidFill>
              </a:rPr>
              <a:t>, qui </a:t>
            </a:r>
            <a:r>
              <a:rPr lang="cs-CZ" err="1">
                <a:solidFill>
                  <a:srgbClr val="FF0000"/>
                </a:solidFill>
              </a:rPr>
              <a:t>etiam</a:t>
            </a:r>
            <a:r>
              <a:rPr lang="cs-CZ">
                <a:solidFill>
                  <a:srgbClr val="FF0000"/>
                </a:solidFill>
              </a:rPr>
              <a:t> his </a:t>
            </a:r>
            <a:r>
              <a:rPr lang="cs-CZ" err="1">
                <a:solidFill>
                  <a:srgbClr val="FF0000"/>
                </a:solidFill>
              </a:rPr>
              <a:t>recentibus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nostris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vestrisque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domesticis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periculis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aeternum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smtClean="0">
                <a:solidFill>
                  <a:srgbClr val="FF0000"/>
                </a:solidFill>
              </a:rPr>
              <a:t>se </a:t>
            </a:r>
            <a:r>
              <a:rPr lang="cs-CZ">
                <a:solidFill>
                  <a:srgbClr val="FF0000"/>
                </a:solidFill>
              </a:rPr>
              <a:t>testimonium laudis </a:t>
            </a:r>
            <a:r>
              <a:rPr lang="cs-CZ" err="1">
                <a:solidFill>
                  <a:srgbClr val="FF0000"/>
                </a:solidFill>
              </a:rPr>
              <a:t>daturum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esse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profitetur</a:t>
            </a:r>
            <a:r>
              <a:rPr lang="cs-CZ">
                <a:solidFill>
                  <a:srgbClr val="FF0000"/>
                </a:solidFill>
              </a:rPr>
              <a:t>, </a:t>
            </a:r>
            <a:r>
              <a:rPr lang="cs-CZ" err="1">
                <a:solidFill>
                  <a:srgbClr val="FF0000"/>
                </a:solidFill>
              </a:rPr>
              <a:t>estque</a:t>
            </a:r>
            <a:r>
              <a:rPr lang="cs-CZ">
                <a:solidFill>
                  <a:srgbClr val="FF0000"/>
                </a:solidFill>
              </a:rPr>
              <a:t> ex </a:t>
            </a:r>
            <a:r>
              <a:rPr lang="cs-CZ" err="1">
                <a:solidFill>
                  <a:srgbClr val="FF0000"/>
                </a:solidFill>
              </a:rPr>
              <a:t>eo</a:t>
            </a:r>
            <a:r>
              <a:rPr lang="cs-CZ">
                <a:solidFill>
                  <a:srgbClr val="FF0000"/>
                </a:solidFill>
              </a:rPr>
              <a:t> numero qui </a:t>
            </a:r>
            <a:r>
              <a:rPr lang="cs-CZ" err="1">
                <a:solidFill>
                  <a:srgbClr val="FF0000"/>
                </a:solidFill>
              </a:rPr>
              <a:t>semper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apud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omnis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sancti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sunt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habiti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itaque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dicti</a:t>
            </a:r>
            <a:r>
              <a:rPr lang="cs-CZ">
                <a:solidFill>
                  <a:srgbClr val="FF0000"/>
                </a:solidFill>
              </a:rPr>
              <a:t>, sic in </a:t>
            </a:r>
            <a:r>
              <a:rPr lang="cs-CZ" err="1">
                <a:solidFill>
                  <a:srgbClr val="FF0000"/>
                </a:solidFill>
              </a:rPr>
              <a:t>vestram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accipiatis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fidem</a:t>
            </a:r>
            <a:r>
              <a:rPr lang="cs-CZ">
                <a:solidFill>
                  <a:srgbClr val="FF0000"/>
                </a:solidFill>
              </a:rPr>
              <a:t>, </a:t>
            </a:r>
            <a:r>
              <a:rPr lang="cs-CZ" err="1">
                <a:solidFill>
                  <a:srgbClr val="FF0000"/>
                </a:solidFill>
              </a:rPr>
              <a:t>ut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humanitate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vestra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levatus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potius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quam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acerbitate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violatus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esse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videatur</a:t>
            </a:r>
            <a:r>
              <a:rPr lang="cs-CZ">
                <a:solidFill>
                  <a:srgbClr val="FF0000"/>
                </a:solidFill>
              </a:rPr>
              <a:t>.</a:t>
            </a:r>
            <a:r>
              <a:rPr lang="cs-CZ"/>
              <a:t> </a:t>
            </a:r>
          </a:p>
          <a:p>
            <a:r>
              <a:rPr lang="cs-CZ"/>
              <a:t>[32] </a:t>
            </a:r>
            <a:r>
              <a:rPr lang="cs-CZ" err="1"/>
              <a:t>Quae</a:t>
            </a:r>
            <a:r>
              <a:rPr lang="cs-CZ"/>
              <a:t> de causa pro mea </a:t>
            </a:r>
            <a:r>
              <a:rPr lang="cs-CZ" err="1"/>
              <a:t>consuetudine</a:t>
            </a:r>
            <a:r>
              <a:rPr lang="cs-CZ"/>
              <a:t> </a:t>
            </a:r>
            <a:r>
              <a:rPr lang="cs-CZ" err="1"/>
              <a:t>breviter</a:t>
            </a:r>
            <a:r>
              <a:rPr lang="cs-CZ"/>
              <a:t> </a:t>
            </a:r>
            <a:r>
              <a:rPr lang="cs-CZ" err="1"/>
              <a:t>simpliciterque</a:t>
            </a:r>
            <a:r>
              <a:rPr lang="cs-CZ"/>
              <a:t> </a:t>
            </a:r>
            <a:r>
              <a:rPr lang="cs-CZ" err="1"/>
              <a:t>dixi</a:t>
            </a:r>
            <a:r>
              <a:rPr lang="cs-CZ"/>
              <a:t>, </a:t>
            </a:r>
            <a:r>
              <a:rPr lang="cs-CZ" err="1"/>
              <a:t>iudices</a:t>
            </a:r>
            <a:r>
              <a:rPr lang="cs-CZ"/>
              <a:t>, </a:t>
            </a:r>
            <a:r>
              <a:rPr lang="cs-CZ" err="1"/>
              <a:t>ea</a:t>
            </a:r>
            <a:r>
              <a:rPr lang="cs-CZ"/>
              <a:t> </a:t>
            </a:r>
            <a:r>
              <a:rPr lang="cs-CZ" err="1"/>
              <a:t>confido</a:t>
            </a:r>
            <a:r>
              <a:rPr lang="cs-CZ"/>
              <a:t> </a:t>
            </a:r>
            <a:r>
              <a:rPr lang="cs-CZ" err="1"/>
              <a:t>probata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omnibus. </a:t>
            </a:r>
            <a:r>
              <a:rPr lang="cs-CZ" err="1"/>
              <a:t>Quae</a:t>
            </a:r>
            <a:r>
              <a:rPr lang="cs-CZ"/>
              <a:t> autem </a:t>
            </a:r>
            <a:r>
              <a:rPr lang="cs-CZ" err="1"/>
              <a:t>remota</a:t>
            </a:r>
            <a:r>
              <a:rPr lang="cs-CZ"/>
              <a:t> a mea </a:t>
            </a:r>
            <a:r>
              <a:rPr lang="cs-CZ" err="1"/>
              <a:t>iudicialique</a:t>
            </a:r>
            <a:r>
              <a:rPr lang="cs-CZ"/>
              <a:t> </a:t>
            </a:r>
            <a:r>
              <a:rPr lang="cs-CZ" err="1"/>
              <a:t>consuetudine</a:t>
            </a:r>
            <a:r>
              <a:rPr lang="cs-CZ"/>
              <a:t>, et de </a:t>
            </a:r>
            <a:r>
              <a:rPr lang="cs-CZ" err="1"/>
              <a:t>hominis</a:t>
            </a:r>
            <a:r>
              <a:rPr lang="cs-CZ"/>
              <a:t> ingenio et </a:t>
            </a:r>
            <a:r>
              <a:rPr lang="cs-CZ" err="1"/>
              <a:t>communiter</a:t>
            </a:r>
            <a:r>
              <a:rPr lang="cs-CZ"/>
              <a:t> de </a:t>
            </a:r>
            <a:r>
              <a:rPr lang="cs-CZ" err="1"/>
              <a:t>ipsius</a:t>
            </a:r>
            <a:r>
              <a:rPr lang="cs-CZ"/>
              <a:t> studio </a:t>
            </a:r>
            <a:r>
              <a:rPr lang="cs-CZ" err="1"/>
              <a:t>locutus</a:t>
            </a:r>
            <a:r>
              <a:rPr lang="cs-CZ"/>
              <a:t> sum, </a:t>
            </a:r>
            <a:r>
              <a:rPr lang="cs-CZ" err="1"/>
              <a:t>ea</a:t>
            </a:r>
            <a:r>
              <a:rPr lang="cs-CZ"/>
              <a:t>, </a:t>
            </a:r>
            <a:r>
              <a:rPr lang="cs-CZ" err="1"/>
              <a:t>iudices</a:t>
            </a:r>
            <a:r>
              <a:rPr lang="cs-CZ"/>
              <a:t>, a </a:t>
            </a:r>
            <a:r>
              <a:rPr lang="cs-CZ" err="1"/>
              <a:t>vobis</a:t>
            </a:r>
            <a:r>
              <a:rPr lang="cs-CZ"/>
              <a:t> </a:t>
            </a:r>
            <a:r>
              <a:rPr lang="cs-CZ" err="1"/>
              <a:t>spero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in </a:t>
            </a:r>
            <a:r>
              <a:rPr lang="cs-CZ" err="1"/>
              <a:t>bonam</a:t>
            </a:r>
            <a:r>
              <a:rPr lang="cs-CZ"/>
              <a:t> partem </a:t>
            </a:r>
            <a:r>
              <a:rPr lang="cs-CZ" err="1"/>
              <a:t>accepta</a:t>
            </a:r>
            <a:r>
              <a:rPr lang="cs-CZ"/>
              <a:t>; ab </a:t>
            </a:r>
            <a:r>
              <a:rPr lang="cs-CZ" err="1"/>
              <a:t>eo</a:t>
            </a:r>
            <a:r>
              <a:rPr lang="cs-CZ"/>
              <a:t> qui </a:t>
            </a:r>
            <a:r>
              <a:rPr lang="cs-CZ" err="1"/>
              <a:t>iudicium</a:t>
            </a:r>
            <a:r>
              <a:rPr lang="cs-CZ"/>
              <a:t> </a:t>
            </a:r>
            <a:r>
              <a:rPr lang="cs-CZ" err="1"/>
              <a:t>exercet</a:t>
            </a:r>
            <a:r>
              <a:rPr lang="cs-CZ"/>
              <a:t>, </a:t>
            </a:r>
            <a:r>
              <a:rPr lang="cs-CZ" err="1"/>
              <a:t>certo</a:t>
            </a:r>
            <a:r>
              <a:rPr lang="cs-CZ"/>
              <a:t> </a:t>
            </a:r>
            <a:r>
              <a:rPr lang="cs-CZ" err="1"/>
              <a:t>scio</a:t>
            </a:r>
            <a:r>
              <a:rPr lang="cs-CZ"/>
              <a:t>.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8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oratore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theoretical rhetorical writing in the form of dialogue</a:t>
            </a:r>
          </a:p>
          <a:p>
            <a:r>
              <a:rPr lang="en-GB" dirty="0" smtClean="0"/>
              <a:t>written in 55 BC, dedicated to Cicero‘s brother Quintus</a:t>
            </a:r>
          </a:p>
          <a:p>
            <a:r>
              <a:rPr lang="en-GB" dirty="0" smtClean="0"/>
              <a:t>set in 91 BC, in „the last peaceful days of republic“</a:t>
            </a:r>
          </a:p>
          <a:p>
            <a:r>
              <a:rPr lang="en-GB" dirty="0" smtClean="0"/>
              <a:t>discourse in 3 Books, in a platonic manner: in a garden of a villa of a noble </a:t>
            </a:r>
            <a:r>
              <a:rPr lang="en-GB" smtClean="0"/>
              <a:t>Roman aristocrat</a:t>
            </a:r>
            <a:r>
              <a:rPr lang="cs-CZ" smtClean="0"/>
              <a:t> (Crassus)</a:t>
            </a:r>
            <a:endParaRPr lang="en-GB" dirty="0" smtClean="0"/>
          </a:p>
          <a:p>
            <a:r>
              <a:rPr lang="en-GB" dirty="0" smtClean="0"/>
              <a:t>debaters:</a:t>
            </a:r>
          </a:p>
          <a:p>
            <a:pPr lvl="1"/>
            <a:r>
              <a:rPr lang="en-GB" dirty="0"/>
              <a:t>L. </a:t>
            </a:r>
            <a:r>
              <a:rPr lang="en-GB" dirty="0" err="1"/>
              <a:t>Licinius</a:t>
            </a:r>
            <a:r>
              <a:rPr lang="en-GB" dirty="0"/>
              <a:t> Crassus</a:t>
            </a:r>
            <a:r>
              <a:rPr lang="cs-CZ" dirty="0"/>
              <a:t>: a </a:t>
            </a:r>
            <a:r>
              <a:rPr lang="cs-CZ" dirty="0" err="1"/>
              <a:t>powerful</a:t>
            </a:r>
            <a:r>
              <a:rPr lang="cs-CZ" dirty="0"/>
              <a:t> </a:t>
            </a:r>
            <a:r>
              <a:rPr lang="cs-CZ" dirty="0" err="1"/>
              <a:t>orator</a:t>
            </a:r>
            <a:r>
              <a:rPr lang="cs-CZ" dirty="0"/>
              <a:t> and </a:t>
            </a:r>
            <a:r>
              <a:rPr lang="cs-CZ" dirty="0" err="1"/>
              <a:t>advocate</a:t>
            </a:r>
            <a:r>
              <a:rPr lang="cs-CZ" dirty="0"/>
              <a:t>, </a:t>
            </a:r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Cicero (</a:t>
            </a:r>
            <a:r>
              <a:rPr lang="cs-CZ" dirty="0" err="1"/>
              <a:t>died</a:t>
            </a:r>
            <a:r>
              <a:rPr lang="cs-CZ" dirty="0"/>
              <a:t> in 91</a:t>
            </a:r>
            <a:r>
              <a:rPr lang="cs-CZ" dirty="0" smtClean="0"/>
              <a:t>), </a:t>
            </a:r>
            <a:r>
              <a:rPr lang="cs-CZ" dirty="0" err="1" smtClean="0"/>
              <a:t>hosting</a:t>
            </a:r>
            <a:r>
              <a:rPr lang="cs-CZ" dirty="0" smtClean="0"/>
              <a:t> role</a:t>
            </a:r>
            <a:endParaRPr lang="cs-CZ" dirty="0"/>
          </a:p>
          <a:p>
            <a:pPr lvl="1"/>
            <a:r>
              <a:rPr lang="en-GB" dirty="0" smtClean="0"/>
              <a:t>M</a:t>
            </a:r>
            <a:r>
              <a:rPr lang="cs-CZ" dirty="0" smtClean="0"/>
              <a:t>.</a:t>
            </a:r>
            <a:r>
              <a:rPr lang="en-GB" dirty="0" smtClean="0"/>
              <a:t> Antonius Orator: a popular advocate against Marius‘ consulate and later Sulla (died during Sulla‘s </a:t>
            </a:r>
            <a:r>
              <a:rPr lang="en-GB" dirty="0" err="1" smtClean="0"/>
              <a:t>dictature</a:t>
            </a:r>
            <a:r>
              <a:rPr lang="en-GB" dirty="0" smtClean="0"/>
              <a:t>)</a:t>
            </a:r>
          </a:p>
          <a:p>
            <a:pPr lvl="1"/>
            <a:r>
              <a:rPr lang="cs-CZ" dirty="0" err="1" smtClean="0"/>
              <a:t>further</a:t>
            </a:r>
            <a:r>
              <a:rPr lang="cs-CZ" dirty="0" smtClean="0"/>
              <a:t>: C.</a:t>
            </a:r>
            <a:r>
              <a:rPr lang="de-DE" dirty="0" smtClean="0"/>
              <a:t> </a:t>
            </a:r>
            <a:r>
              <a:rPr lang="de-DE" dirty="0"/>
              <a:t>Aurelius </a:t>
            </a:r>
            <a:r>
              <a:rPr lang="de-DE" dirty="0" smtClean="0"/>
              <a:t>Cotta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follower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Antonius)</a:t>
            </a:r>
            <a:r>
              <a:rPr lang="de-DE" dirty="0" smtClean="0"/>
              <a:t>, P</a:t>
            </a:r>
            <a:r>
              <a:rPr lang="cs-CZ" dirty="0" smtClean="0"/>
              <a:t>. </a:t>
            </a:r>
            <a:r>
              <a:rPr lang="de-DE" dirty="0" err="1" smtClean="0"/>
              <a:t>Sulpicius</a:t>
            </a:r>
            <a:r>
              <a:rPr lang="de-DE" dirty="0" smtClean="0"/>
              <a:t> </a:t>
            </a:r>
            <a:r>
              <a:rPr lang="de-DE" dirty="0" err="1" smtClean="0"/>
              <a:t>Rufus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follower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Crassus</a:t>
            </a:r>
            <a:r>
              <a:rPr lang="cs-CZ" dirty="0" smtClean="0"/>
              <a:t>)</a:t>
            </a:r>
            <a:r>
              <a:rPr lang="de-DE" dirty="0" smtClean="0"/>
              <a:t>, Q</a:t>
            </a:r>
            <a:r>
              <a:rPr lang="cs-CZ" dirty="0" smtClean="0"/>
              <a:t>.</a:t>
            </a:r>
            <a:r>
              <a:rPr lang="de-DE" dirty="0" smtClean="0"/>
              <a:t> </a:t>
            </a:r>
            <a:r>
              <a:rPr lang="de-DE" dirty="0" err="1"/>
              <a:t>Mucius</a:t>
            </a:r>
            <a:r>
              <a:rPr lang="de-DE" dirty="0"/>
              <a:t> </a:t>
            </a:r>
            <a:r>
              <a:rPr lang="de-DE" dirty="0" err="1" smtClean="0"/>
              <a:t>Scaevola</a:t>
            </a:r>
            <a:r>
              <a:rPr lang="cs-CZ" dirty="0" smtClean="0"/>
              <a:t> (augur,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oldest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)</a:t>
            </a:r>
            <a:r>
              <a:rPr lang="de-DE" dirty="0" smtClean="0"/>
              <a:t>, Q</a:t>
            </a:r>
            <a:r>
              <a:rPr lang="cs-CZ" dirty="0" smtClean="0"/>
              <a:t>.</a:t>
            </a:r>
            <a:r>
              <a:rPr lang="de-DE" dirty="0" smtClean="0"/>
              <a:t> </a:t>
            </a:r>
            <a:r>
              <a:rPr lang="de-DE" dirty="0" err="1"/>
              <a:t>Lutatius</a:t>
            </a:r>
            <a:r>
              <a:rPr lang="de-DE" dirty="0"/>
              <a:t> </a:t>
            </a:r>
            <a:r>
              <a:rPr lang="de-DE" dirty="0" err="1" smtClean="0"/>
              <a:t>Catulus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knows</a:t>
            </a:r>
            <a:r>
              <a:rPr lang="cs-CZ" dirty="0" smtClean="0"/>
              <a:t> </a:t>
            </a:r>
            <a:r>
              <a:rPr lang="cs-CZ" dirty="0" err="1" smtClean="0"/>
              <a:t>elegant</a:t>
            </a:r>
            <a:r>
              <a:rPr lang="cs-CZ" dirty="0" smtClean="0"/>
              <a:t> Latin style)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cs-CZ" dirty="0" smtClean="0"/>
              <a:t>C.</a:t>
            </a:r>
            <a:r>
              <a:rPr lang="de-DE" dirty="0" smtClean="0"/>
              <a:t> </a:t>
            </a:r>
            <a:r>
              <a:rPr lang="de-DE" dirty="0" err="1"/>
              <a:t>Iulius</a:t>
            </a:r>
            <a:r>
              <a:rPr lang="de-DE" dirty="0"/>
              <a:t> Caesar Strabo </a:t>
            </a:r>
            <a:r>
              <a:rPr lang="de-DE" err="1" smtClean="0"/>
              <a:t>Vopiscus</a:t>
            </a:r>
            <a:r>
              <a:rPr lang="cs-CZ" smtClean="0"/>
              <a:t> (the one who is known for his witt </a:t>
            </a:r>
            <a:r>
              <a:rPr lang="cs-CZ" dirty="0" smtClean="0"/>
              <a:t>and humor)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4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oratore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previous</a:t>
            </a:r>
            <a:r>
              <a:rPr lang="cs-CZ" dirty="0" smtClean="0"/>
              <a:t> </a:t>
            </a:r>
            <a:r>
              <a:rPr lang="cs-CZ" dirty="0" err="1" smtClean="0"/>
              <a:t>Greek</a:t>
            </a:r>
            <a:r>
              <a:rPr lang="cs-CZ" dirty="0" smtClean="0"/>
              <a:t> </a:t>
            </a:r>
            <a:r>
              <a:rPr lang="cs-CZ" dirty="0" err="1" smtClean="0"/>
              <a:t>treatises</a:t>
            </a:r>
            <a:r>
              <a:rPr lang="cs-CZ" dirty="0" smtClean="0"/>
              <a:t> / </a:t>
            </a:r>
            <a:r>
              <a:rPr lang="cs-CZ" dirty="0" err="1" smtClean="0"/>
              <a:t>inspirations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Theofrastos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Eresos</a:t>
            </a:r>
            <a:r>
              <a:rPr lang="cs-CZ" dirty="0" smtClean="0"/>
              <a:t>: </a:t>
            </a:r>
            <a:r>
              <a:rPr lang="cs-CZ" i="1" dirty="0" smtClean="0"/>
              <a:t>Peri </a:t>
            </a:r>
            <a:r>
              <a:rPr lang="cs-CZ" i="1" dirty="0" err="1" smtClean="0"/>
              <a:t>lexeos</a:t>
            </a:r>
            <a:endParaRPr lang="cs-CZ" i="1" dirty="0" smtClean="0"/>
          </a:p>
          <a:p>
            <a:pPr lvl="2"/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peripatetic</a:t>
            </a:r>
            <a:r>
              <a:rPr lang="cs-CZ" dirty="0" smtClean="0"/>
              <a:t> </a:t>
            </a:r>
            <a:r>
              <a:rPr lang="cs-CZ" i="1" dirty="0" err="1" smtClean="0"/>
              <a:t>genera</a:t>
            </a:r>
            <a:r>
              <a:rPr lang="cs-CZ" dirty="0" smtClean="0"/>
              <a:t>: </a:t>
            </a:r>
            <a:r>
              <a:rPr lang="cs-CZ" dirty="0" err="1" smtClean="0"/>
              <a:t>correctness</a:t>
            </a:r>
            <a:r>
              <a:rPr lang="de-DE" dirty="0" smtClean="0"/>
              <a:t>, </a:t>
            </a:r>
            <a:r>
              <a:rPr lang="cs-CZ" dirty="0" err="1" smtClean="0"/>
              <a:t>clarity</a:t>
            </a:r>
            <a:r>
              <a:rPr lang="de-DE" dirty="0" smtClean="0"/>
              <a:t>, </a:t>
            </a:r>
            <a:r>
              <a:rPr lang="cs-CZ" dirty="0" err="1" smtClean="0"/>
              <a:t>appropriateness</a:t>
            </a:r>
            <a:r>
              <a:rPr lang="cs-CZ" dirty="0" smtClean="0"/>
              <a:t>, </a:t>
            </a:r>
            <a:r>
              <a:rPr lang="cs-CZ" dirty="0" err="1" smtClean="0"/>
              <a:t>beauty</a:t>
            </a:r>
            <a:endParaRPr lang="cs-CZ" dirty="0" smtClean="0"/>
          </a:p>
          <a:p>
            <a:pPr marL="914400" lvl="2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Cic</a:t>
            </a:r>
            <a:r>
              <a:rPr lang="cs-CZ" dirty="0" smtClean="0"/>
              <a:t>. </a:t>
            </a:r>
            <a:r>
              <a:rPr lang="cs-CZ" i="1" dirty="0" smtClean="0"/>
              <a:t>De </a:t>
            </a:r>
            <a:r>
              <a:rPr lang="cs-CZ" i="1" dirty="0" err="1" smtClean="0"/>
              <a:t>off</a:t>
            </a:r>
            <a:r>
              <a:rPr lang="cs-CZ" i="1" dirty="0" smtClean="0"/>
              <a:t>.: </a:t>
            </a:r>
            <a:r>
              <a:rPr lang="de-DE" i="1" dirty="0" err="1"/>
              <a:t>quod</a:t>
            </a:r>
            <a:r>
              <a:rPr lang="de-DE" i="1" dirty="0"/>
              <a:t> </a:t>
            </a:r>
            <a:r>
              <a:rPr lang="de-DE" i="1" dirty="0" err="1"/>
              <a:t>est</a:t>
            </a:r>
            <a:r>
              <a:rPr lang="de-DE" i="1" dirty="0"/>
              <a:t> </a:t>
            </a:r>
            <a:r>
              <a:rPr lang="de-DE" i="1" dirty="0" err="1"/>
              <a:t>oratoris</a:t>
            </a:r>
            <a:r>
              <a:rPr lang="de-DE" i="1" dirty="0"/>
              <a:t> proprium, </a:t>
            </a:r>
            <a:r>
              <a:rPr lang="de-DE" i="1" dirty="0" err="1"/>
              <a:t>apte</a:t>
            </a:r>
            <a:r>
              <a:rPr lang="de-DE" i="1" dirty="0"/>
              <a:t>, </a:t>
            </a:r>
            <a:r>
              <a:rPr lang="de-DE" i="1" dirty="0" err="1"/>
              <a:t>distincte</a:t>
            </a:r>
            <a:r>
              <a:rPr lang="de-DE" i="1" dirty="0"/>
              <a:t>, </a:t>
            </a:r>
            <a:r>
              <a:rPr lang="de-DE" i="1" dirty="0" err="1"/>
              <a:t>ornate</a:t>
            </a:r>
            <a:r>
              <a:rPr lang="de-DE" i="1" dirty="0"/>
              <a:t> </a:t>
            </a:r>
            <a:r>
              <a:rPr lang="de-DE" i="1" dirty="0" err="1" smtClean="0"/>
              <a:t>dicere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stoic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r>
              <a:rPr lang="cs-CZ" dirty="0" smtClean="0"/>
              <a:t>:</a:t>
            </a:r>
          </a:p>
          <a:p>
            <a:pPr lvl="2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: </a:t>
            </a:r>
            <a:r>
              <a:rPr lang="cs-CZ" dirty="0" err="1" smtClean="0"/>
              <a:t>brevity</a:t>
            </a:r>
            <a:endParaRPr lang="cs-CZ" dirty="0" smtClean="0"/>
          </a:p>
          <a:p>
            <a:pPr lvl="1"/>
            <a:r>
              <a:rPr lang="cs-CZ" dirty="0"/>
              <a:t>Plato: </a:t>
            </a:r>
            <a:r>
              <a:rPr lang="cs-CZ" i="1" dirty="0" err="1" smtClean="0"/>
              <a:t>Phaedo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close</a:t>
            </a:r>
            <a:r>
              <a:rPr lang="cs-CZ" dirty="0" smtClean="0"/>
              <a:t> </a:t>
            </a:r>
            <a:r>
              <a:rPr lang="cs-CZ" dirty="0" err="1" smtClean="0"/>
              <a:t>death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speaker</a:t>
            </a:r>
            <a:r>
              <a:rPr lang="cs-CZ" dirty="0" smtClean="0"/>
              <a:t>)</a:t>
            </a:r>
            <a:r>
              <a:rPr lang="cs-CZ" i="1" dirty="0" smtClean="0"/>
              <a:t>, </a:t>
            </a:r>
            <a:r>
              <a:rPr lang="cs-CZ" i="1" dirty="0" err="1" smtClean="0"/>
              <a:t>Politeia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same</a:t>
            </a:r>
            <a:r>
              <a:rPr lang="cs-CZ" dirty="0" smtClean="0"/>
              <a:t>;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fairwell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Scaevola</a:t>
            </a:r>
            <a:r>
              <a:rPr lang="cs-CZ" dirty="0" smtClean="0"/>
              <a:t> ~ </a:t>
            </a:r>
            <a:r>
              <a:rPr lang="cs-CZ" dirty="0" err="1" smtClean="0"/>
              <a:t>Kephalas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r>
              <a:rPr lang="cs-CZ" dirty="0" smtClean="0"/>
              <a:t> 1)</a:t>
            </a:r>
            <a:r>
              <a:rPr lang="cs-CZ" i="1" dirty="0" smtClean="0"/>
              <a:t>, </a:t>
            </a:r>
            <a:r>
              <a:rPr lang="cs-CZ" i="1" dirty="0" err="1" smtClean="0"/>
              <a:t>Phaedrus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announcing</a:t>
            </a:r>
            <a:r>
              <a:rPr lang="cs-CZ" dirty="0" smtClean="0"/>
              <a:t> „</a:t>
            </a:r>
            <a:r>
              <a:rPr lang="cs-CZ" dirty="0" err="1" smtClean="0"/>
              <a:t>new</a:t>
            </a:r>
            <a:r>
              <a:rPr lang="cs-CZ" dirty="0" smtClean="0"/>
              <a:t> hope“ </a:t>
            </a:r>
            <a:r>
              <a:rPr lang="cs-CZ" dirty="0" err="1" smtClean="0"/>
              <a:t>Hortensius</a:t>
            </a:r>
            <a:r>
              <a:rPr lang="cs-CZ" dirty="0" smtClean="0"/>
              <a:t> ~ </a:t>
            </a:r>
            <a:r>
              <a:rPr lang="cs-CZ" dirty="0" err="1" smtClean="0"/>
              <a:t>Isocrates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previous</a:t>
            </a:r>
            <a:r>
              <a:rPr lang="cs-CZ" dirty="0" smtClean="0"/>
              <a:t> Latin </a:t>
            </a:r>
            <a:r>
              <a:rPr lang="cs-CZ" dirty="0" err="1" smtClean="0"/>
              <a:t>rhetorical</a:t>
            </a:r>
            <a:r>
              <a:rPr lang="cs-CZ" dirty="0" smtClean="0"/>
              <a:t> </a:t>
            </a:r>
            <a:r>
              <a:rPr lang="cs-CZ" dirty="0" err="1" smtClean="0"/>
              <a:t>treatises</a:t>
            </a:r>
            <a:r>
              <a:rPr lang="cs-CZ" dirty="0" smtClean="0"/>
              <a:t>:</a:t>
            </a:r>
          </a:p>
          <a:p>
            <a:pPr lvl="1"/>
            <a:r>
              <a:rPr lang="cs-CZ" i="1" dirty="0" err="1" smtClean="0"/>
              <a:t>Rhetorica</a:t>
            </a:r>
            <a:r>
              <a:rPr lang="cs-CZ" i="1" dirty="0" smtClean="0"/>
              <a:t> ad </a:t>
            </a:r>
            <a:r>
              <a:rPr lang="cs-CZ" i="1" dirty="0" err="1" smtClean="0"/>
              <a:t>Herennium</a:t>
            </a:r>
            <a:endParaRPr lang="cs-CZ" i="1" dirty="0" smtClean="0"/>
          </a:p>
          <a:p>
            <a:pPr lvl="1"/>
            <a:r>
              <a:rPr lang="cs-CZ" dirty="0" err="1" smtClean="0"/>
              <a:t>Cicero‘s</a:t>
            </a:r>
            <a:r>
              <a:rPr lang="cs-CZ" dirty="0" smtClean="0"/>
              <a:t> </a:t>
            </a:r>
            <a:r>
              <a:rPr lang="cs-CZ" i="1" dirty="0" smtClean="0"/>
              <a:t>De </a:t>
            </a:r>
            <a:r>
              <a:rPr lang="cs-CZ" i="1" dirty="0" err="1" smtClean="0"/>
              <a:t>inventione</a:t>
            </a:r>
            <a:endParaRPr lang="en-GB" i="1" dirty="0"/>
          </a:p>
          <a:p>
            <a:pPr lvl="2"/>
            <a:endParaRPr lang="cs-CZ" dirty="0" smtClean="0"/>
          </a:p>
          <a:p>
            <a:pPr marL="457200" lvl="1" indent="0">
              <a:buNone/>
            </a:pPr>
            <a:r>
              <a:rPr lang="cs-CZ" dirty="0" err="1" smtClean="0"/>
              <a:t>Greek</a:t>
            </a:r>
            <a:r>
              <a:rPr lang="cs-CZ" dirty="0" smtClean="0"/>
              <a:t> and (Latin) </a:t>
            </a:r>
            <a:r>
              <a:rPr lang="cs-CZ" dirty="0" err="1" smtClean="0"/>
              <a:t>schematical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endParaRPr lang="cs-CZ" dirty="0" smtClean="0"/>
          </a:p>
          <a:p>
            <a:pPr marL="3657600" lvl="8" indent="0">
              <a:buNone/>
            </a:pPr>
            <a:r>
              <a:rPr lang="cs-CZ" sz="2400" dirty="0" err="1" smtClean="0"/>
              <a:t>demand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universal </a:t>
            </a:r>
            <a:r>
              <a:rPr lang="cs-CZ" sz="2400" dirty="0" err="1" smtClean="0"/>
              <a:t>education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rhetors</a:t>
            </a:r>
            <a:endParaRPr lang="cs-CZ" sz="24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Násobení 3"/>
          <p:cNvSpPr/>
          <p:nvPr/>
        </p:nvSpPr>
        <p:spPr>
          <a:xfrm>
            <a:off x="3907767" y="5639040"/>
            <a:ext cx="646981" cy="672860"/>
          </a:xfrm>
          <a:prstGeom prst="mathMultiply">
            <a:avLst>
              <a:gd name="adj1" fmla="val 27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6180827" y="2616032"/>
            <a:ext cx="250166" cy="2502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5835771" y="2655965"/>
            <a:ext cx="690112" cy="2502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7278332" y="2668195"/>
            <a:ext cx="217511" cy="1835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4554748" y="2682725"/>
            <a:ext cx="311063" cy="18356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4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oratore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content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Book</a:t>
            </a:r>
            <a:r>
              <a:rPr lang="cs-CZ" dirty="0" smtClean="0"/>
              <a:t> 1:</a:t>
            </a:r>
          </a:p>
          <a:p>
            <a:pPr lvl="2"/>
            <a:r>
              <a:rPr lang="cs-CZ" dirty="0" smtClean="0"/>
              <a:t>t</a:t>
            </a:r>
            <a:r>
              <a:rPr lang="en-US" dirty="0" smtClean="0"/>
              <a:t>he </a:t>
            </a:r>
            <a:r>
              <a:rPr lang="cs-CZ" dirty="0" err="1" smtClean="0"/>
              <a:t>characteristics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  <a:r>
              <a:rPr lang="cs-CZ" dirty="0" err="1" smtClean="0"/>
              <a:t>responsibility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orators</a:t>
            </a:r>
            <a:r>
              <a:rPr lang="cs-CZ" dirty="0" smtClean="0"/>
              <a:t>, </a:t>
            </a:r>
            <a:r>
              <a:rPr lang="cs-CZ" dirty="0" err="1" smtClean="0"/>
              <a:t>expectations</a:t>
            </a:r>
            <a:r>
              <a:rPr lang="cs-CZ" dirty="0" smtClean="0"/>
              <a:t>, </a:t>
            </a:r>
            <a:r>
              <a:rPr lang="cs-CZ" dirty="0" err="1" smtClean="0"/>
              <a:t>rhetorical</a:t>
            </a:r>
            <a:r>
              <a:rPr lang="cs-CZ" dirty="0" smtClean="0"/>
              <a:t> art)</a:t>
            </a:r>
            <a:r>
              <a:rPr lang="en-US" dirty="0" smtClean="0"/>
              <a:t>, </a:t>
            </a:r>
            <a:r>
              <a:rPr lang="cs-CZ" dirty="0" err="1" smtClean="0"/>
              <a:t>ethical</a:t>
            </a:r>
            <a:r>
              <a:rPr lang="cs-CZ" dirty="0" smtClean="0"/>
              <a:t> </a:t>
            </a:r>
            <a:r>
              <a:rPr lang="cs-CZ" dirty="0" err="1" smtClean="0"/>
              <a:t>demands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cs-CZ" dirty="0" smtClean="0"/>
              <a:t>e</a:t>
            </a:r>
            <a:r>
              <a:rPr lang="en-US" dirty="0" err="1" smtClean="0"/>
              <a:t>ducational</a:t>
            </a:r>
            <a:r>
              <a:rPr lang="en-US" dirty="0" smtClean="0"/>
              <a:t> </a:t>
            </a:r>
            <a:r>
              <a:rPr lang="cs-CZ" dirty="0" smtClean="0"/>
              <a:t>s</a:t>
            </a:r>
            <a:r>
              <a:rPr lang="en-US" dirty="0" err="1" smtClean="0"/>
              <a:t>ystem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cs-CZ" dirty="0"/>
              <a:t>o</a:t>
            </a:r>
            <a:r>
              <a:rPr lang="en-US" dirty="0" err="1" smtClean="0"/>
              <a:t>ratory</a:t>
            </a:r>
            <a:endParaRPr lang="cs-CZ" dirty="0" smtClean="0"/>
          </a:p>
          <a:p>
            <a:pPr lvl="1"/>
            <a:r>
              <a:rPr lang="cs-CZ" dirty="0" err="1" smtClean="0"/>
              <a:t>Book</a:t>
            </a:r>
            <a:r>
              <a:rPr lang="cs-CZ" dirty="0" smtClean="0"/>
              <a:t> 2:</a:t>
            </a:r>
          </a:p>
          <a:p>
            <a:pPr lvl="2"/>
            <a:r>
              <a:rPr lang="cs-CZ" dirty="0" smtClean="0"/>
              <a:t>r</a:t>
            </a:r>
            <a:r>
              <a:rPr lang="en-US" dirty="0" err="1" smtClean="0"/>
              <a:t>hetoric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cs-CZ" dirty="0" smtClean="0"/>
              <a:t>a </a:t>
            </a:r>
            <a:r>
              <a:rPr lang="cs-CZ" dirty="0" err="1" smtClean="0"/>
              <a:t>theory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praxis</a:t>
            </a:r>
            <a:r>
              <a:rPr lang="en-US" dirty="0" smtClean="0"/>
              <a:t>;</a:t>
            </a:r>
            <a:r>
              <a:rPr lang="cs-CZ" dirty="0" smtClean="0"/>
              <a:t> p</a:t>
            </a:r>
            <a:r>
              <a:rPr lang="en-US" dirty="0" err="1" smtClean="0"/>
              <a:t>ragmatic</a:t>
            </a:r>
            <a:r>
              <a:rPr lang="en-US" dirty="0" smtClean="0"/>
              <a:t> </a:t>
            </a:r>
            <a:r>
              <a:rPr lang="cs-CZ" dirty="0" smtClean="0"/>
              <a:t>s</a:t>
            </a:r>
            <a:r>
              <a:rPr lang="en-US" dirty="0" err="1" smtClean="0"/>
              <a:t>uggestions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cs-CZ" dirty="0" err="1" smtClean="0"/>
              <a:t>a</a:t>
            </a:r>
            <a:r>
              <a:rPr lang="en-US" dirty="0" err="1" smtClean="0"/>
              <a:t>rgumenation</a:t>
            </a:r>
            <a:r>
              <a:rPr lang="en-US" dirty="0"/>
              <a:t>, </a:t>
            </a:r>
            <a:r>
              <a:rPr lang="cs-CZ" dirty="0" smtClean="0"/>
              <a:t>a</a:t>
            </a:r>
            <a:r>
              <a:rPr lang="en-US" dirty="0" err="1" smtClean="0"/>
              <a:t>udience</a:t>
            </a:r>
            <a:r>
              <a:rPr lang="en-US" dirty="0"/>
              <a:t>, </a:t>
            </a:r>
            <a:r>
              <a:rPr lang="cs-CZ" dirty="0" smtClean="0"/>
              <a:t>e</a:t>
            </a:r>
            <a:r>
              <a:rPr lang="en-US" dirty="0" smtClean="0"/>
              <a:t>motion</a:t>
            </a:r>
            <a:r>
              <a:rPr lang="en-US" dirty="0"/>
              <a:t>, </a:t>
            </a:r>
            <a:r>
              <a:rPr lang="cs-CZ" dirty="0" smtClean="0"/>
              <a:t>w</a:t>
            </a:r>
            <a:r>
              <a:rPr lang="en-US" dirty="0" smtClean="0"/>
              <a:t>it</a:t>
            </a:r>
            <a:r>
              <a:rPr lang="en-US" dirty="0"/>
              <a:t>, </a:t>
            </a:r>
            <a:r>
              <a:rPr lang="cs-CZ" dirty="0" smtClean="0"/>
              <a:t>a</a:t>
            </a:r>
            <a:r>
              <a:rPr lang="en-US" dirty="0" err="1" smtClean="0"/>
              <a:t>rrangement</a:t>
            </a:r>
            <a:r>
              <a:rPr lang="en-US" dirty="0"/>
              <a:t>, </a:t>
            </a:r>
            <a:r>
              <a:rPr lang="cs-CZ" dirty="0" smtClean="0"/>
              <a:t>m</a:t>
            </a:r>
            <a:r>
              <a:rPr lang="en-US" dirty="0" err="1" smtClean="0"/>
              <a:t>emory</a:t>
            </a:r>
            <a:endParaRPr lang="en-US" dirty="0"/>
          </a:p>
          <a:p>
            <a:pPr lvl="1"/>
            <a:r>
              <a:rPr lang="cs-CZ" dirty="0" err="1" smtClean="0"/>
              <a:t>Book</a:t>
            </a:r>
            <a:r>
              <a:rPr lang="cs-CZ" dirty="0" smtClean="0"/>
              <a:t> 3:</a:t>
            </a:r>
          </a:p>
          <a:p>
            <a:pPr lvl="2"/>
            <a:r>
              <a:rPr lang="cs-CZ" dirty="0"/>
              <a:t>Style (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Decorum</a:t>
            </a:r>
            <a:r>
              <a:rPr lang="cs-CZ" dirty="0"/>
              <a:t>, </a:t>
            </a:r>
            <a:r>
              <a:rPr lang="cs-CZ" dirty="0" err="1"/>
              <a:t>Delivery</a:t>
            </a:r>
            <a:r>
              <a:rPr lang="cs-CZ" dirty="0"/>
              <a:t>)</a:t>
            </a:r>
          </a:p>
          <a:p>
            <a:pPr lvl="1"/>
            <a:endParaRPr lang="cs-CZ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3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Catilina‘s</a:t>
            </a:r>
            <a:r>
              <a:rPr lang="cs-CZ" smtClean="0"/>
              <a:t> case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err="1" smtClean="0"/>
              <a:t>Sources</a:t>
            </a:r>
            <a:r>
              <a:rPr lang="cs-CZ" sz="2000" smtClean="0"/>
              <a:t>: Cicero, </a:t>
            </a:r>
            <a:r>
              <a:rPr lang="cs-CZ" sz="2000" err="1" smtClean="0"/>
              <a:t>Sallustius</a:t>
            </a:r>
            <a:endParaRPr lang="cs-CZ" sz="2000" smtClean="0"/>
          </a:p>
          <a:p>
            <a:r>
              <a:rPr lang="cs-CZ" smtClean="0"/>
              <a:t>A </a:t>
            </a:r>
            <a:r>
              <a:rPr lang="cs-CZ" err="1" smtClean="0"/>
              <a:t>member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an</a:t>
            </a:r>
            <a:r>
              <a:rPr lang="cs-CZ" smtClean="0"/>
              <a:t> </a:t>
            </a:r>
            <a:r>
              <a:rPr lang="cs-CZ" err="1" smtClean="0"/>
              <a:t>old</a:t>
            </a:r>
            <a:r>
              <a:rPr lang="cs-CZ" smtClean="0"/>
              <a:t> </a:t>
            </a:r>
            <a:r>
              <a:rPr lang="cs-CZ" err="1" smtClean="0"/>
              <a:t>patrician</a:t>
            </a:r>
            <a:r>
              <a:rPr lang="cs-CZ" smtClean="0"/>
              <a:t> </a:t>
            </a:r>
            <a:r>
              <a:rPr lang="cs-CZ" err="1" smtClean="0"/>
              <a:t>family</a:t>
            </a:r>
            <a:r>
              <a:rPr lang="cs-CZ" smtClean="0"/>
              <a:t>, </a:t>
            </a:r>
            <a:r>
              <a:rPr lang="cs-CZ" i="1" err="1" smtClean="0"/>
              <a:t>gens</a:t>
            </a:r>
            <a:r>
              <a:rPr lang="cs-CZ" i="1" smtClean="0"/>
              <a:t> Sergia</a:t>
            </a:r>
            <a:r>
              <a:rPr lang="cs-CZ" smtClean="0"/>
              <a:t>,</a:t>
            </a:r>
            <a:r>
              <a:rPr lang="cs-CZ" i="1" smtClean="0"/>
              <a:t> </a:t>
            </a:r>
            <a:r>
              <a:rPr lang="cs-CZ" err="1" smtClean="0"/>
              <a:t>therefore</a:t>
            </a:r>
            <a:r>
              <a:rPr lang="cs-CZ" i="1" smtClean="0"/>
              <a:t> L. </a:t>
            </a:r>
            <a:r>
              <a:rPr lang="cs-CZ" i="1" err="1" smtClean="0"/>
              <a:t>Sergius</a:t>
            </a:r>
            <a:r>
              <a:rPr lang="cs-CZ" i="1" smtClean="0"/>
              <a:t> </a:t>
            </a:r>
            <a:r>
              <a:rPr lang="cs-CZ" i="1" err="1" smtClean="0"/>
              <a:t>Catilina</a:t>
            </a:r>
            <a:r>
              <a:rPr lang="cs-CZ" i="1" smtClean="0"/>
              <a:t> </a:t>
            </a:r>
            <a:r>
              <a:rPr lang="cs-CZ" smtClean="0"/>
              <a:t>(</a:t>
            </a:r>
            <a:r>
              <a:rPr lang="cs-CZ" err="1" smtClean="0"/>
              <a:t>inherited</a:t>
            </a:r>
            <a:r>
              <a:rPr lang="cs-CZ" smtClean="0"/>
              <a:t> </a:t>
            </a:r>
            <a:r>
              <a:rPr lang="cs-CZ" err="1" smtClean="0"/>
              <a:t>name</a:t>
            </a:r>
            <a:r>
              <a:rPr lang="cs-CZ" smtClean="0"/>
              <a:t> </a:t>
            </a:r>
            <a:r>
              <a:rPr lang="cs-CZ" err="1" smtClean="0"/>
              <a:t>Silus</a:t>
            </a:r>
            <a:r>
              <a:rPr lang="cs-CZ" smtClean="0"/>
              <a:t>, he </a:t>
            </a:r>
            <a:r>
              <a:rPr lang="cs-CZ" err="1" smtClean="0"/>
              <a:t>chose</a:t>
            </a:r>
            <a:r>
              <a:rPr lang="cs-CZ" smtClean="0"/>
              <a:t> </a:t>
            </a:r>
            <a:r>
              <a:rPr lang="cs-CZ" err="1" smtClean="0"/>
              <a:t>Catilina</a:t>
            </a:r>
            <a:r>
              <a:rPr lang="cs-CZ" smtClean="0"/>
              <a:t> </a:t>
            </a:r>
            <a:r>
              <a:rPr lang="cs-CZ" err="1" smtClean="0"/>
              <a:t>instead</a:t>
            </a:r>
            <a:r>
              <a:rPr lang="cs-CZ" smtClean="0"/>
              <a:t>)</a:t>
            </a:r>
          </a:p>
          <a:p>
            <a:r>
              <a:rPr lang="cs-CZ" smtClean="0"/>
              <a:t>A </a:t>
            </a:r>
            <a:r>
              <a:rPr lang="cs-CZ" err="1" smtClean="0"/>
              <a:t>soldier</a:t>
            </a:r>
            <a:r>
              <a:rPr lang="cs-CZ" smtClean="0"/>
              <a:t>: </a:t>
            </a:r>
            <a:r>
              <a:rPr lang="cs-CZ" err="1" smtClean="0"/>
              <a:t>Sulla‘s</a:t>
            </a:r>
            <a:r>
              <a:rPr lang="cs-CZ" smtClean="0"/>
              <a:t> </a:t>
            </a:r>
            <a:r>
              <a:rPr lang="cs-CZ" err="1" smtClean="0"/>
              <a:t>henchman</a:t>
            </a:r>
            <a:r>
              <a:rPr lang="cs-CZ" smtClean="0"/>
              <a:t> / </a:t>
            </a:r>
            <a:r>
              <a:rPr lang="cs-CZ" err="1" smtClean="0"/>
              <a:t>follower</a:t>
            </a:r>
            <a:r>
              <a:rPr lang="cs-CZ" smtClean="0"/>
              <a:t> (very </a:t>
            </a:r>
            <a:r>
              <a:rPr lang="cs-CZ" err="1" smtClean="0"/>
              <a:t>cruel</a:t>
            </a:r>
            <a:r>
              <a:rPr lang="cs-CZ" smtClean="0"/>
              <a:t>) </a:t>
            </a:r>
          </a:p>
          <a:p>
            <a:r>
              <a:rPr lang="cs-CZ" smtClean="0"/>
              <a:t>A </a:t>
            </a:r>
            <a:r>
              <a:rPr lang="cs-CZ" err="1" smtClean="0"/>
              <a:t>law</a:t>
            </a:r>
            <a:r>
              <a:rPr lang="cs-CZ" smtClean="0"/>
              <a:t> </a:t>
            </a:r>
            <a:r>
              <a:rPr lang="cs-CZ" err="1" smtClean="0"/>
              <a:t>breaker</a:t>
            </a:r>
            <a:r>
              <a:rPr lang="cs-CZ" smtClean="0"/>
              <a:t> (73: </a:t>
            </a:r>
            <a:r>
              <a:rPr lang="cs-CZ" err="1" smtClean="0"/>
              <a:t>seduction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Vestal</a:t>
            </a:r>
            <a:r>
              <a:rPr lang="cs-CZ" smtClean="0"/>
              <a:t> </a:t>
            </a:r>
            <a:r>
              <a:rPr lang="cs-CZ" err="1"/>
              <a:t>V</a:t>
            </a:r>
            <a:r>
              <a:rPr lang="cs-CZ" err="1" smtClean="0"/>
              <a:t>irgin</a:t>
            </a:r>
            <a:r>
              <a:rPr lang="cs-CZ" smtClean="0"/>
              <a:t>, 66: </a:t>
            </a:r>
            <a:r>
              <a:rPr lang="cs-CZ" err="1" smtClean="0"/>
              <a:t>skulduggery</a:t>
            </a:r>
            <a:r>
              <a:rPr lang="cs-CZ" smtClean="0"/>
              <a:t>/plot </a:t>
            </a:r>
            <a:r>
              <a:rPr lang="cs-CZ" err="1" smtClean="0"/>
              <a:t>against</a:t>
            </a:r>
            <a:r>
              <a:rPr lang="cs-CZ" smtClean="0"/>
              <a:t> </a:t>
            </a:r>
            <a:r>
              <a:rPr lang="cs-CZ" err="1" smtClean="0"/>
              <a:t>optimates</a:t>
            </a:r>
            <a:r>
              <a:rPr lang="cs-CZ"/>
              <a:t> </a:t>
            </a:r>
            <a:r>
              <a:rPr lang="cs-CZ" err="1" smtClean="0"/>
              <a:t>or</a:t>
            </a:r>
            <a:r>
              <a:rPr lang="cs-CZ" smtClean="0"/>
              <a:t> </a:t>
            </a:r>
            <a:r>
              <a:rPr lang="cs-CZ" err="1" smtClean="0"/>
              <a:t>designated</a:t>
            </a:r>
            <a:r>
              <a:rPr lang="cs-CZ" smtClean="0"/>
              <a:t> </a:t>
            </a:r>
            <a:r>
              <a:rPr lang="cs-CZ" err="1" smtClean="0"/>
              <a:t>consuls</a:t>
            </a:r>
            <a:r>
              <a:rPr lang="cs-CZ" smtClean="0"/>
              <a:t>, </a:t>
            </a:r>
            <a:r>
              <a:rPr lang="cs-CZ" err="1" smtClean="0"/>
              <a:t>repeatedly</a:t>
            </a:r>
            <a:r>
              <a:rPr lang="cs-CZ" smtClean="0"/>
              <a:t> </a:t>
            </a:r>
            <a:r>
              <a:rPr lang="cs-CZ" err="1" smtClean="0"/>
              <a:t>misuse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magistrates</a:t>
            </a:r>
            <a:r>
              <a:rPr lang="cs-CZ" smtClean="0"/>
              <a:t>)</a:t>
            </a:r>
          </a:p>
          <a:p>
            <a:r>
              <a:rPr lang="cs-CZ" err="1" smtClean="0"/>
              <a:t>An</a:t>
            </a:r>
            <a:r>
              <a:rPr lang="cs-CZ" smtClean="0"/>
              <a:t> </a:t>
            </a:r>
            <a:r>
              <a:rPr lang="cs-CZ" err="1" smtClean="0"/>
              <a:t>unsuccessfull</a:t>
            </a:r>
            <a:r>
              <a:rPr lang="cs-CZ" smtClean="0"/>
              <a:t> </a:t>
            </a:r>
            <a:r>
              <a:rPr lang="cs-CZ" err="1" smtClean="0"/>
              <a:t>candidate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</a:t>
            </a:r>
            <a:r>
              <a:rPr lang="cs-CZ" err="1" smtClean="0"/>
              <a:t>consulate</a:t>
            </a:r>
            <a:r>
              <a:rPr lang="cs-CZ" smtClean="0"/>
              <a:t> (66, 64, 63)</a:t>
            </a:r>
          </a:p>
          <a:p>
            <a:r>
              <a:rPr lang="cs-CZ" smtClean="0"/>
              <a:t>A </a:t>
            </a:r>
            <a:r>
              <a:rPr lang="cs-CZ" err="1" smtClean="0"/>
              <a:t>conspirator</a:t>
            </a:r>
            <a:r>
              <a:rPr lang="cs-CZ" smtClean="0"/>
              <a:t> </a:t>
            </a:r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31325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oratore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Book</a:t>
            </a:r>
            <a:r>
              <a:rPr lang="cs-CZ" dirty="0" smtClean="0"/>
              <a:t> 1:</a:t>
            </a:r>
          </a:p>
          <a:p>
            <a:pPr lvl="1"/>
            <a:r>
              <a:rPr lang="cs-CZ" dirty="0" smtClean="0"/>
              <a:t>1-23: </a:t>
            </a:r>
            <a:r>
              <a:rPr lang="cs-CZ" dirty="0" err="1" smtClean="0"/>
              <a:t>introduction</a:t>
            </a:r>
            <a:endParaRPr lang="cs-CZ" dirty="0" smtClean="0"/>
          </a:p>
          <a:p>
            <a:pPr lvl="2"/>
            <a:r>
              <a:rPr lang="cs-CZ" dirty="0" smtClean="0"/>
              <a:t>1-5: </a:t>
            </a:r>
            <a:r>
              <a:rPr lang="cs-CZ" dirty="0" err="1" smtClean="0"/>
              <a:t>dedication</a:t>
            </a:r>
            <a:r>
              <a:rPr lang="cs-CZ" dirty="0" smtClean="0"/>
              <a:t> to </a:t>
            </a:r>
            <a:r>
              <a:rPr lang="cs-CZ" dirty="0" err="1" smtClean="0"/>
              <a:t>Cicero‘s</a:t>
            </a:r>
            <a:r>
              <a:rPr lang="cs-CZ" dirty="0" smtClean="0"/>
              <a:t> </a:t>
            </a:r>
            <a:r>
              <a:rPr lang="cs-CZ" dirty="0" err="1" smtClean="0"/>
              <a:t>brother</a:t>
            </a:r>
            <a:r>
              <a:rPr lang="cs-CZ" dirty="0" smtClean="0"/>
              <a:t> </a:t>
            </a:r>
            <a:r>
              <a:rPr lang="cs-CZ" dirty="0" err="1" smtClean="0"/>
              <a:t>Quintus</a:t>
            </a:r>
            <a:r>
              <a:rPr lang="cs-CZ" dirty="0" smtClean="0"/>
              <a:t>, </a:t>
            </a:r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writing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rhetorical</a:t>
            </a:r>
            <a:r>
              <a:rPr lang="cs-CZ" dirty="0" smtClean="0"/>
              <a:t> </a:t>
            </a:r>
            <a:r>
              <a:rPr lang="cs-CZ" dirty="0" err="1" smtClean="0"/>
              <a:t>treatise</a:t>
            </a:r>
            <a:endParaRPr lang="cs-CZ" dirty="0" smtClean="0"/>
          </a:p>
          <a:p>
            <a:pPr lvl="2"/>
            <a:r>
              <a:rPr lang="cs-CZ" dirty="0" smtClean="0"/>
              <a:t>6-20: </a:t>
            </a:r>
            <a:r>
              <a:rPr lang="cs-CZ" dirty="0" err="1" smtClean="0"/>
              <a:t>rhetoric</a:t>
            </a:r>
            <a:r>
              <a:rPr lang="cs-CZ" dirty="0" smtClean="0"/>
              <a:t>: a hard </a:t>
            </a:r>
            <a:r>
              <a:rPr lang="cs-CZ" dirty="0" err="1" smtClean="0"/>
              <a:t>job</a:t>
            </a:r>
            <a:r>
              <a:rPr lang="cs-CZ" dirty="0" smtClean="0"/>
              <a:t>;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ideal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i="1" dirty="0" err="1" smtClean="0"/>
              <a:t>orator</a:t>
            </a:r>
            <a:r>
              <a:rPr lang="cs-CZ" i="1" dirty="0" smtClean="0"/>
              <a:t> </a:t>
            </a:r>
            <a:r>
              <a:rPr lang="cs-CZ" i="1" dirty="0" err="1" smtClean="0"/>
              <a:t>perfectus</a:t>
            </a:r>
            <a:endParaRPr lang="cs-CZ" i="1" dirty="0" smtClean="0"/>
          </a:p>
          <a:p>
            <a:pPr lvl="2"/>
            <a:r>
              <a:rPr lang="cs-CZ" dirty="0" smtClean="0"/>
              <a:t>21-23: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examples</a:t>
            </a:r>
            <a:r>
              <a:rPr lang="cs-CZ" dirty="0" smtClean="0"/>
              <a:t> and </a:t>
            </a:r>
            <a:r>
              <a:rPr lang="cs-CZ" dirty="0" err="1" smtClean="0"/>
              <a:t>authority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rhetorical</a:t>
            </a:r>
            <a:r>
              <a:rPr lang="cs-CZ" dirty="0" smtClean="0"/>
              <a:t> </a:t>
            </a:r>
            <a:r>
              <a:rPr lang="cs-CZ" dirty="0" err="1" smtClean="0"/>
              <a:t>predecessors</a:t>
            </a:r>
            <a:endParaRPr lang="cs-CZ" dirty="0" smtClean="0"/>
          </a:p>
          <a:p>
            <a:pPr lvl="1"/>
            <a:r>
              <a:rPr lang="cs-CZ" dirty="0" smtClean="0"/>
              <a:t>24-29: </a:t>
            </a:r>
            <a:r>
              <a:rPr lang="cs-CZ" dirty="0" err="1" smtClean="0"/>
              <a:t>inscenation</a:t>
            </a:r>
            <a:endParaRPr lang="cs-CZ" dirty="0" smtClean="0"/>
          </a:p>
          <a:p>
            <a:pPr lvl="2"/>
            <a:r>
              <a:rPr lang="cs-CZ" dirty="0" smtClean="0"/>
              <a:t>24f.: </a:t>
            </a:r>
            <a:r>
              <a:rPr lang="cs-CZ" dirty="0" err="1" smtClean="0"/>
              <a:t>time</a:t>
            </a:r>
            <a:r>
              <a:rPr lang="cs-CZ" dirty="0" smtClean="0"/>
              <a:t>, place, and </a:t>
            </a:r>
            <a:r>
              <a:rPr lang="cs-CZ" dirty="0" err="1" smtClean="0"/>
              <a:t>participants</a:t>
            </a:r>
            <a:r>
              <a:rPr lang="cs-CZ" dirty="0" smtClean="0"/>
              <a:t>: </a:t>
            </a:r>
            <a:r>
              <a:rPr lang="cs-CZ" i="1" dirty="0" smtClean="0"/>
              <a:t>Ludi </a:t>
            </a:r>
            <a:r>
              <a:rPr lang="cs-CZ" i="1" dirty="0" err="1" smtClean="0"/>
              <a:t>Romanes</a:t>
            </a:r>
            <a:r>
              <a:rPr lang="cs-CZ" i="1" dirty="0" smtClean="0"/>
              <a:t> </a:t>
            </a:r>
            <a:r>
              <a:rPr lang="cs-CZ" dirty="0" smtClean="0"/>
              <a:t>(91 BC), </a:t>
            </a:r>
            <a:r>
              <a:rPr lang="cs-CZ" dirty="0" err="1" smtClean="0"/>
              <a:t>Crassus</a:t>
            </a:r>
            <a:r>
              <a:rPr lang="cs-CZ" dirty="0" smtClean="0"/>
              <a:t>‘ </a:t>
            </a:r>
            <a:r>
              <a:rPr lang="cs-CZ" dirty="0" err="1" smtClean="0"/>
              <a:t>villa</a:t>
            </a:r>
            <a:r>
              <a:rPr lang="cs-CZ" dirty="0" smtClean="0"/>
              <a:t> in </a:t>
            </a:r>
            <a:r>
              <a:rPr lang="cs-CZ" dirty="0" err="1" smtClean="0"/>
              <a:t>Tusculum</a:t>
            </a:r>
            <a:r>
              <a:rPr lang="cs-CZ" dirty="0" smtClean="0"/>
              <a:t>, and </a:t>
            </a:r>
            <a:r>
              <a:rPr lang="cs-CZ" dirty="0" err="1" smtClean="0"/>
              <a:t>Crassus</a:t>
            </a:r>
            <a:r>
              <a:rPr lang="cs-CZ" dirty="0" smtClean="0"/>
              <a:t>, Antonius, </a:t>
            </a:r>
            <a:r>
              <a:rPr lang="cs-CZ" dirty="0" err="1" smtClean="0"/>
              <a:t>Scaevola</a:t>
            </a:r>
            <a:r>
              <a:rPr lang="cs-CZ" dirty="0" smtClean="0"/>
              <a:t>, </a:t>
            </a:r>
            <a:r>
              <a:rPr lang="cs-CZ" dirty="0" err="1" smtClean="0"/>
              <a:t>Cotta</a:t>
            </a:r>
            <a:r>
              <a:rPr lang="cs-CZ" dirty="0" smtClean="0"/>
              <a:t>, </a:t>
            </a:r>
            <a:r>
              <a:rPr lang="cs-CZ" dirty="0" err="1" smtClean="0"/>
              <a:t>Sulpicius</a:t>
            </a:r>
            <a:endParaRPr lang="cs-CZ" dirty="0" smtClean="0"/>
          </a:p>
          <a:p>
            <a:pPr lvl="2"/>
            <a:r>
              <a:rPr lang="cs-CZ" dirty="0" smtClean="0"/>
              <a:t>26f.: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i="1" dirty="0" smtClean="0"/>
              <a:t>Ludi Romani, </a:t>
            </a:r>
            <a:r>
              <a:rPr lang="cs-CZ" dirty="0" err="1" smtClean="0"/>
              <a:t>politic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endParaRPr lang="cs-CZ" dirty="0" smtClean="0"/>
          </a:p>
          <a:p>
            <a:pPr lvl="2"/>
            <a:r>
              <a:rPr lang="cs-CZ" dirty="0" smtClean="0"/>
              <a:t>28f.: second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i="1" dirty="0" smtClean="0"/>
              <a:t>Ludi Romani, </a:t>
            </a:r>
            <a:r>
              <a:rPr lang="cs-CZ" dirty="0" err="1" smtClean="0"/>
              <a:t>beginning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dialogue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i="1" dirty="0" err="1" smtClean="0"/>
              <a:t>orator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plane </a:t>
            </a:r>
            <a:r>
              <a:rPr lang="cs-CZ" dirty="0" err="1" smtClean="0"/>
              <a:t>tree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30-265: </a:t>
            </a:r>
            <a:r>
              <a:rPr lang="cs-CZ" dirty="0" err="1" smtClean="0"/>
              <a:t>dialogue</a:t>
            </a:r>
            <a:endParaRPr lang="cs-CZ" dirty="0"/>
          </a:p>
          <a:p>
            <a:pPr lvl="1"/>
            <a:endParaRPr lang="cs-CZ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7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oratore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Book</a:t>
            </a:r>
            <a:r>
              <a:rPr lang="cs-CZ" dirty="0" smtClean="0"/>
              <a:t> 1:</a:t>
            </a:r>
          </a:p>
          <a:p>
            <a:pPr lvl="1"/>
            <a:r>
              <a:rPr lang="cs-CZ" dirty="0" smtClean="0"/>
              <a:t>30-265: </a:t>
            </a:r>
            <a:r>
              <a:rPr lang="cs-CZ" dirty="0" err="1" smtClean="0"/>
              <a:t>dialogue</a:t>
            </a:r>
            <a:endParaRPr lang="cs-CZ" dirty="0" smtClean="0"/>
          </a:p>
          <a:p>
            <a:pPr lvl="2"/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characteristics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oratory</a:t>
            </a:r>
            <a:r>
              <a:rPr lang="cs-CZ" dirty="0" smtClean="0"/>
              <a:t>, </a:t>
            </a:r>
            <a:r>
              <a:rPr lang="cs-CZ" dirty="0" err="1" smtClean="0"/>
              <a:t>praises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oratory</a:t>
            </a:r>
            <a:r>
              <a:rPr lang="cs-CZ" dirty="0" smtClean="0"/>
              <a:t> (</a:t>
            </a:r>
            <a:r>
              <a:rPr lang="cs-CZ" dirty="0" err="1" smtClean="0"/>
              <a:t>Crassus</a:t>
            </a:r>
            <a:r>
              <a:rPr lang="cs-CZ" dirty="0" smtClean="0"/>
              <a:t>, </a:t>
            </a:r>
            <a:r>
              <a:rPr lang="cs-CZ" dirty="0" err="1" smtClean="0"/>
              <a:t>Scaevola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30-95: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oratory</a:t>
            </a:r>
            <a:r>
              <a:rPr lang="cs-CZ" dirty="0" smtClean="0"/>
              <a:t> (</a:t>
            </a:r>
            <a:r>
              <a:rPr lang="cs-CZ" dirty="0" err="1" smtClean="0"/>
              <a:t>ideal</a:t>
            </a:r>
            <a:r>
              <a:rPr lang="cs-CZ" dirty="0" smtClean="0"/>
              <a:t>: </a:t>
            </a:r>
            <a:r>
              <a:rPr lang="cs-CZ" i="1" dirty="0" err="1" smtClean="0"/>
              <a:t>orator</a:t>
            </a:r>
            <a:r>
              <a:rPr lang="cs-CZ" i="1" dirty="0" smtClean="0"/>
              <a:t> </a:t>
            </a:r>
            <a:r>
              <a:rPr lang="cs-CZ" i="1" dirty="0" err="1" smtClean="0"/>
              <a:t>perfectus</a:t>
            </a:r>
            <a:r>
              <a:rPr lang="cs-CZ" i="1" dirty="0" smtClean="0"/>
              <a:t>,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aim</a:t>
            </a:r>
            <a:r>
              <a:rPr lang="cs-CZ" dirty="0" smtClean="0"/>
              <a:t>: </a:t>
            </a:r>
            <a:r>
              <a:rPr lang="cs-CZ" i="1" dirty="0" err="1" smtClean="0"/>
              <a:t>orator</a:t>
            </a:r>
            <a:r>
              <a:rPr lang="cs-CZ" i="1" dirty="0" smtClean="0"/>
              <a:t> bonus, 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has a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  <a:r>
              <a:rPr lang="cs-CZ" dirty="0" err="1" smtClean="0"/>
              <a:t>though</a:t>
            </a:r>
            <a:r>
              <a:rPr lang="cs-CZ" dirty="0" smtClean="0"/>
              <a:t> not universal </a:t>
            </a:r>
            <a:r>
              <a:rPr lang="cs-CZ" dirty="0" err="1" smtClean="0"/>
              <a:t>knowledge</a:t>
            </a:r>
            <a:r>
              <a:rPr lang="cs-CZ" dirty="0" smtClean="0"/>
              <a:t>), in 80 Antonius </a:t>
            </a:r>
            <a:r>
              <a:rPr lang="cs-CZ" dirty="0" err="1" smtClean="0"/>
              <a:t>enters</a:t>
            </a:r>
            <a:r>
              <a:rPr lang="cs-CZ" dirty="0" smtClean="0"/>
              <a:t> and </a:t>
            </a:r>
            <a:r>
              <a:rPr lang="cs-CZ" dirty="0" err="1" smtClean="0"/>
              <a:t>speaks</a:t>
            </a:r>
            <a:r>
              <a:rPr lang="cs-CZ" dirty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favour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practice</a:t>
            </a:r>
            <a:endParaRPr lang="cs-CZ" dirty="0" smtClean="0"/>
          </a:p>
          <a:p>
            <a:pPr lvl="2"/>
            <a:r>
              <a:rPr lang="cs-CZ" dirty="0" smtClean="0"/>
              <a:t>96-262: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oratory</a:t>
            </a:r>
            <a:r>
              <a:rPr lang="cs-CZ" dirty="0" smtClean="0"/>
              <a:t>: </a:t>
            </a:r>
            <a:r>
              <a:rPr lang="cs-CZ" i="1" dirty="0" smtClean="0"/>
              <a:t>natura – </a:t>
            </a:r>
            <a:r>
              <a:rPr lang="cs-CZ" i="1" dirty="0" err="1" smtClean="0"/>
              <a:t>ars</a:t>
            </a:r>
            <a:r>
              <a:rPr lang="cs-CZ" i="1" dirty="0" smtClean="0"/>
              <a:t> – </a:t>
            </a:r>
            <a:r>
              <a:rPr lang="cs-CZ" i="1" dirty="0" err="1" smtClean="0"/>
              <a:t>exercitatio</a:t>
            </a:r>
            <a:r>
              <a:rPr lang="cs-CZ" i="1" dirty="0" smtClean="0"/>
              <a:t>, </a:t>
            </a:r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required</a:t>
            </a:r>
            <a:r>
              <a:rPr lang="cs-CZ" dirty="0" smtClean="0"/>
              <a:t> </a:t>
            </a:r>
            <a:r>
              <a:rPr lang="cs-CZ" dirty="0" err="1" smtClean="0"/>
              <a:t>abilities</a:t>
            </a:r>
            <a:r>
              <a:rPr lang="cs-CZ" dirty="0" smtClean="0"/>
              <a:t> (</a:t>
            </a:r>
            <a:r>
              <a:rPr lang="cs-CZ" dirty="0" err="1" smtClean="0"/>
              <a:t>dialectics</a:t>
            </a:r>
            <a:r>
              <a:rPr lang="cs-CZ" dirty="0" smtClean="0"/>
              <a:t>, </a:t>
            </a:r>
            <a:r>
              <a:rPr lang="cs-CZ" dirty="0" err="1" smtClean="0"/>
              <a:t>humour</a:t>
            </a:r>
            <a:r>
              <a:rPr lang="cs-CZ" dirty="0" smtClean="0"/>
              <a:t>, </a:t>
            </a:r>
            <a:r>
              <a:rPr lang="cs-CZ" dirty="0" err="1" smtClean="0"/>
              <a:t>law</a:t>
            </a:r>
            <a:r>
              <a:rPr lang="cs-CZ" dirty="0" smtClean="0"/>
              <a:t>), Antonius </a:t>
            </a:r>
            <a:r>
              <a:rPr lang="cs-CZ" dirty="0" err="1" smtClean="0"/>
              <a:t>argues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philosophy</a:t>
            </a:r>
            <a:r>
              <a:rPr lang="cs-CZ" dirty="0" smtClean="0"/>
              <a:t> and </a:t>
            </a:r>
            <a:r>
              <a:rPr lang="cs-CZ" dirty="0" err="1" smtClean="0"/>
              <a:t>theory</a:t>
            </a:r>
            <a:endParaRPr lang="cs-CZ" dirty="0" smtClean="0"/>
          </a:p>
          <a:p>
            <a:pPr lvl="2"/>
            <a:r>
              <a:rPr lang="cs-CZ" dirty="0" smtClean="0"/>
              <a:t>263-265: </a:t>
            </a:r>
            <a:r>
              <a:rPr lang="cs-CZ" dirty="0" err="1" smtClean="0"/>
              <a:t>farewell</a:t>
            </a:r>
            <a:endParaRPr lang="cs-CZ" dirty="0" smtClean="0"/>
          </a:p>
          <a:p>
            <a:r>
              <a:rPr lang="cs-CZ" dirty="0" err="1" smtClean="0"/>
              <a:t>Book</a:t>
            </a:r>
            <a:r>
              <a:rPr lang="cs-CZ" dirty="0" smtClean="0"/>
              <a:t> 2:</a:t>
            </a:r>
          </a:p>
          <a:p>
            <a:pPr lvl="1"/>
            <a:r>
              <a:rPr lang="cs-CZ" dirty="0" smtClean="0"/>
              <a:t>1-11: </a:t>
            </a:r>
            <a:r>
              <a:rPr lang="cs-CZ" dirty="0" err="1" smtClean="0"/>
              <a:t>introduction</a:t>
            </a:r>
            <a:endParaRPr lang="cs-CZ" dirty="0" smtClean="0"/>
          </a:p>
          <a:p>
            <a:pPr lvl="1"/>
            <a:r>
              <a:rPr lang="cs-CZ" dirty="0" smtClean="0"/>
              <a:t>12-28: </a:t>
            </a:r>
            <a:r>
              <a:rPr lang="cs-CZ" dirty="0" err="1" smtClean="0"/>
              <a:t>inscenation</a:t>
            </a:r>
            <a:r>
              <a:rPr lang="cs-CZ" dirty="0" smtClean="0"/>
              <a:t>: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commings</a:t>
            </a:r>
            <a:r>
              <a:rPr lang="cs-CZ" dirty="0" smtClean="0"/>
              <a:t> (</a:t>
            </a:r>
            <a:r>
              <a:rPr lang="cs-CZ" dirty="0" err="1" smtClean="0"/>
              <a:t>Catulus</a:t>
            </a:r>
            <a:r>
              <a:rPr lang="cs-CZ" dirty="0" smtClean="0"/>
              <a:t>, Caesar), </a:t>
            </a:r>
            <a:r>
              <a:rPr lang="cs-CZ" dirty="0" err="1" smtClean="0"/>
              <a:t>continuity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yesterday</a:t>
            </a:r>
            <a:endParaRPr lang="cs-CZ" dirty="0" smtClean="0"/>
          </a:p>
          <a:p>
            <a:pPr lvl="1"/>
            <a:r>
              <a:rPr lang="cs-CZ" dirty="0" smtClean="0"/>
              <a:t>28-360: </a:t>
            </a:r>
            <a:r>
              <a:rPr lang="cs-CZ" dirty="0" err="1" smtClean="0"/>
              <a:t>dialogue</a:t>
            </a:r>
            <a:endParaRPr lang="cs-CZ" dirty="0"/>
          </a:p>
          <a:p>
            <a:pPr lvl="1"/>
            <a:endParaRPr lang="cs-CZ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oratore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Book</a:t>
            </a:r>
            <a:r>
              <a:rPr lang="cs-CZ" dirty="0" smtClean="0"/>
              <a:t> 2:</a:t>
            </a:r>
          </a:p>
          <a:p>
            <a:pPr lvl="1"/>
            <a:r>
              <a:rPr lang="cs-CZ" dirty="0" smtClean="0"/>
              <a:t>28-360: </a:t>
            </a:r>
            <a:r>
              <a:rPr lang="cs-CZ" dirty="0" err="1" smtClean="0"/>
              <a:t>dialogue</a:t>
            </a:r>
            <a:endParaRPr lang="cs-CZ" dirty="0" smtClean="0"/>
          </a:p>
          <a:p>
            <a:pPr lvl="2"/>
            <a:r>
              <a:rPr lang="cs-CZ" dirty="0" err="1" smtClean="0"/>
              <a:t>praises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oratory</a:t>
            </a:r>
            <a:r>
              <a:rPr lang="cs-CZ" dirty="0" smtClean="0"/>
              <a:t> (Antonius: </a:t>
            </a:r>
            <a:r>
              <a:rPr lang="cs-CZ" dirty="0" err="1" smtClean="0"/>
              <a:t>partly</a:t>
            </a:r>
            <a:r>
              <a:rPr lang="cs-CZ" dirty="0" smtClean="0"/>
              <a:t> </a:t>
            </a:r>
            <a:r>
              <a:rPr lang="cs-CZ" dirty="0" err="1" smtClean="0"/>
              <a:t>leaves</a:t>
            </a:r>
            <a:r>
              <a:rPr lang="cs-CZ" dirty="0" smtClean="0"/>
              <a:t> his </a:t>
            </a:r>
            <a:r>
              <a:rPr lang="cs-CZ" dirty="0" err="1" smtClean="0"/>
              <a:t>position</a:t>
            </a:r>
            <a:r>
              <a:rPr lang="cs-CZ" dirty="0" smtClean="0"/>
              <a:t>, </a:t>
            </a:r>
            <a:r>
              <a:rPr lang="cs-CZ" dirty="0" err="1" smtClean="0"/>
              <a:t>compromise</a:t>
            </a:r>
            <a:r>
              <a:rPr lang="cs-CZ" dirty="0" smtClean="0"/>
              <a:t>), </a:t>
            </a:r>
            <a:r>
              <a:rPr lang="cs-CZ" i="1" dirty="0" err="1" smtClean="0"/>
              <a:t>ars</a:t>
            </a:r>
            <a:endParaRPr lang="cs-CZ" i="1" dirty="0" smtClean="0"/>
          </a:p>
          <a:p>
            <a:pPr lvl="2"/>
            <a:r>
              <a:rPr lang="cs-CZ" dirty="0" smtClean="0"/>
              <a:t>28-98: </a:t>
            </a:r>
            <a:r>
              <a:rPr lang="cs-CZ" i="1" dirty="0" err="1" smtClean="0"/>
              <a:t>ars</a:t>
            </a:r>
            <a:r>
              <a:rPr lang="cs-CZ" i="1" dirty="0" smtClean="0"/>
              <a:t>, </a:t>
            </a:r>
            <a:r>
              <a:rPr lang="cs-CZ" i="1" dirty="0" err="1" smtClean="0"/>
              <a:t>genera</a:t>
            </a:r>
            <a:r>
              <a:rPr lang="cs-CZ" i="1" dirty="0" smtClean="0"/>
              <a:t>, </a:t>
            </a:r>
            <a:r>
              <a:rPr lang="cs-CZ" i="1" dirty="0" err="1" smtClean="0"/>
              <a:t>ars</a:t>
            </a:r>
            <a:r>
              <a:rPr lang="cs-CZ" i="1" dirty="0"/>
              <a:t>:</a:t>
            </a:r>
            <a:r>
              <a:rPr lang="cs-CZ" i="1" dirty="0" smtClean="0"/>
              <a:t> ingenium – </a:t>
            </a:r>
            <a:r>
              <a:rPr lang="cs-CZ" i="1" dirty="0" err="1" smtClean="0"/>
              <a:t>imitatio</a:t>
            </a:r>
            <a:r>
              <a:rPr lang="cs-CZ" i="1" dirty="0" smtClean="0"/>
              <a:t> – </a:t>
            </a:r>
            <a:r>
              <a:rPr lang="cs-CZ" i="1" dirty="0" err="1" smtClean="0"/>
              <a:t>exertitatio</a:t>
            </a:r>
            <a:endParaRPr lang="cs-CZ" i="1" dirty="0" smtClean="0"/>
          </a:p>
          <a:p>
            <a:pPr lvl="2"/>
            <a:r>
              <a:rPr lang="cs-CZ" dirty="0" smtClean="0"/>
              <a:t>99-306: </a:t>
            </a:r>
            <a:r>
              <a:rPr lang="cs-CZ" i="1" dirty="0" err="1" smtClean="0"/>
              <a:t>inventio</a:t>
            </a:r>
            <a:r>
              <a:rPr lang="cs-CZ" i="1" dirty="0" smtClean="0"/>
              <a:t> </a:t>
            </a:r>
            <a:r>
              <a:rPr lang="cs-CZ" dirty="0" smtClean="0"/>
              <a:t>(Antonius)</a:t>
            </a:r>
          </a:p>
          <a:p>
            <a:pPr lvl="2"/>
            <a:r>
              <a:rPr lang="cs-CZ" dirty="0" smtClean="0"/>
              <a:t>307-332: </a:t>
            </a:r>
            <a:r>
              <a:rPr lang="cs-CZ" i="1" dirty="0" err="1" smtClean="0"/>
              <a:t>dispositio</a:t>
            </a:r>
            <a:r>
              <a:rPr lang="cs-CZ" i="1" dirty="0" smtClean="0"/>
              <a:t> (partes </a:t>
            </a:r>
            <a:r>
              <a:rPr lang="cs-CZ" i="1" dirty="0" err="1" smtClean="0"/>
              <a:t>orationis</a:t>
            </a:r>
            <a:r>
              <a:rPr lang="cs-CZ" i="1" dirty="0" smtClean="0"/>
              <a:t>)</a:t>
            </a:r>
          </a:p>
          <a:p>
            <a:pPr lvl="2"/>
            <a:r>
              <a:rPr lang="cs-CZ" dirty="0" smtClean="0"/>
              <a:t>333-349: i. and d. in a </a:t>
            </a:r>
            <a:r>
              <a:rPr lang="cs-CZ" dirty="0" err="1" smtClean="0"/>
              <a:t>court</a:t>
            </a:r>
            <a:r>
              <a:rPr lang="cs-CZ" dirty="0" smtClean="0"/>
              <a:t> </a:t>
            </a:r>
            <a:r>
              <a:rPr lang="cs-CZ" dirty="0" err="1" smtClean="0"/>
              <a:t>oratory</a:t>
            </a:r>
            <a:endParaRPr lang="cs-CZ" dirty="0" smtClean="0"/>
          </a:p>
          <a:p>
            <a:pPr lvl="2"/>
            <a:r>
              <a:rPr lang="cs-CZ" dirty="0" smtClean="0"/>
              <a:t>350-360: </a:t>
            </a:r>
            <a:r>
              <a:rPr lang="cs-CZ" i="1" dirty="0" err="1" smtClean="0"/>
              <a:t>memoria</a:t>
            </a:r>
            <a:endParaRPr lang="cs-CZ" i="1" dirty="0" smtClean="0"/>
          </a:p>
          <a:p>
            <a:pPr lvl="1"/>
            <a:r>
              <a:rPr lang="cs-CZ" dirty="0" smtClean="0"/>
              <a:t>361-367: </a:t>
            </a:r>
            <a:r>
              <a:rPr lang="cs-CZ" dirty="0" err="1" smtClean="0"/>
              <a:t>farewell</a:t>
            </a:r>
            <a:endParaRPr lang="cs-CZ" dirty="0" smtClean="0"/>
          </a:p>
          <a:p>
            <a:r>
              <a:rPr lang="cs-CZ" dirty="0" err="1" smtClean="0"/>
              <a:t>Book</a:t>
            </a:r>
            <a:r>
              <a:rPr lang="cs-CZ" dirty="0" smtClean="0"/>
              <a:t> 3:</a:t>
            </a:r>
          </a:p>
          <a:p>
            <a:pPr lvl="1"/>
            <a:r>
              <a:rPr lang="cs-CZ" dirty="0" smtClean="0"/>
              <a:t>1-16: </a:t>
            </a:r>
            <a:r>
              <a:rPr lang="cs-CZ" dirty="0" err="1" smtClean="0"/>
              <a:t>introduction</a:t>
            </a:r>
            <a:endParaRPr lang="cs-CZ" dirty="0" smtClean="0"/>
          </a:p>
          <a:p>
            <a:pPr lvl="1"/>
            <a:r>
              <a:rPr lang="cs-CZ" dirty="0" smtClean="0"/>
              <a:t>17-18: </a:t>
            </a:r>
            <a:r>
              <a:rPr lang="cs-CZ" dirty="0" err="1" smtClean="0"/>
              <a:t>inscenation</a:t>
            </a:r>
            <a:endParaRPr lang="cs-CZ" dirty="0" smtClean="0"/>
          </a:p>
          <a:p>
            <a:pPr lvl="1"/>
            <a:r>
              <a:rPr lang="cs-CZ" dirty="0" smtClean="0"/>
              <a:t>19-230: </a:t>
            </a:r>
            <a:r>
              <a:rPr lang="cs-CZ" dirty="0" err="1"/>
              <a:t>d</a:t>
            </a:r>
            <a:r>
              <a:rPr lang="cs-CZ" dirty="0" err="1" smtClean="0"/>
              <a:t>ialogue</a:t>
            </a:r>
            <a:endParaRPr lang="cs-CZ" dirty="0" smtClean="0"/>
          </a:p>
          <a:p>
            <a:pPr lvl="2"/>
            <a:endParaRPr lang="cs-CZ" dirty="0"/>
          </a:p>
          <a:p>
            <a:pPr lvl="1"/>
            <a:endParaRPr lang="cs-CZ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6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oratore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Book</a:t>
            </a:r>
            <a:r>
              <a:rPr lang="cs-CZ" dirty="0" smtClean="0"/>
              <a:t> 3:</a:t>
            </a:r>
          </a:p>
          <a:p>
            <a:pPr lvl="1"/>
            <a:r>
              <a:rPr lang="cs-CZ" dirty="0" smtClean="0"/>
              <a:t>19-230: </a:t>
            </a:r>
            <a:r>
              <a:rPr lang="cs-CZ" dirty="0" err="1" smtClean="0"/>
              <a:t>dialogue</a:t>
            </a:r>
            <a:endParaRPr lang="cs-CZ" dirty="0" smtClean="0"/>
          </a:p>
          <a:p>
            <a:pPr lvl="2"/>
            <a:r>
              <a:rPr lang="cs-CZ" dirty="0" smtClean="0"/>
              <a:t>19-212: </a:t>
            </a:r>
            <a:r>
              <a:rPr lang="cs-CZ" i="1" dirty="0" err="1" smtClean="0"/>
              <a:t>elocutio</a:t>
            </a:r>
            <a:endParaRPr lang="cs-CZ" i="1" dirty="0" smtClean="0"/>
          </a:p>
          <a:p>
            <a:pPr lvl="2"/>
            <a:r>
              <a:rPr lang="cs-CZ" dirty="0" smtClean="0"/>
              <a:t>213-227: </a:t>
            </a:r>
            <a:r>
              <a:rPr lang="cs-CZ" i="1" dirty="0" err="1" smtClean="0"/>
              <a:t>actio</a:t>
            </a:r>
            <a:endParaRPr lang="cs-CZ" i="1" dirty="0" smtClean="0"/>
          </a:p>
          <a:p>
            <a:pPr lvl="1"/>
            <a:r>
              <a:rPr lang="cs-CZ" dirty="0" smtClean="0"/>
              <a:t>228-230: </a:t>
            </a:r>
            <a:r>
              <a:rPr lang="cs-CZ" dirty="0" err="1" smtClean="0"/>
              <a:t>epilogue</a:t>
            </a:r>
            <a:r>
              <a:rPr lang="cs-CZ" dirty="0" smtClean="0"/>
              <a:t> (</a:t>
            </a:r>
            <a:r>
              <a:rPr lang="cs-CZ" dirty="0" err="1" smtClean="0"/>
              <a:t>Crassus</a:t>
            </a:r>
            <a:r>
              <a:rPr lang="cs-CZ" dirty="0" smtClean="0"/>
              <a:t>, </a:t>
            </a:r>
            <a:r>
              <a:rPr lang="cs-CZ" dirty="0" err="1" smtClean="0"/>
              <a:t>Catulus</a:t>
            </a:r>
            <a:r>
              <a:rPr lang="cs-CZ" dirty="0" smtClean="0"/>
              <a:t>, </a:t>
            </a:r>
            <a:r>
              <a:rPr lang="cs-CZ" dirty="0" err="1" smtClean="0"/>
              <a:t>future</a:t>
            </a:r>
            <a:r>
              <a:rPr lang="cs-CZ" dirty="0" smtClean="0"/>
              <a:t> hope: </a:t>
            </a:r>
            <a:r>
              <a:rPr lang="cs-CZ" dirty="0" err="1" smtClean="0"/>
              <a:t>Hortensius</a:t>
            </a:r>
            <a:r>
              <a:rPr lang="cs-CZ" dirty="0" smtClean="0"/>
              <a:t>)</a:t>
            </a:r>
          </a:p>
          <a:p>
            <a:pPr lvl="2"/>
            <a:endParaRPr lang="cs-CZ" dirty="0"/>
          </a:p>
          <a:p>
            <a:pPr lvl="1"/>
            <a:endParaRPr lang="cs-CZ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2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oratore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ideal</a:t>
            </a:r>
            <a:r>
              <a:rPr lang="cs-CZ" dirty="0" smtClean="0"/>
              <a:t> </a:t>
            </a:r>
            <a:r>
              <a:rPr lang="cs-CZ" dirty="0" err="1" smtClean="0"/>
              <a:t>orator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Cic</a:t>
            </a:r>
            <a:r>
              <a:rPr lang="cs-CZ" dirty="0" smtClean="0"/>
              <a:t>. </a:t>
            </a:r>
            <a:r>
              <a:rPr lang="cs-CZ" i="1" dirty="0" smtClean="0"/>
              <a:t>De orat. </a:t>
            </a:r>
            <a:r>
              <a:rPr lang="cs-CZ" dirty="0" smtClean="0"/>
              <a:t>2,85: </a:t>
            </a:r>
            <a:r>
              <a:rPr lang="it-IT" i="1" dirty="0" smtClean="0"/>
              <a:t>in </a:t>
            </a:r>
            <a:r>
              <a:rPr lang="it-IT" i="1" dirty="0" err="1"/>
              <a:t>excellenti</a:t>
            </a:r>
            <a:r>
              <a:rPr lang="it-IT" i="1" dirty="0"/>
              <a:t> oratore et </a:t>
            </a:r>
            <a:r>
              <a:rPr lang="it-IT" i="1" dirty="0" err="1"/>
              <a:t>eodem</a:t>
            </a:r>
            <a:r>
              <a:rPr lang="it-IT" i="1" dirty="0"/>
              <a:t> bono viro </a:t>
            </a:r>
            <a:r>
              <a:rPr lang="it-IT" i="1" dirty="0" err="1"/>
              <a:t>pono</a:t>
            </a:r>
            <a:r>
              <a:rPr lang="it-IT" i="1" dirty="0"/>
              <a:t> esse ornamenti </a:t>
            </a:r>
            <a:r>
              <a:rPr lang="it-IT" i="1" dirty="0" err="1"/>
              <a:t>universae</a:t>
            </a:r>
            <a:r>
              <a:rPr lang="it-IT" i="1" dirty="0"/>
              <a:t> </a:t>
            </a:r>
            <a:r>
              <a:rPr lang="it-IT" i="1" dirty="0" err="1"/>
              <a:t>civitati</a:t>
            </a:r>
            <a:endParaRPr lang="cs-CZ" i="1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6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orat. 1,1ff.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[I] [1] </a:t>
            </a:r>
            <a:r>
              <a:rPr lang="cs-CZ" dirty="0" err="1"/>
              <a:t>Cogitanti</a:t>
            </a:r>
            <a:r>
              <a:rPr lang="cs-CZ" dirty="0"/>
              <a:t> </a:t>
            </a:r>
            <a:r>
              <a:rPr lang="cs-CZ" dirty="0" err="1"/>
              <a:t>mihi</a:t>
            </a:r>
            <a:r>
              <a:rPr lang="cs-CZ" dirty="0"/>
              <a:t> </a:t>
            </a:r>
            <a:r>
              <a:rPr lang="cs-CZ" dirty="0" err="1"/>
              <a:t>saepe</a:t>
            </a:r>
            <a:r>
              <a:rPr lang="cs-CZ" dirty="0"/>
              <a:t> numero et </a:t>
            </a:r>
            <a:r>
              <a:rPr lang="cs-CZ" dirty="0" err="1"/>
              <a:t>memoria</a:t>
            </a:r>
            <a:r>
              <a:rPr lang="cs-CZ" dirty="0"/>
              <a:t> </a:t>
            </a:r>
            <a:r>
              <a:rPr lang="cs-CZ" dirty="0" err="1"/>
              <a:t>vetera</a:t>
            </a:r>
            <a:r>
              <a:rPr lang="cs-CZ" dirty="0"/>
              <a:t> repetenti </a:t>
            </a:r>
            <a:r>
              <a:rPr lang="cs-CZ" dirty="0" err="1"/>
              <a:t>perbeati</a:t>
            </a:r>
            <a:r>
              <a:rPr lang="cs-CZ" dirty="0"/>
              <a:t> </a:t>
            </a:r>
            <a:r>
              <a:rPr lang="cs-CZ" dirty="0" err="1"/>
              <a:t>fuisse</a:t>
            </a:r>
            <a:r>
              <a:rPr lang="cs-CZ" dirty="0"/>
              <a:t>, </a:t>
            </a:r>
            <a:r>
              <a:rPr lang="cs-CZ" dirty="0" err="1"/>
              <a:t>Quinte</a:t>
            </a:r>
            <a:r>
              <a:rPr lang="cs-CZ" dirty="0"/>
              <a:t> </a:t>
            </a:r>
            <a:r>
              <a:rPr lang="cs-CZ" dirty="0" err="1"/>
              <a:t>frater</a:t>
            </a:r>
            <a:r>
              <a:rPr lang="cs-CZ" dirty="0"/>
              <a:t>, </a:t>
            </a:r>
            <a:r>
              <a:rPr lang="cs-CZ" dirty="0" err="1"/>
              <a:t>illi</a:t>
            </a:r>
            <a:r>
              <a:rPr lang="cs-CZ" dirty="0"/>
              <a:t> </a:t>
            </a:r>
            <a:r>
              <a:rPr lang="cs-CZ" dirty="0" err="1"/>
              <a:t>videri</a:t>
            </a:r>
            <a:r>
              <a:rPr lang="cs-CZ" dirty="0"/>
              <a:t> </a:t>
            </a:r>
            <a:r>
              <a:rPr lang="cs-CZ" dirty="0" err="1"/>
              <a:t>solent</a:t>
            </a:r>
            <a:r>
              <a:rPr lang="cs-CZ" dirty="0"/>
              <a:t>, qui in optima re publica, </a:t>
            </a:r>
            <a:r>
              <a:rPr lang="cs-CZ" dirty="0" err="1"/>
              <a:t>cum</a:t>
            </a:r>
            <a:r>
              <a:rPr lang="cs-CZ" dirty="0"/>
              <a:t> et </a:t>
            </a:r>
            <a:r>
              <a:rPr lang="cs-CZ" dirty="0" err="1"/>
              <a:t>honoribus</a:t>
            </a:r>
            <a:r>
              <a:rPr lang="cs-CZ" dirty="0"/>
              <a:t> et </a:t>
            </a:r>
            <a:r>
              <a:rPr lang="cs-CZ" dirty="0" err="1"/>
              <a:t>rerum</a:t>
            </a:r>
            <a:r>
              <a:rPr lang="cs-CZ" dirty="0"/>
              <a:t> </a:t>
            </a:r>
            <a:r>
              <a:rPr lang="cs-CZ" dirty="0" err="1"/>
              <a:t>gestarum</a:t>
            </a:r>
            <a:r>
              <a:rPr lang="cs-CZ" dirty="0"/>
              <a:t> </a:t>
            </a:r>
            <a:r>
              <a:rPr lang="cs-CZ" dirty="0" err="1"/>
              <a:t>gloria</a:t>
            </a:r>
            <a:r>
              <a:rPr lang="cs-CZ" dirty="0"/>
              <a:t> </a:t>
            </a:r>
            <a:r>
              <a:rPr lang="cs-CZ" dirty="0" err="1"/>
              <a:t>florerent</a:t>
            </a:r>
            <a:r>
              <a:rPr lang="cs-CZ" dirty="0"/>
              <a:t>, </a:t>
            </a:r>
            <a:r>
              <a:rPr lang="cs-CZ" dirty="0" err="1"/>
              <a:t>eum</a:t>
            </a:r>
            <a:r>
              <a:rPr lang="cs-CZ" dirty="0"/>
              <a:t> vitae </a:t>
            </a:r>
            <a:r>
              <a:rPr lang="cs-CZ" dirty="0" err="1"/>
              <a:t>cursum</a:t>
            </a:r>
            <a:r>
              <a:rPr lang="cs-CZ" dirty="0"/>
              <a:t> </a:t>
            </a:r>
            <a:r>
              <a:rPr lang="cs-CZ" dirty="0" err="1"/>
              <a:t>tenere</a:t>
            </a:r>
            <a:r>
              <a:rPr lang="cs-CZ" dirty="0"/>
              <a:t> </a:t>
            </a:r>
            <a:r>
              <a:rPr lang="cs-CZ" dirty="0" err="1"/>
              <a:t>potuerunt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 vel in </a:t>
            </a:r>
            <a:r>
              <a:rPr lang="cs-CZ" dirty="0" err="1"/>
              <a:t>negotio</a:t>
            </a:r>
            <a:r>
              <a:rPr lang="cs-CZ" dirty="0"/>
              <a:t> sine </a:t>
            </a:r>
            <a:r>
              <a:rPr lang="cs-CZ" dirty="0" err="1"/>
              <a:t>periculo</a:t>
            </a:r>
            <a:r>
              <a:rPr lang="cs-CZ" dirty="0"/>
              <a:t> vel in </a:t>
            </a:r>
            <a:r>
              <a:rPr lang="cs-CZ" dirty="0" err="1"/>
              <a:t>otio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dignitate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possent</a:t>
            </a:r>
            <a:r>
              <a:rPr lang="cs-CZ" dirty="0"/>
              <a:t>;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fuit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mihi</a:t>
            </a:r>
            <a:r>
              <a:rPr lang="cs-CZ" dirty="0"/>
              <a:t> </a:t>
            </a:r>
            <a:r>
              <a:rPr lang="cs-CZ" dirty="0" err="1"/>
              <a:t>quoque</a:t>
            </a:r>
            <a:r>
              <a:rPr lang="cs-CZ" dirty="0"/>
              <a:t> </a:t>
            </a:r>
            <a:r>
              <a:rPr lang="cs-CZ" dirty="0" err="1"/>
              <a:t>initium</a:t>
            </a:r>
            <a:r>
              <a:rPr lang="cs-CZ" dirty="0"/>
              <a:t> </a:t>
            </a:r>
            <a:r>
              <a:rPr lang="cs-CZ" dirty="0" err="1"/>
              <a:t>requiescendi</a:t>
            </a:r>
            <a:r>
              <a:rPr lang="cs-CZ" dirty="0"/>
              <a:t> </a:t>
            </a:r>
            <a:r>
              <a:rPr lang="cs-CZ" dirty="0" err="1"/>
              <a:t>atque</a:t>
            </a:r>
            <a:r>
              <a:rPr lang="cs-CZ" dirty="0"/>
              <a:t> </a:t>
            </a:r>
            <a:r>
              <a:rPr lang="cs-CZ" dirty="0" err="1"/>
              <a:t>animum</a:t>
            </a:r>
            <a:r>
              <a:rPr lang="cs-CZ" dirty="0"/>
              <a:t> ad </a:t>
            </a:r>
            <a:r>
              <a:rPr lang="cs-CZ" dirty="0" err="1"/>
              <a:t>utriusque</a:t>
            </a:r>
            <a:r>
              <a:rPr lang="cs-CZ" dirty="0"/>
              <a:t> </a:t>
            </a:r>
            <a:r>
              <a:rPr lang="cs-CZ" dirty="0" err="1"/>
              <a:t>nostrum</a:t>
            </a:r>
            <a:r>
              <a:rPr lang="cs-CZ" dirty="0"/>
              <a:t> </a:t>
            </a:r>
            <a:r>
              <a:rPr lang="cs-CZ" dirty="0" err="1"/>
              <a:t>praeclara</a:t>
            </a:r>
            <a:r>
              <a:rPr lang="cs-CZ" dirty="0"/>
              <a:t> studia </a:t>
            </a:r>
            <a:r>
              <a:rPr lang="cs-CZ" dirty="0" err="1"/>
              <a:t>referendi</a:t>
            </a:r>
            <a:r>
              <a:rPr lang="cs-CZ" dirty="0"/>
              <a:t> </a:t>
            </a:r>
            <a:r>
              <a:rPr lang="cs-CZ" dirty="0" err="1"/>
              <a:t>fore</a:t>
            </a:r>
            <a:r>
              <a:rPr lang="cs-CZ" dirty="0"/>
              <a:t> </a:t>
            </a:r>
            <a:r>
              <a:rPr lang="cs-CZ" dirty="0" err="1"/>
              <a:t>iustum</a:t>
            </a:r>
            <a:r>
              <a:rPr lang="cs-CZ" dirty="0"/>
              <a:t> et </a:t>
            </a:r>
            <a:r>
              <a:rPr lang="cs-CZ" dirty="0" err="1"/>
              <a:t>prope</a:t>
            </a:r>
            <a:r>
              <a:rPr lang="cs-CZ" dirty="0"/>
              <a:t> ab omnibus </a:t>
            </a:r>
            <a:r>
              <a:rPr lang="cs-CZ" dirty="0" err="1"/>
              <a:t>concessum</a:t>
            </a:r>
            <a:r>
              <a:rPr lang="cs-CZ" dirty="0"/>
              <a:t> </a:t>
            </a:r>
            <a:r>
              <a:rPr lang="cs-CZ" dirty="0" err="1"/>
              <a:t>arbitrarer</a:t>
            </a:r>
            <a:r>
              <a:rPr lang="cs-CZ" dirty="0"/>
              <a:t>, si </a:t>
            </a:r>
            <a:r>
              <a:rPr lang="cs-CZ" dirty="0" err="1"/>
              <a:t>infinitus</a:t>
            </a:r>
            <a:r>
              <a:rPr lang="cs-CZ" dirty="0"/>
              <a:t> </a:t>
            </a:r>
            <a:r>
              <a:rPr lang="cs-CZ" dirty="0" err="1"/>
              <a:t>forensium</a:t>
            </a:r>
            <a:r>
              <a:rPr lang="cs-CZ" dirty="0"/>
              <a:t> </a:t>
            </a:r>
            <a:r>
              <a:rPr lang="cs-CZ" dirty="0" err="1"/>
              <a:t>rerum</a:t>
            </a:r>
            <a:r>
              <a:rPr lang="cs-CZ" dirty="0"/>
              <a:t> </a:t>
            </a:r>
            <a:r>
              <a:rPr lang="cs-CZ" dirty="0" err="1"/>
              <a:t>labor</a:t>
            </a:r>
            <a:r>
              <a:rPr lang="cs-CZ" dirty="0"/>
              <a:t> et </a:t>
            </a:r>
            <a:r>
              <a:rPr lang="cs-CZ" dirty="0" err="1"/>
              <a:t>ambitionis</a:t>
            </a:r>
            <a:r>
              <a:rPr lang="cs-CZ" dirty="0"/>
              <a:t> </a:t>
            </a:r>
            <a:r>
              <a:rPr lang="cs-CZ" dirty="0" err="1"/>
              <a:t>occupatio</a:t>
            </a:r>
            <a:r>
              <a:rPr lang="cs-CZ" dirty="0"/>
              <a:t> </a:t>
            </a:r>
            <a:r>
              <a:rPr lang="cs-CZ" dirty="0" err="1"/>
              <a:t>decursu</a:t>
            </a:r>
            <a:r>
              <a:rPr lang="cs-CZ" dirty="0"/>
              <a:t> </a:t>
            </a:r>
            <a:r>
              <a:rPr lang="cs-CZ" dirty="0" err="1"/>
              <a:t>honorum</a:t>
            </a:r>
            <a:r>
              <a:rPr lang="cs-CZ" dirty="0"/>
              <a:t>, </a:t>
            </a:r>
            <a:r>
              <a:rPr lang="cs-CZ" dirty="0" err="1"/>
              <a:t>etiam</a:t>
            </a:r>
            <a:r>
              <a:rPr lang="cs-CZ" dirty="0"/>
              <a:t> </a:t>
            </a:r>
            <a:r>
              <a:rPr lang="cs-CZ" dirty="0" err="1"/>
              <a:t>aetatis</a:t>
            </a:r>
            <a:r>
              <a:rPr lang="cs-CZ" dirty="0"/>
              <a:t> </a:t>
            </a:r>
            <a:r>
              <a:rPr lang="cs-CZ" dirty="0" err="1"/>
              <a:t>flexu</a:t>
            </a:r>
            <a:r>
              <a:rPr lang="cs-CZ" dirty="0"/>
              <a:t> </a:t>
            </a:r>
            <a:r>
              <a:rPr lang="cs-CZ" dirty="0" err="1"/>
              <a:t>constitisset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2]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spem</a:t>
            </a:r>
            <a:r>
              <a:rPr lang="cs-CZ" dirty="0"/>
              <a:t> </a:t>
            </a:r>
            <a:r>
              <a:rPr lang="cs-CZ" dirty="0" err="1"/>
              <a:t>cogitationum</a:t>
            </a:r>
            <a:r>
              <a:rPr lang="cs-CZ" dirty="0"/>
              <a:t> et </a:t>
            </a:r>
            <a:r>
              <a:rPr lang="cs-CZ" dirty="0" err="1"/>
              <a:t>consiliorum</a:t>
            </a:r>
            <a:r>
              <a:rPr lang="cs-CZ" dirty="0"/>
              <a:t> </a:t>
            </a:r>
            <a:r>
              <a:rPr lang="cs-CZ" dirty="0" err="1"/>
              <a:t>meorum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graves</a:t>
            </a:r>
            <a:r>
              <a:rPr lang="cs-CZ" dirty="0"/>
              <a:t> </a:t>
            </a:r>
            <a:r>
              <a:rPr lang="cs-CZ" dirty="0" err="1"/>
              <a:t>communium</a:t>
            </a:r>
            <a:r>
              <a:rPr lang="cs-CZ" dirty="0"/>
              <a:t> </a:t>
            </a:r>
            <a:r>
              <a:rPr lang="cs-CZ" dirty="0" err="1"/>
              <a:t>temporum</a:t>
            </a:r>
            <a:r>
              <a:rPr lang="cs-CZ" dirty="0"/>
              <a:t> </a:t>
            </a:r>
            <a:r>
              <a:rPr lang="cs-CZ" dirty="0" err="1"/>
              <a:t>tum</a:t>
            </a:r>
            <a:r>
              <a:rPr lang="cs-CZ" dirty="0"/>
              <a:t> varii </a:t>
            </a:r>
            <a:r>
              <a:rPr lang="cs-CZ" dirty="0" err="1"/>
              <a:t>nostri</a:t>
            </a:r>
            <a:r>
              <a:rPr lang="cs-CZ" dirty="0"/>
              <a:t> casus </a:t>
            </a:r>
            <a:r>
              <a:rPr lang="cs-CZ" dirty="0" err="1"/>
              <a:t>fefellerunt</a:t>
            </a:r>
            <a:r>
              <a:rPr lang="cs-CZ" dirty="0"/>
              <a:t>; </a:t>
            </a:r>
            <a:r>
              <a:rPr lang="cs-CZ" dirty="0" err="1"/>
              <a:t>nam</a:t>
            </a:r>
            <a:r>
              <a:rPr lang="cs-CZ" dirty="0"/>
              <a:t> qui </a:t>
            </a:r>
            <a:r>
              <a:rPr lang="cs-CZ" dirty="0" err="1"/>
              <a:t>locus</a:t>
            </a:r>
            <a:r>
              <a:rPr lang="cs-CZ" dirty="0"/>
              <a:t> </a:t>
            </a:r>
            <a:r>
              <a:rPr lang="cs-CZ" dirty="0" err="1"/>
              <a:t>quietis</a:t>
            </a:r>
            <a:r>
              <a:rPr lang="cs-CZ" dirty="0"/>
              <a:t> et </a:t>
            </a:r>
            <a:r>
              <a:rPr lang="cs-CZ" dirty="0" err="1"/>
              <a:t>tranquillitatis</a:t>
            </a:r>
            <a:r>
              <a:rPr lang="cs-CZ" dirty="0"/>
              <a:t> </a:t>
            </a:r>
            <a:r>
              <a:rPr lang="cs-CZ" dirty="0" err="1"/>
              <a:t>plenissimus</a:t>
            </a:r>
            <a:r>
              <a:rPr lang="cs-CZ" dirty="0"/>
              <a:t> </a:t>
            </a:r>
            <a:r>
              <a:rPr lang="cs-CZ" dirty="0" err="1"/>
              <a:t>fore</a:t>
            </a:r>
            <a:r>
              <a:rPr lang="cs-CZ" dirty="0"/>
              <a:t> </a:t>
            </a:r>
            <a:r>
              <a:rPr lang="cs-CZ" dirty="0" err="1"/>
              <a:t>videbatur</a:t>
            </a:r>
            <a:r>
              <a:rPr lang="cs-CZ" dirty="0"/>
              <a:t>, in </a:t>
            </a:r>
            <a:r>
              <a:rPr lang="cs-CZ" dirty="0" err="1"/>
              <a:t>eo</a:t>
            </a:r>
            <a:r>
              <a:rPr lang="cs-CZ" dirty="0"/>
              <a:t> </a:t>
            </a:r>
            <a:r>
              <a:rPr lang="cs-CZ" dirty="0" err="1"/>
              <a:t>maximae</a:t>
            </a:r>
            <a:r>
              <a:rPr lang="cs-CZ" dirty="0"/>
              <a:t> </a:t>
            </a:r>
            <a:r>
              <a:rPr lang="cs-CZ" dirty="0" err="1"/>
              <a:t>moles</a:t>
            </a:r>
            <a:r>
              <a:rPr lang="cs-CZ" dirty="0"/>
              <a:t> </a:t>
            </a:r>
            <a:r>
              <a:rPr lang="cs-CZ" dirty="0" err="1"/>
              <a:t>molestiarum</a:t>
            </a:r>
            <a:r>
              <a:rPr lang="cs-CZ" dirty="0"/>
              <a:t> et </a:t>
            </a:r>
            <a:r>
              <a:rPr lang="cs-CZ" dirty="0" err="1"/>
              <a:t>turbulentissimae</a:t>
            </a:r>
            <a:r>
              <a:rPr lang="cs-CZ" dirty="0"/>
              <a:t> </a:t>
            </a:r>
            <a:r>
              <a:rPr lang="cs-CZ" dirty="0" err="1"/>
              <a:t>tempestates</a:t>
            </a:r>
            <a:r>
              <a:rPr lang="cs-CZ" dirty="0"/>
              <a:t> </a:t>
            </a:r>
            <a:r>
              <a:rPr lang="cs-CZ" dirty="0" err="1"/>
              <a:t>exstiterunt</a:t>
            </a:r>
            <a:r>
              <a:rPr lang="cs-CZ" dirty="0"/>
              <a:t>; </a:t>
            </a:r>
            <a:r>
              <a:rPr lang="cs-CZ" dirty="0" err="1"/>
              <a:t>neque</a:t>
            </a:r>
            <a:r>
              <a:rPr lang="cs-CZ" dirty="0"/>
              <a:t> vero </a:t>
            </a:r>
            <a:r>
              <a:rPr lang="cs-CZ" dirty="0" err="1"/>
              <a:t>nobis</a:t>
            </a:r>
            <a:r>
              <a:rPr lang="cs-CZ" dirty="0"/>
              <a:t> </a:t>
            </a:r>
            <a:r>
              <a:rPr lang="cs-CZ" dirty="0" err="1"/>
              <a:t>cupientibus</a:t>
            </a:r>
            <a:r>
              <a:rPr lang="cs-CZ" dirty="0"/>
              <a:t> </a:t>
            </a:r>
            <a:r>
              <a:rPr lang="cs-CZ" dirty="0" err="1"/>
              <a:t>atque</a:t>
            </a:r>
            <a:r>
              <a:rPr lang="cs-CZ" dirty="0"/>
              <a:t> </a:t>
            </a:r>
            <a:r>
              <a:rPr lang="cs-CZ" dirty="0" err="1"/>
              <a:t>exoptantibus</a:t>
            </a:r>
            <a:r>
              <a:rPr lang="cs-CZ" dirty="0"/>
              <a:t> </a:t>
            </a:r>
            <a:r>
              <a:rPr lang="cs-CZ" dirty="0" err="1"/>
              <a:t>fructus</a:t>
            </a:r>
            <a:r>
              <a:rPr lang="cs-CZ" dirty="0"/>
              <a:t> </a:t>
            </a:r>
            <a:r>
              <a:rPr lang="cs-CZ" dirty="0" err="1"/>
              <a:t>oti</a:t>
            </a:r>
            <a:r>
              <a:rPr lang="cs-CZ" dirty="0"/>
              <a:t> </a:t>
            </a:r>
            <a:r>
              <a:rPr lang="cs-CZ" dirty="0" err="1"/>
              <a:t>datus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ad </a:t>
            </a:r>
            <a:r>
              <a:rPr lang="cs-CZ" dirty="0" err="1"/>
              <a:t>eas</a:t>
            </a:r>
            <a:r>
              <a:rPr lang="cs-CZ" dirty="0"/>
              <a:t> </a:t>
            </a:r>
            <a:r>
              <a:rPr lang="cs-CZ" dirty="0" err="1"/>
              <a:t>artis</a:t>
            </a:r>
            <a:r>
              <a:rPr lang="cs-CZ" dirty="0"/>
              <a:t>, </a:t>
            </a:r>
            <a:r>
              <a:rPr lang="cs-CZ" dirty="0" err="1"/>
              <a:t>quibus</a:t>
            </a:r>
            <a:r>
              <a:rPr lang="cs-CZ" dirty="0"/>
              <a:t> a </a:t>
            </a:r>
            <a:r>
              <a:rPr lang="cs-CZ" dirty="0" err="1"/>
              <a:t>pueris</a:t>
            </a:r>
            <a:r>
              <a:rPr lang="cs-CZ" dirty="0"/>
              <a:t> </a:t>
            </a:r>
            <a:r>
              <a:rPr lang="cs-CZ" dirty="0" err="1"/>
              <a:t>dediti</a:t>
            </a:r>
            <a:r>
              <a:rPr lang="cs-CZ" dirty="0"/>
              <a:t> </a:t>
            </a:r>
            <a:r>
              <a:rPr lang="cs-CZ" dirty="0" err="1"/>
              <a:t>fuimus</a:t>
            </a:r>
            <a:r>
              <a:rPr lang="cs-CZ" dirty="0"/>
              <a:t>, </a:t>
            </a:r>
            <a:r>
              <a:rPr lang="cs-CZ" dirty="0" err="1"/>
              <a:t>celebrandas</a:t>
            </a:r>
            <a:r>
              <a:rPr lang="cs-CZ" dirty="0"/>
              <a:t> inter </a:t>
            </a:r>
            <a:r>
              <a:rPr lang="cs-CZ" dirty="0" err="1"/>
              <a:t>nosque</a:t>
            </a:r>
            <a:r>
              <a:rPr lang="cs-CZ" dirty="0"/>
              <a:t> </a:t>
            </a:r>
            <a:r>
              <a:rPr lang="cs-CZ" dirty="0" err="1"/>
              <a:t>recolendas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3] </a:t>
            </a:r>
            <a:r>
              <a:rPr lang="cs-CZ" dirty="0" err="1"/>
              <a:t>Nam</a:t>
            </a:r>
            <a:r>
              <a:rPr lang="cs-CZ" dirty="0"/>
              <a:t> prima </a:t>
            </a:r>
            <a:r>
              <a:rPr lang="cs-CZ" dirty="0" err="1"/>
              <a:t>aetate</a:t>
            </a:r>
            <a:r>
              <a:rPr lang="cs-CZ" dirty="0"/>
              <a:t> </a:t>
            </a:r>
            <a:r>
              <a:rPr lang="cs-CZ" dirty="0" err="1"/>
              <a:t>incidimus</a:t>
            </a:r>
            <a:r>
              <a:rPr lang="cs-CZ" dirty="0"/>
              <a:t> in </a:t>
            </a:r>
            <a:r>
              <a:rPr lang="cs-CZ" dirty="0" err="1"/>
              <a:t>ipsam</a:t>
            </a:r>
            <a:r>
              <a:rPr lang="cs-CZ" dirty="0"/>
              <a:t> </a:t>
            </a:r>
            <a:r>
              <a:rPr lang="cs-CZ" dirty="0" err="1"/>
              <a:t>perturbationem</a:t>
            </a:r>
            <a:r>
              <a:rPr lang="cs-CZ" dirty="0"/>
              <a:t> </a:t>
            </a:r>
            <a:r>
              <a:rPr lang="cs-CZ" dirty="0" err="1"/>
              <a:t>disciplinae</a:t>
            </a:r>
            <a:r>
              <a:rPr lang="cs-CZ" dirty="0"/>
              <a:t> </a:t>
            </a:r>
            <a:r>
              <a:rPr lang="cs-CZ" dirty="0" err="1"/>
              <a:t>veteris</a:t>
            </a:r>
            <a:r>
              <a:rPr lang="cs-CZ" dirty="0"/>
              <a:t>, et </a:t>
            </a:r>
            <a:r>
              <a:rPr lang="cs-CZ" dirty="0" err="1"/>
              <a:t>consulatu</a:t>
            </a:r>
            <a:r>
              <a:rPr lang="cs-CZ" dirty="0"/>
              <a:t> </a:t>
            </a:r>
            <a:r>
              <a:rPr lang="cs-CZ" dirty="0" err="1"/>
              <a:t>devenimus</a:t>
            </a:r>
            <a:r>
              <a:rPr lang="cs-CZ" dirty="0"/>
              <a:t> in medium </a:t>
            </a:r>
            <a:r>
              <a:rPr lang="cs-CZ" dirty="0" err="1"/>
              <a:t>rerum</a:t>
            </a:r>
            <a:r>
              <a:rPr lang="cs-CZ" dirty="0"/>
              <a:t> omnium </a:t>
            </a:r>
            <a:r>
              <a:rPr lang="cs-CZ" dirty="0" err="1"/>
              <a:t>certamen</a:t>
            </a:r>
            <a:r>
              <a:rPr lang="cs-CZ" dirty="0"/>
              <a:t> </a:t>
            </a:r>
            <a:r>
              <a:rPr lang="cs-CZ" dirty="0" err="1"/>
              <a:t>atque</a:t>
            </a:r>
            <a:r>
              <a:rPr lang="cs-CZ" dirty="0"/>
              <a:t> </a:t>
            </a:r>
            <a:r>
              <a:rPr lang="cs-CZ" dirty="0" err="1"/>
              <a:t>discrimen</a:t>
            </a:r>
            <a:r>
              <a:rPr lang="cs-CZ" dirty="0"/>
              <a:t>, et hoc </a:t>
            </a:r>
            <a:r>
              <a:rPr lang="cs-CZ" dirty="0" err="1"/>
              <a:t>tempus</a:t>
            </a:r>
            <a:r>
              <a:rPr lang="cs-CZ" dirty="0"/>
              <a:t> omne post </a:t>
            </a:r>
            <a:r>
              <a:rPr lang="cs-CZ" dirty="0" err="1"/>
              <a:t>consulatum</a:t>
            </a:r>
            <a:r>
              <a:rPr lang="cs-CZ" dirty="0"/>
              <a:t> </a:t>
            </a:r>
            <a:r>
              <a:rPr lang="cs-CZ" dirty="0" err="1"/>
              <a:t>obiecimus</a:t>
            </a:r>
            <a:r>
              <a:rPr lang="cs-CZ" dirty="0"/>
              <a:t> eis </a:t>
            </a:r>
            <a:r>
              <a:rPr lang="cs-CZ" dirty="0" err="1"/>
              <a:t>fluctibus</a:t>
            </a:r>
            <a:r>
              <a:rPr lang="cs-CZ" dirty="0"/>
              <a:t>, qui per nos a </a:t>
            </a:r>
            <a:r>
              <a:rPr lang="cs-CZ" dirty="0" err="1"/>
              <a:t>communi</a:t>
            </a:r>
            <a:r>
              <a:rPr lang="cs-CZ" dirty="0"/>
              <a:t> </a:t>
            </a:r>
            <a:r>
              <a:rPr lang="cs-CZ" dirty="0" err="1"/>
              <a:t>peste</a:t>
            </a:r>
            <a:r>
              <a:rPr lang="cs-CZ" dirty="0"/>
              <a:t> </a:t>
            </a:r>
            <a:r>
              <a:rPr lang="cs-CZ" dirty="0" err="1"/>
              <a:t>depulsi</a:t>
            </a:r>
            <a:r>
              <a:rPr lang="cs-CZ" dirty="0"/>
              <a:t> in </a:t>
            </a:r>
            <a:r>
              <a:rPr lang="cs-CZ" dirty="0" err="1"/>
              <a:t>nosmet</a:t>
            </a:r>
            <a:r>
              <a:rPr lang="cs-CZ" dirty="0"/>
              <a:t> </a:t>
            </a:r>
            <a:r>
              <a:rPr lang="cs-CZ" dirty="0" err="1"/>
              <a:t>ipsos</a:t>
            </a:r>
            <a:r>
              <a:rPr lang="cs-CZ" dirty="0"/>
              <a:t> </a:t>
            </a:r>
            <a:r>
              <a:rPr lang="cs-CZ" dirty="0" err="1"/>
              <a:t>redundarent</a:t>
            </a:r>
            <a:r>
              <a:rPr lang="cs-CZ" dirty="0"/>
              <a:t>. Sed </a:t>
            </a:r>
            <a:r>
              <a:rPr lang="cs-CZ" dirty="0" err="1"/>
              <a:t>tamen</a:t>
            </a:r>
            <a:r>
              <a:rPr lang="cs-CZ" dirty="0"/>
              <a:t> in his vel </a:t>
            </a:r>
            <a:r>
              <a:rPr lang="cs-CZ" dirty="0" err="1"/>
              <a:t>asperitatibus</a:t>
            </a:r>
            <a:r>
              <a:rPr lang="cs-CZ" dirty="0"/>
              <a:t> </a:t>
            </a:r>
            <a:r>
              <a:rPr lang="cs-CZ" dirty="0" err="1"/>
              <a:t>rerum</a:t>
            </a:r>
            <a:r>
              <a:rPr lang="cs-CZ" dirty="0"/>
              <a:t> vel </a:t>
            </a:r>
            <a:r>
              <a:rPr lang="cs-CZ" dirty="0" err="1"/>
              <a:t>angustiis</a:t>
            </a:r>
            <a:r>
              <a:rPr lang="cs-CZ" dirty="0"/>
              <a:t> </a:t>
            </a:r>
            <a:r>
              <a:rPr lang="cs-CZ" dirty="0" err="1"/>
              <a:t>temporis</a:t>
            </a:r>
            <a:r>
              <a:rPr lang="cs-CZ" dirty="0"/>
              <a:t> </a:t>
            </a:r>
            <a:r>
              <a:rPr lang="cs-CZ" dirty="0" err="1"/>
              <a:t>obsequar</a:t>
            </a:r>
            <a:r>
              <a:rPr lang="cs-CZ" dirty="0"/>
              <a:t> </a:t>
            </a:r>
            <a:r>
              <a:rPr lang="cs-CZ" dirty="0" err="1"/>
              <a:t>studiis</a:t>
            </a:r>
            <a:r>
              <a:rPr lang="cs-CZ" dirty="0"/>
              <a:t> </a:t>
            </a:r>
            <a:r>
              <a:rPr lang="cs-CZ" dirty="0" err="1"/>
              <a:t>nostris</a:t>
            </a:r>
            <a:r>
              <a:rPr lang="cs-CZ" dirty="0"/>
              <a:t> et </a:t>
            </a:r>
            <a:r>
              <a:rPr lang="cs-CZ" dirty="0" err="1"/>
              <a:t>quantum</a:t>
            </a:r>
            <a:r>
              <a:rPr lang="cs-CZ" dirty="0"/>
              <a:t> </a:t>
            </a:r>
            <a:r>
              <a:rPr lang="cs-CZ" dirty="0" err="1"/>
              <a:t>mihi</a:t>
            </a:r>
            <a:r>
              <a:rPr lang="cs-CZ" dirty="0"/>
              <a:t> vel fraus </a:t>
            </a:r>
            <a:r>
              <a:rPr lang="cs-CZ" dirty="0" err="1"/>
              <a:t>inimicorum</a:t>
            </a:r>
            <a:r>
              <a:rPr lang="cs-CZ" dirty="0"/>
              <a:t> vel </a:t>
            </a:r>
            <a:r>
              <a:rPr lang="cs-CZ" dirty="0" err="1"/>
              <a:t>causae</a:t>
            </a:r>
            <a:r>
              <a:rPr lang="cs-CZ" dirty="0"/>
              <a:t> </a:t>
            </a:r>
            <a:r>
              <a:rPr lang="cs-CZ" dirty="0" err="1"/>
              <a:t>amicorum</a:t>
            </a:r>
            <a:r>
              <a:rPr lang="cs-CZ" dirty="0"/>
              <a:t> vel res publica </a:t>
            </a:r>
            <a:r>
              <a:rPr lang="cs-CZ" dirty="0" err="1"/>
              <a:t>tribuet</a:t>
            </a:r>
            <a:r>
              <a:rPr lang="cs-CZ" dirty="0"/>
              <a:t> </a:t>
            </a:r>
            <a:r>
              <a:rPr lang="cs-CZ" dirty="0" err="1"/>
              <a:t>oti</a:t>
            </a:r>
            <a:r>
              <a:rPr lang="cs-CZ" dirty="0"/>
              <a:t>, ad </a:t>
            </a:r>
            <a:r>
              <a:rPr lang="cs-CZ" dirty="0" err="1"/>
              <a:t>scribendum</a:t>
            </a:r>
            <a:r>
              <a:rPr lang="cs-CZ" dirty="0"/>
              <a:t> </a:t>
            </a:r>
            <a:r>
              <a:rPr lang="cs-CZ" dirty="0" err="1"/>
              <a:t>potissimum</a:t>
            </a:r>
            <a:r>
              <a:rPr lang="cs-CZ" dirty="0"/>
              <a:t> </a:t>
            </a:r>
            <a:r>
              <a:rPr lang="cs-CZ" dirty="0" err="1"/>
              <a:t>conferam</a:t>
            </a:r>
            <a:r>
              <a:rPr lang="cs-CZ" dirty="0"/>
              <a:t>; [4] </a:t>
            </a:r>
            <a:r>
              <a:rPr lang="cs-CZ" dirty="0" err="1"/>
              <a:t>tibi</a:t>
            </a:r>
            <a:r>
              <a:rPr lang="cs-CZ" dirty="0"/>
              <a:t> vero, </a:t>
            </a:r>
            <a:r>
              <a:rPr lang="cs-CZ" dirty="0" err="1"/>
              <a:t>frater</a:t>
            </a:r>
            <a:r>
              <a:rPr lang="cs-CZ" dirty="0"/>
              <a:t>, </a:t>
            </a:r>
            <a:r>
              <a:rPr lang="cs-CZ" dirty="0" err="1"/>
              <a:t>neque</a:t>
            </a:r>
            <a:r>
              <a:rPr lang="cs-CZ" dirty="0"/>
              <a:t> </a:t>
            </a:r>
            <a:r>
              <a:rPr lang="cs-CZ" dirty="0" err="1"/>
              <a:t>hortanti</a:t>
            </a:r>
            <a:r>
              <a:rPr lang="cs-CZ" dirty="0"/>
              <a:t> </a:t>
            </a:r>
            <a:r>
              <a:rPr lang="cs-CZ" dirty="0" err="1"/>
              <a:t>deero</a:t>
            </a:r>
            <a:r>
              <a:rPr lang="cs-CZ" dirty="0"/>
              <a:t> </a:t>
            </a:r>
            <a:r>
              <a:rPr lang="cs-CZ" dirty="0" err="1"/>
              <a:t>neque</a:t>
            </a:r>
            <a:r>
              <a:rPr lang="cs-CZ" dirty="0"/>
              <a:t> </a:t>
            </a:r>
            <a:r>
              <a:rPr lang="cs-CZ" dirty="0" err="1"/>
              <a:t>roganti</a:t>
            </a:r>
            <a:r>
              <a:rPr lang="cs-CZ" dirty="0"/>
              <a:t>,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neque</a:t>
            </a:r>
            <a:r>
              <a:rPr lang="cs-CZ" dirty="0"/>
              <a:t> </a:t>
            </a:r>
            <a:r>
              <a:rPr lang="cs-CZ" dirty="0" err="1"/>
              <a:t>auctoritate</a:t>
            </a:r>
            <a:r>
              <a:rPr lang="cs-CZ" dirty="0"/>
              <a:t> </a:t>
            </a:r>
            <a:r>
              <a:rPr lang="cs-CZ" dirty="0" err="1"/>
              <a:t>quisquam</a:t>
            </a:r>
            <a:r>
              <a:rPr lang="cs-CZ" dirty="0"/>
              <a:t> </a:t>
            </a:r>
            <a:r>
              <a:rPr lang="cs-CZ" dirty="0" err="1"/>
              <a:t>apud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plus </a:t>
            </a:r>
            <a:r>
              <a:rPr lang="cs-CZ" dirty="0" err="1"/>
              <a:t>valere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potest</a:t>
            </a:r>
            <a:r>
              <a:rPr lang="cs-CZ" dirty="0"/>
              <a:t> </a:t>
            </a:r>
            <a:r>
              <a:rPr lang="cs-CZ" dirty="0" err="1"/>
              <a:t>neque</a:t>
            </a:r>
            <a:r>
              <a:rPr lang="cs-CZ" dirty="0"/>
              <a:t> </a:t>
            </a:r>
            <a:r>
              <a:rPr lang="cs-CZ" dirty="0" err="1"/>
              <a:t>voluntate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06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 orat.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[II]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mihi</a:t>
            </a:r>
            <a:r>
              <a:rPr lang="cs-CZ" dirty="0"/>
              <a:t> </a:t>
            </a:r>
            <a:r>
              <a:rPr lang="cs-CZ" dirty="0" err="1"/>
              <a:t>repetenda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veteris</a:t>
            </a:r>
            <a:r>
              <a:rPr lang="cs-CZ" dirty="0"/>
              <a:t> </a:t>
            </a:r>
            <a:r>
              <a:rPr lang="cs-CZ" dirty="0" err="1"/>
              <a:t>cuiusdam</a:t>
            </a:r>
            <a:r>
              <a:rPr lang="cs-CZ" dirty="0"/>
              <a:t> memoriae non </a:t>
            </a:r>
            <a:r>
              <a:rPr lang="cs-CZ" dirty="0" err="1"/>
              <a:t>sane</a:t>
            </a:r>
            <a:r>
              <a:rPr lang="cs-CZ" dirty="0"/>
              <a:t> </a:t>
            </a:r>
            <a:r>
              <a:rPr lang="cs-CZ" dirty="0" err="1"/>
              <a:t>satis</a:t>
            </a:r>
            <a:r>
              <a:rPr lang="cs-CZ" dirty="0"/>
              <a:t> </a:t>
            </a:r>
            <a:r>
              <a:rPr lang="cs-CZ" dirty="0" err="1"/>
              <a:t>explicata</a:t>
            </a:r>
            <a:r>
              <a:rPr lang="cs-CZ" dirty="0"/>
              <a:t> </a:t>
            </a:r>
            <a:r>
              <a:rPr lang="cs-CZ" dirty="0" err="1"/>
              <a:t>recordatio</a:t>
            </a:r>
            <a:r>
              <a:rPr lang="cs-CZ" dirty="0"/>
              <a:t>, sed,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arbitror</a:t>
            </a:r>
            <a:r>
              <a:rPr lang="cs-CZ" dirty="0"/>
              <a:t>, </a:t>
            </a:r>
            <a:r>
              <a:rPr lang="cs-CZ" dirty="0" err="1"/>
              <a:t>apta</a:t>
            </a:r>
            <a:r>
              <a:rPr lang="cs-CZ" dirty="0"/>
              <a:t> ad id,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requiris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cognoscas</a:t>
            </a:r>
            <a:r>
              <a:rPr lang="cs-CZ" dirty="0"/>
              <a:t>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viri</a:t>
            </a:r>
            <a:r>
              <a:rPr lang="cs-CZ" dirty="0"/>
              <a:t> omnium </a:t>
            </a:r>
            <a:r>
              <a:rPr lang="cs-CZ" dirty="0" err="1"/>
              <a:t>eloquentissimi</a:t>
            </a:r>
            <a:r>
              <a:rPr lang="cs-CZ" dirty="0"/>
              <a:t> </a:t>
            </a:r>
            <a:r>
              <a:rPr lang="cs-CZ" dirty="0" err="1"/>
              <a:t>clarissimique</a:t>
            </a:r>
            <a:r>
              <a:rPr lang="cs-CZ" dirty="0"/>
              <a:t> </a:t>
            </a:r>
            <a:r>
              <a:rPr lang="cs-CZ" dirty="0" err="1"/>
              <a:t>senserint</a:t>
            </a:r>
            <a:r>
              <a:rPr lang="cs-CZ" dirty="0"/>
              <a:t> de omni </a:t>
            </a:r>
            <a:r>
              <a:rPr lang="cs-CZ" dirty="0" err="1"/>
              <a:t>ratione</a:t>
            </a:r>
            <a:r>
              <a:rPr lang="cs-CZ" dirty="0"/>
              <a:t> </a:t>
            </a:r>
            <a:r>
              <a:rPr lang="cs-CZ" dirty="0" err="1"/>
              <a:t>dicendi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5] Vis </a:t>
            </a:r>
            <a:r>
              <a:rPr lang="cs-CZ" dirty="0" err="1"/>
              <a:t>enim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mihi</a:t>
            </a:r>
            <a:r>
              <a:rPr lang="cs-CZ" dirty="0"/>
              <a:t> </a:t>
            </a:r>
            <a:r>
              <a:rPr lang="cs-CZ" dirty="0" err="1"/>
              <a:t>saepe</a:t>
            </a:r>
            <a:r>
              <a:rPr lang="cs-CZ" dirty="0"/>
              <a:t> </a:t>
            </a:r>
            <a:r>
              <a:rPr lang="cs-CZ" dirty="0" err="1"/>
              <a:t>dixisti</a:t>
            </a:r>
            <a:r>
              <a:rPr lang="cs-CZ" dirty="0"/>
              <a:t>, </a:t>
            </a:r>
            <a:r>
              <a:rPr lang="cs-CZ" dirty="0" err="1"/>
              <a:t>quoniam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pueris</a:t>
            </a:r>
            <a:r>
              <a:rPr lang="cs-CZ" dirty="0"/>
              <a:t> aut </a:t>
            </a:r>
            <a:r>
              <a:rPr lang="cs-CZ" dirty="0" err="1"/>
              <a:t>adulescentulis</a:t>
            </a:r>
            <a:r>
              <a:rPr lang="cs-CZ" dirty="0"/>
              <a:t> </a:t>
            </a:r>
            <a:r>
              <a:rPr lang="cs-CZ" dirty="0" err="1"/>
              <a:t>nobis</a:t>
            </a:r>
            <a:r>
              <a:rPr lang="cs-CZ" dirty="0"/>
              <a:t> ex </a:t>
            </a:r>
            <a:r>
              <a:rPr lang="cs-CZ" dirty="0" err="1"/>
              <a:t>commentariolis</a:t>
            </a:r>
            <a:r>
              <a:rPr lang="cs-CZ" dirty="0"/>
              <a:t> </a:t>
            </a:r>
            <a:r>
              <a:rPr lang="cs-CZ" dirty="0" err="1"/>
              <a:t>nostris</a:t>
            </a:r>
            <a:r>
              <a:rPr lang="cs-CZ" dirty="0"/>
              <a:t> </a:t>
            </a:r>
            <a:r>
              <a:rPr lang="cs-CZ" dirty="0" err="1"/>
              <a:t>incohata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rudia</a:t>
            </a:r>
            <a:r>
              <a:rPr lang="cs-CZ" dirty="0"/>
              <a:t> </a:t>
            </a:r>
            <a:r>
              <a:rPr lang="cs-CZ" dirty="0" err="1"/>
              <a:t>exciderunt</a:t>
            </a:r>
            <a:r>
              <a:rPr lang="cs-CZ" dirty="0"/>
              <a:t>, </a:t>
            </a:r>
            <a:r>
              <a:rPr lang="cs-CZ" dirty="0" err="1"/>
              <a:t>vix</a:t>
            </a:r>
            <a:r>
              <a:rPr lang="cs-CZ" dirty="0"/>
              <a:t> </a:t>
            </a:r>
            <a:r>
              <a:rPr lang="cs-CZ" dirty="0" err="1"/>
              <a:t>sunt</a:t>
            </a:r>
            <a:r>
              <a:rPr lang="cs-CZ" dirty="0"/>
              <a:t> </a:t>
            </a:r>
            <a:r>
              <a:rPr lang="cs-CZ" dirty="0" err="1"/>
              <a:t>hac</a:t>
            </a:r>
            <a:r>
              <a:rPr lang="cs-CZ" dirty="0"/>
              <a:t> </a:t>
            </a:r>
            <a:r>
              <a:rPr lang="cs-CZ" dirty="0" err="1"/>
              <a:t>aetate</a:t>
            </a:r>
            <a:r>
              <a:rPr lang="cs-CZ" dirty="0"/>
              <a:t> </a:t>
            </a:r>
            <a:r>
              <a:rPr lang="cs-CZ" dirty="0" err="1"/>
              <a:t>digna</a:t>
            </a:r>
            <a:r>
              <a:rPr lang="cs-CZ" dirty="0"/>
              <a:t> et hoc usu, </a:t>
            </a:r>
            <a:r>
              <a:rPr lang="cs-CZ" dirty="0" err="1"/>
              <a:t>quem</a:t>
            </a:r>
            <a:r>
              <a:rPr lang="cs-CZ" dirty="0"/>
              <a:t> ex </a:t>
            </a:r>
            <a:r>
              <a:rPr lang="cs-CZ" dirty="0" err="1"/>
              <a:t>causis</a:t>
            </a:r>
            <a:r>
              <a:rPr lang="cs-CZ" dirty="0"/>
              <a:t>, </a:t>
            </a:r>
            <a:r>
              <a:rPr lang="cs-CZ" dirty="0" err="1"/>
              <a:t>quas</a:t>
            </a:r>
            <a:r>
              <a:rPr lang="cs-CZ" dirty="0"/>
              <a:t> </a:t>
            </a:r>
            <a:r>
              <a:rPr lang="cs-CZ" dirty="0" err="1"/>
              <a:t>diximus</a:t>
            </a:r>
            <a:r>
              <a:rPr lang="cs-CZ" dirty="0"/>
              <a:t>, </a:t>
            </a:r>
            <a:r>
              <a:rPr lang="cs-CZ" dirty="0" err="1"/>
              <a:t>tot</a:t>
            </a:r>
            <a:r>
              <a:rPr lang="cs-CZ" dirty="0"/>
              <a:t> </a:t>
            </a:r>
            <a:r>
              <a:rPr lang="cs-CZ" dirty="0" err="1"/>
              <a:t>tantisque</a:t>
            </a:r>
            <a:r>
              <a:rPr lang="cs-CZ" dirty="0"/>
              <a:t> </a:t>
            </a:r>
            <a:r>
              <a:rPr lang="cs-CZ" dirty="0" err="1"/>
              <a:t>consecuti</a:t>
            </a:r>
            <a:r>
              <a:rPr lang="cs-CZ" dirty="0"/>
              <a:t> </a:t>
            </a:r>
            <a:r>
              <a:rPr lang="cs-CZ" dirty="0" err="1"/>
              <a:t>sumus</a:t>
            </a:r>
            <a:r>
              <a:rPr lang="cs-CZ" dirty="0"/>
              <a:t>, </a:t>
            </a:r>
            <a:r>
              <a:rPr lang="cs-CZ" dirty="0" err="1"/>
              <a:t>aliquid</a:t>
            </a:r>
            <a:r>
              <a:rPr lang="cs-CZ" dirty="0"/>
              <a:t> </a:t>
            </a:r>
            <a:r>
              <a:rPr lang="cs-CZ" dirty="0" err="1"/>
              <a:t>eisdem</a:t>
            </a:r>
            <a:r>
              <a:rPr lang="cs-CZ" dirty="0"/>
              <a:t> de </a:t>
            </a:r>
            <a:r>
              <a:rPr lang="cs-CZ" dirty="0" err="1"/>
              <a:t>rebus</a:t>
            </a:r>
            <a:r>
              <a:rPr lang="cs-CZ" dirty="0"/>
              <a:t> </a:t>
            </a:r>
            <a:r>
              <a:rPr lang="cs-CZ" dirty="0" err="1"/>
              <a:t>politius</a:t>
            </a:r>
            <a:r>
              <a:rPr lang="cs-CZ" dirty="0"/>
              <a:t> a </a:t>
            </a:r>
            <a:r>
              <a:rPr lang="cs-CZ" dirty="0" err="1"/>
              <a:t>nobis</a:t>
            </a:r>
            <a:r>
              <a:rPr lang="cs-CZ" dirty="0"/>
              <a:t> </a:t>
            </a:r>
            <a:r>
              <a:rPr lang="cs-CZ" dirty="0" err="1"/>
              <a:t>perfectiusque</a:t>
            </a:r>
            <a:r>
              <a:rPr lang="cs-CZ" dirty="0"/>
              <a:t> </a:t>
            </a:r>
            <a:r>
              <a:rPr lang="cs-CZ" dirty="0" err="1"/>
              <a:t>proferri</a:t>
            </a:r>
            <a:r>
              <a:rPr lang="cs-CZ" dirty="0"/>
              <a:t>; </a:t>
            </a:r>
            <a:r>
              <a:rPr lang="cs-CZ" dirty="0" err="1"/>
              <a:t>solesque</a:t>
            </a:r>
            <a:r>
              <a:rPr lang="cs-CZ" dirty="0"/>
              <a:t> non </a:t>
            </a:r>
            <a:r>
              <a:rPr lang="cs-CZ" dirty="0" err="1"/>
              <a:t>numquam</a:t>
            </a:r>
            <a:r>
              <a:rPr lang="cs-CZ" dirty="0"/>
              <a:t> </a:t>
            </a:r>
            <a:r>
              <a:rPr lang="cs-CZ" dirty="0" err="1"/>
              <a:t>hac</a:t>
            </a:r>
            <a:r>
              <a:rPr lang="cs-CZ" dirty="0"/>
              <a:t> de re a </a:t>
            </a:r>
            <a:r>
              <a:rPr lang="cs-CZ" dirty="0" err="1"/>
              <a:t>me</a:t>
            </a:r>
            <a:r>
              <a:rPr lang="cs-CZ" dirty="0"/>
              <a:t> in </a:t>
            </a:r>
            <a:r>
              <a:rPr lang="cs-CZ" dirty="0" err="1"/>
              <a:t>disputationibus</a:t>
            </a:r>
            <a:r>
              <a:rPr lang="cs-CZ" dirty="0"/>
              <a:t> </a:t>
            </a:r>
            <a:r>
              <a:rPr lang="cs-CZ" dirty="0" err="1"/>
              <a:t>nostris</a:t>
            </a:r>
            <a:r>
              <a:rPr lang="cs-CZ" dirty="0"/>
              <a:t> </a:t>
            </a:r>
            <a:r>
              <a:rPr lang="cs-CZ" dirty="0" err="1"/>
              <a:t>dissentire</a:t>
            </a:r>
            <a:r>
              <a:rPr lang="cs-CZ" dirty="0"/>
              <a:t>, </a:t>
            </a:r>
            <a:r>
              <a:rPr lang="cs-CZ" dirty="0" err="1"/>
              <a:t>quod</a:t>
            </a:r>
            <a:r>
              <a:rPr lang="cs-CZ" dirty="0"/>
              <a:t> ego </a:t>
            </a:r>
            <a:r>
              <a:rPr lang="cs-CZ" dirty="0" err="1"/>
              <a:t>eruditissimorum</a:t>
            </a:r>
            <a:r>
              <a:rPr lang="cs-CZ" dirty="0"/>
              <a:t> </a:t>
            </a:r>
            <a:r>
              <a:rPr lang="cs-CZ" dirty="0" err="1"/>
              <a:t>hominum</a:t>
            </a:r>
            <a:r>
              <a:rPr lang="cs-CZ" dirty="0"/>
              <a:t> </a:t>
            </a:r>
            <a:r>
              <a:rPr lang="cs-CZ" dirty="0" err="1"/>
              <a:t>artibus</a:t>
            </a:r>
            <a:r>
              <a:rPr lang="cs-CZ" dirty="0"/>
              <a:t> </a:t>
            </a:r>
            <a:r>
              <a:rPr lang="cs-CZ" dirty="0" err="1"/>
              <a:t>eloquentiam</a:t>
            </a:r>
            <a:r>
              <a:rPr lang="cs-CZ" dirty="0"/>
              <a:t> </a:t>
            </a:r>
            <a:r>
              <a:rPr lang="cs-CZ" dirty="0" err="1"/>
              <a:t>contineri</a:t>
            </a:r>
            <a:r>
              <a:rPr lang="cs-CZ" dirty="0"/>
              <a:t> </a:t>
            </a:r>
            <a:r>
              <a:rPr lang="cs-CZ" dirty="0" err="1"/>
              <a:t>statuam</a:t>
            </a:r>
            <a:r>
              <a:rPr lang="cs-CZ" dirty="0"/>
              <a:t>, tu autem </a:t>
            </a:r>
            <a:r>
              <a:rPr lang="cs-CZ" dirty="0" err="1"/>
              <a:t>illam</a:t>
            </a:r>
            <a:r>
              <a:rPr lang="cs-CZ" dirty="0"/>
              <a:t> ab </a:t>
            </a:r>
            <a:r>
              <a:rPr lang="cs-CZ" dirty="0" err="1"/>
              <a:t>elegantia</a:t>
            </a:r>
            <a:r>
              <a:rPr lang="cs-CZ" dirty="0"/>
              <a:t> </a:t>
            </a:r>
            <a:r>
              <a:rPr lang="cs-CZ" dirty="0" err="1"/>
              <a:t>doctrinae</a:t>
            </a:r>
            <a:r>
              <a:rPr lang="cs-CZ" dirty="0"/>
              <a:t> </a:t>
            </a:r>
            <a:r>
              <a:rPr lang="cs-CZ" dirty="0" err="1"/>
              <a:t>segregandam</a:t>
            </a:r>
            <a:r>
              <a:rPr lang="cs-CZ" dirty="0"/>
              <a:t> </a:t>
            </a:r>
            <a:r>
              <a:rPr lang="cs-CZ" dirty="0" err="1"/>
              <a:t>putes</a:t>
            </a:r>
            <a:r>
              <a:rPr lang="cs-CZ" dirty="0"/>
              <a:t> et in </a:t>
            </a:r>
            <a:r>
              <a:rPr lang="cs-CZ" dirty="0" err="1"/>
              <a:t>quodam</a:t>
            </a:r>
            <a:r>
              <a:rPr lang="cs-CZ" dirty="0"/>
              <a:t> </a:t>
            </a:r>
            <a:r>
              <a:rPr lang="cs-CZ" dirty="0" err="1"/>
              <a:t>ingeni</a:t>
            </a:r>
            <a:r>
              <a:rPr lang="cs-CZ" dirty="0"/>
              <a:t> </a:t>
            </a:r>
            <a:r>
              <a:rPr lang="cs-CZ" dirty="0" err="1"/>
              <a:t>atque</a:t>
            </a:r>
            <a:r>
              <a:rPr lang="cs-CZ" dirty="0"/>
              <a:t> </a:t>
            </a:r>
            <a:r>
              <a:rPr lang="cs-CZ" dirty="0" err="1"/>
              <a:t>exercitationis</a:t>
            </a:r>
            <a:r>
              <a:rPr lang="cs-CZ" dirty="0"/>
              <a:t> </a:t>
            </a:r>
            <a:r>
              <a:rPr lang="cs-CZ" dirty="0" err="1"/>
              <a:t>genere</a:t>
            </a:r>
            <a:r>
              <a:rPr lang="cs-CZ" dirty="0"/>
              <a:t> </a:t>
            </a:r>
            <a:r>
              <a:rPr lang="cs-CZ" dirty="0" err="1"/>
              <a:t>ponendam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6]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mihi</a:t>
            </a:r>
            <a:r>
              <a:rPr lang="cs-CZ" dirty="0"/>
              <a:t> </a:t>
            </a:r>
            <a:r>
              <a:rPr lang="cs-CZ" dirty="0" err="1"/>
              <a:t>quidem</a:t>
            </a:r>
            <a:r>
              <a:rPr lang="cs-CZ" dirty="0"/>
              <a:t> </a:t>
            </a:r>
            <a:r>
              <a:rPr lang="cs-CZ" dirty="0" err="1"/>
              <a:t>saepe</a:t>
            </a:r>
            <a:r>
              <a:rPr lang="cs-CZ" dirty="0"/>
              <a:t> numero in </a:t>
            </a:r>
            <a:r>
              <a:rPr lang="cs-CZ" dirty="0" err="1"/>
              <a:t>summos</a:t>
            </a:r>
            <a:r>
              <a:rPr lang="cs-CZ" dirty="0"/>
              <a:t> </a:t>
            </a:r>
            <a:r>
              <a:rPr lang="cs-CZ" dirty="0" err="1"/>
              <a:t>homines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summis</a:t>
            </a:r>
            <a:r>
              <a:rPr lang="cs-CZ" dirty="0"/>
              <a:t> </a:t>
            </a:r>
            <a:r>
              <a:rPr lang="cs-CZ" dirty="0" err="1"/>
              <a:t>ingeniis</a:t>
            </a:r>
            <a:r>
              <a:rPr lang="cs-CZ" dirty="0"/>
              <a:t> </a:t>
            </a:r>
            <a:r>
              <a:rPr lang="cs-CZ" dirty="0" err="1"/>
              <a:t>praeditos</a:t>
            </a:r>
            <a:r>
              <a:rPr lang="cs-CZ" dirty="0"/>
              <a:t> </a:t>
            </a:r>
            <a:r>
              <a:rPr lang="cs-CZ" dirty="0" err="1"/>
              <a:t>intuenti</a:t>
            </a:r>
            <a:r>
              <a:rPr lang="cs-CZ" dirty="0"/>
              <a:t> </a:t>
            </a:r>
            <a:r>
              <a:rPr lang="cs-CZ" dirty="0" err="1"/>
              <a:t>quaerendum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visum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quid</a:t>
            </a:r>
            <a:r>
              <a:rPr lang="cs-CZ" dirty="0"/>
              <a:t> </a:t>
            </a:r>
            <a:r>
              <a:rPr lang="cs-CZ" dirty="0" err="1"/>
              <a:t>esset</a:t>
            </a:r>
            <a:r>
              <a:rPr lang="cs-CZ" dirty="0"/>
              <a:t> </a:t>
            </a:r>
            <a:r>
              <a:rPr lang="cs-CZ" dirty="0" err="1"/>
              <a:t>cur</a:t>
            </a:r>
            <a:r>
              <a:rPr lang="cs-CZ" dirty="0"/>
              <a:t> </a:t>
            </a:r>
            <a:r>
              <a:rPr lang="cs-CZ" dirty="0" err="1"/>
              <a:t>plures</a:t>
            </a:r>
            <a:r>
              <a:rPr lang="cs-CZ" dirty="0"/>
              <a:t> in omnibus </a:t>
            </a:r>
            <a:r>
              <a:rPr lang="cs-CZ" dirty="0" err="1"/>
              <a:t>rebus</a:t>
            </a:r>
            <a:r>
              <a:rPr lang="cs-CZ" dirty="0"/>
              <a:t> </a:t>
            </a:r>
            <a:r>
              <a:rPr lang="cs-CZ" dirty="0" err="1"/>
              <a:t>quam</a:t>
            </a:r>
            <a:r>
              <a:rPr lang="cs-CZ" dirty="0"/>
              <a:t> in </a:t>
            </a:r>
            <a:r>
              <a:rPr lang="cs-CZ" dirty="0" err="1"/>
              <a:t>dicendo</a:t>
            </a:r>
            <a:r>
              <a:rPr lang="cs-CZ" dirty="0"/>
              <a:t> </a:t>
            </a:r>
            <a:r>
              <a:rPr lang="cs-CZ" dirty="0" err="1"/>
              <a:t>admirabiles</a:t>
            </a:r>
            <a:r>
              <a:rPr lang="cs-CZ" dirty="0"/>
              <a:t> </a:t>
            </a:r>
            <a:r>
              <a:rPr lang="cs-CZ" dirty="0" err="1"/>
              <a:t>exstitissent</a:t>
            </a:r>
            <a:r>
              <a:rPr lang="cs-CZ" dirty="0"/>
              <a:t>;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quocumque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animo et </a:t>
            </a:r>
            <a:r>
              <a:rPr lang="cs-CZ" dirty="0" err="1"/>
              <a:t>cogitatione</a:t>
            </a:r>
            <a:r>
              <a:rPr lang="cs-CZ" dirty="0"/>
              <a:t> </a:t>
            </a:r>
            <a:r>
              <a:rPr lang="cs-CZ" dirty="0" err="1"/>
              <a:t>converteris</a:t>
            </a:r>
            <a:r>
              <a:rPr lang="cs-CZ" dirty="0"/>
              <a:t>, </a:t>
            </a:r>
            <a:r>
              <a:rPr lang="cs-CZ" dirty="0" err="1"/>
              <a:t>permultos</a:t>
            </a:r>
            <a:r>
              <a:rPr lang="cs-CZ" dirty="0"/>
              <a:t> </a:t>
            </a:r>
            <a:r>
              <a:rPr lang="cs-CZ" dirty="0" err="1"/>
              <a:t>excellentis</a:t>
            </a:r>
            <a:r>
              <a:rPr lang="cs-CZ" dirty="0"/>
              <a:t> in </a:t>
            </a:r>
            <a:r>
              <a:rPr lang="cs-CZ" dirty="0" err="1"/>
              <a:t>quoque</a:t>
            </a:r>
            <a:r>
              <a:rPr lang="cs-CZ" dirty="0"/>
              <a:t> </a:t>
            </a:r>
            <a:r>
              <a:rPr lang="cs-CZ" dirty="0" err="1"/>
              <a:t>genere</a:t>
            </a:r>
            <a:r>
              <a:rPr lang="cs-CZ" dirty="0"/>
              <a:t> </a:t>
            </a:r>
            <a:r>
              <a:rPr lang="cs-CZ" dirty="0" err="1"/>
              <a:t>videbis</a:t>
            </a:r>
            <a:r>
              <a:rPr lang="cs-CZ" dirty="0"/>
              <a:t> non </a:t>
            </a:r>
            <a:r>
              <a:rPr lang="cs-CZ" dirty="0" err="1"/>
              <a:t>mediocrium</a:t>
            </a:r>
            <a:r>
              <a:rPr lang="cs-CZ" dirty="0"/>
              <a:t> </a:t>
            </a:r>
            <a:r>
              <a:rPr lang="cs-CZ" dirty="0" err="1"/>
              <a:t>artium</a:t>
            </a:r>
            <a:r>
              <a:rPr lang="cs-CZ" dirty="0"/>
              <a:t>, sed </a:t>
            </a:r>
            <a:r>
              <a:rPr lang="cs-CZ" dirty="0" err="1"/>
              <a:t>prope</a:t>
            </a:r>
            <a:r>
              <a:rPr lang="cs-CZ" dirty="0"/>
              <a:t> </a:t>
            </a:r>
            <a:r>
              <a:rPr lang="cs-CZ" dirty="0" err="1"/>
              <a:t>maximarum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7]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qui, si </a:t>
            </a:r>
            <a:r>
              <a:rPr lang="cs-CZ" dirty="0" err="1"/>
              <a:t>clarorum</a:t>
            </a:r>
            <a:r>
              <a:rPr lang="cs-CZ" dirty="0"/>
              <a:t> </a:t>
            </a:r>
            <a:r>
              <a:rPr lang="cs-CZ" dirty="0" err="1"/>
              <a:t>hominum</a:t>
            </a:r>
            <a:r>
              <a:rPr lang="cs-CZ" dirty="0"/>
              <a:t> </a:t>
            </a:r>
            <a:r>
              <a:rPr lang="cs-CZ" dirty="0" err="1"/>
              <a:t>scientiam</a:t>
            </a:r>
            <a:r>
              <a:rPr lang="cs-CZ" dirty="0"/>
              <a:t> </a:t>
            </a:r>
            <a:r>
              <a:rPr lang="cs-CZ" dirty="0" err="1"/>
              <a:t>rerum</a:t>
            </a:r>
            <a:r>
              <a:rPr lang="cs-CZ" dirty="0"/>
              <a:t> </a:t>
            </a:r>
            <a:r>
              <a:rPr lang="cs-CZ" dirty="0" err="1"/>
              <a:t>gestarum</a:t>
            </a:r>
            <a:r>
              <a:rPr lang="cs-CZ" dirty="0"/>
              <a:t> vel </a:t>
            </a:r>
            <a:r>
              <a:rPr lang="cs-CZ" dirty="0" err="1"/>
              <a:t>utilitate</a:t>
            </a:r>
            <a:r>
              <a:rPr lang="cs-CZ" dirty="0"/>
              <a:t> vel </a:t>
            </a:r>
            <a:r>
              <a:rPr lang="cs-CZ" dirty="0" err="1"/>
              <a:t>magnitudine</a:t>
            </a:r>
            <a:r>
              <a:rPr lang="cs-CZ" dirty="0"/>
              <a:t> </a:t>
            </a:r>
            <a:r>
              <a:rPr lang="cs-CZ" dirty="0" err="1"/>
              <a:t>metiri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, non </a:t>
            </a:r>
            <a:r>
              <a:rPr lang="cs-CZ" dirty="0" err="1"/>
              <a:t>anteponat</a:t>
            </a:r>
            <a:r>
              <a:rPr lang="cs-CZ" dirty="0"/>
              <a:t> </a:t>
            </a:r>
            <a:r>
              <a:rPr lang="cs-CZ" dirty="0" err="1"/>
              <a:t>oratori</a:t>
            </a:r>
            <a:r>
              <a:rPr lang="cs-CZ" dirty="0"/>
              <a:t> </a:t>
            </a:r>
            <a:r>
              <a:rPr lang="cs-CZ" dirty="0" err="1"/>
              <a:t>imperatorem</a:t>
            </a:r>
            <a:r>
              <a:rPr lang="cs-CZ" dirty="0"/>
              <a:t>? </a:t>
            </a:r>
            <a:r>
              <a:rPr lang="cs-CZ" dirty="0" err="1"/>
              <a:t>Quis</a:t>
            </a:r>
            <a:r>
              <a:rPr lang="cs-CZ" dirty="0"/>
              <a:t> autem </a:t>
            </a:r>
            <a:r>
              <a:rPr lang="cs-CZ" dirty="0" err="1"/>
              <a:t>dubitet</a:t>
            </a:r>
            <a:r>
              <a:rPr lang="cs-CZ" dirty="0"/>
              <a:t> </a:t>
            </a:r>
            <a:r>
              <a:rPr lang="cs-CZ" dirty="0" err="1"/>
              <a:t>quin</a:t>
            </a:r>
            <a:r>
              <a:rPr lang="cs-CZ" dirty="0"/>
              <a:t> belli </a:t>
            </a:r>
            <a:r>
              <a:rPr lang="cs-CZ" dirty="0" err="1"/>
              <a:t>duces</a:t>
            </a:r>
            <a:r>
              <a:rPr lang="cs-CZ" dirty="0"/>
              <a:t> ex </a:t>
            </a:r>
            <a:r>
              <a:rPr lang="cs-CZ" dirty="0" err="1"/>
              <a:t>hac</a:t>
            </a:r>
            <a:r>
              <a:rPr lang="cs-CZ" dirty="0"/>
              <a:t> una </a:t>
            </a:r>
            <a:r>
              <a:rPr lang="cs-CZ" dirty="0" err="1"/>
              <a:t>civitate</a:t>
            </a:r>
            <a:r>
              <a:rPr lang="cs-CZ" dirty="0"/>
              <a:t> </a:t>
            </a:r>
            <a:r>
              <a:rPr lang="cs-CZ" dirty="0" err="1"/>
              <a:t>praestantissimos</a:t>
            </a:r>
            <a:r>
              <a:rPr lang="cs-CZ" dirty="0"/>
              <a:t> </a:t>
            </a:r>
            <a:r>
              <a:rPr lang="cs-CZ" dirty="0" err="1"/>
              <a:t>paene</a:t>
            </a:r>
            <a:r>
              <a:rPr lang="cs-CZ" dirty="0"/>
              <a:t> </a:t>
            </a:r>
            <a:r>
              <a:rPr lang="cs-CZ" dirty="0" err="1"/>
              <a:t>innumerabilis</a:t>
            </a:r>
            <a:r>
              <a:rPr lang="cs-CZ" dirty="0"/>
              <a:t>, in </a:t>
            </a:r>
            <a:r>
              <a:rPr lang="cs-CZ" dirty="0" err="1"/>
              <a:t>dicendo</a:t>
            </a:r>
            <a:r>
              <a:rPr lang="cs-CZ" dirty="0"/>
              <a:t> autem </a:t>
            </a:r>
            <a:r>
              <a:rPr lang="cs-CZ" dirty="0" err="1"/>
              <a:t>excellentis</a:t>
            </a:r>
            <a:r>
              <a:rPr lang="cs-CZ" dirty="0"/>
              <a:t> </a:t>
            </a:r>
            <a:r>
              <a:rPr lang="cs-CZ" dirty="0" err="1"/>
              <a:t>vix</a:t>
            </a:r>
            <a:r>
              <a:rPr lang="cs-CZ" dirty="0"/>
              <a:t> </a:t>
            </a:r>
            <a:r>
              <a:rPr lang="cs-CZ" dirty="0" err="1"/>
              <a:t>paucos</a:t>
            </a:r>
            <a:r>
              <a:rPr lang="cs-CZ" dirty="0"/>
              <a:t> </a:t>
            </a:r>
            <a:r>
              <a:rPr lang="cs-CZ" dirty="0" err="1"/>
              <a:t>proferre</a:t>
            </a:r>
            <a:r>
              <a:rPr lang="cs-CZ" dirty="0"/>
              <a:t> </a:t>
            </a:r>
            <a:r>
              <a:rPr lang="cs-CZ" dirty="0" err="1"/>
              <a:t>possimus</a:t>
            </a:r>
            <a:r>
              <a:rPr lang="cs-CZ" dirty="0"/>
              <a:t>?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8] </a:t>
            </a:r>
            <a:r>
              <a:rPr lang="cs-CZ" dirty="0" err="1"/>
              <a:t>Iam</a:t>
            </a:r>
            <a:r>
              <a:rPr lang="cs-CZ" dirty="0"/>
              <a:t> vero </a:t>
            </a:r>
            <a:r>
              <a:rPr lang="cs-CZ" dirty="0" err="1"/>
              <a:t>consilio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sapientia</a:t>
            </a:r>
            <a:r>
              <a:rPr lang="cs-CZ" dirty="0"/>
              <a:t> qui </a:t>
            </a:r>
            <a:r>
              <a:rPr lang="cs-CZ" dirty="0" err="1"/>
              <a:t>regere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gubernare</a:t>
            </a:r>
            <a:r>
              <a:rPr lang="cs-CZ" dirty="0"/>
              <a:t> </a:t>
            </a:r>
            <a:r>
              <a:rPr lang="cs-CZ" dirty="0" err="1"/>
              <a:t>rem</a:t>
            </a:r>
            <a:r>
              <a:rPr lang="cs-CZ" dirty="0"/>
              <a:t> </a:t>
            </a:r>
            <a:r>
              <a:rPr lang="cs-CZ" dirty="0" err="1"/>
              <a:t>publicam</a:t>
            </a:r>
            <a:r>
              <a:rPr lang="cs-CZ" dirty="0"/>
              <a:t> </a:t>
            </a:r>
            <a:r>
              <a:rPr lang="cs-CZ" dirty="0" err="1"/>
              <a:t>possint</a:t>
            </a:r>
            <a:r>
              <a:rPr lang="cs-CZ" dirty="0"/>
              <a:t>, </a:t>
            </a:r>
            <a:r>
              <a:rPr lang="cs-CZ" dirty="0" err="1"/>
              <a:t>multi</a:t>
            </a:r>
            <a:r>
              <a:rPr lang="cs-CZ" dirty="0"/>
              <a:t> nostra, </a:t>
            </a:r>
            <a:r>
              <a:rPr lang="cs-CZ" dirty="0" err="1"/>
              <a:t>plures</a:t>
            </a:r>
            <a:r>
              <a:rPr lang="cs-CZ" dirty="0"/>
              <a:t> </a:t>
            </a:r>
            <a:r>
              <a:rPr lang="cs-CZ" dirty="0" err="1"/>
              <a:t>patrum</a:t>
            </a:r>
            <a:r>
              <a:rPr lang="cs-CZ" dirty="0"/>
              <a:t> </a:t>
            </a:r>
            <a:r>
              <a:rPr lang="cs-CZ" dirty="0" err="1"/>
              <a:t>memoria</a:t>
            </a:r>
            <a:r>
              <a:rPr lang="cs-CZ" dirty="0"/>
              <a:t> </a:t>
            </a:r>
            <a:r>
              <a:rPr lang="cs-CZ" dirty="0" err="1"/>
              <a:t>atque</a:t>
            </a:r>
            <a:r>
              <a:rPr lang="cs-CZ" dirty="0"/>
              <a:t> </a:t>
            </a:r>
            <a:r>
              <a:rPr lang="cs-CZ" dirty="0" err="1"/>
              <a:t>etiam</a:t>
            </a:r>
            <a:r>
              <a:rPr lang="cs-CZ" dirty="0"/>
              <a:t> </a:t>
            </a:r>
            <a:r>
              <a:rPr lang="cs-CZ" dirty="0" err="1"/>
              <a:t>maiorum</a:t>
            </a:r>
            <a:r>
              <a:rPr lang="cs-CZ" dirty="0"/>
              <a:t> </a:t>
            </a:r>
            <a:r>
              <a:rPr lang="cs-CZ" dirty="0" err="1"/>
              <a:t>exstiterunt</a:t>
            </a:r>
            <a:r>
              <a:rPr lang="cs-CZ" dirty="0"/>
              <a:t>,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boni</a:t>
            </a:r>
            <a:r>
              <a:rPr lang="cs-CZ" dirty="0"/>
              <a:t> </a:t>
            </a:r>
            <a:r>
              <a:rPr lang="cs-CZ" dirty="0" err="1"/>
              <a:t>perdiu</a:t>
            </a:r>
            <a:r>
              <a:rPr lang="cs-CZ" dirty="0"/>
              <a:t> </a:t>
            </a:r>
            <a:r>
              <a:rPr lang="cs-CZ" dirty="0" err="1"/>
              <a:t>nulli</a:t>
            </a:r>
            <a:r>
              <a:rPr lang="cs-CZ" dirty="0"/>
              <a:t>, </a:t>
            </a:r>
            <a:r>
              <a:rPr lang="cs-CZ" dirty="0" err="1"/>
              <a:t>vix</a:t>
            </a:r>
            <a:r>
              <a:rPr lang="cs-CZ" dirty="0"/>
              <a:t> autem </a:t>
            </a:r>
            <a:r>
              <a:rPr lang="cs-CZ" dirty="0" err="1"/>
              <a:t>singulis</a:t>
            </a:r>
            <a:r>
              <a:rPr lang="cs-CZ" dirty="0"/>
              <a:t> </a:t>
            </a:r>
            <a:r>
              <a:rPr lang="cs-CZ" dirty="0" err="1"/>
              <a:t>aetatibus</a:t>
            </a:r>
            <a:r>
              <a:rPr lang="cs-CZ" dirty="0"/>
              <a:t> </a:t>
            </a:r>
            <a:r>
              <a:rPr lang="cs-CZ" dirty="0" err="1"/>
              <a:t>singuli</a:t>
            </a:r>
            <a:r>
              <a:rPr lang="cs-CZ" dirty="0"/>
              <a:t> </a:t>
            </a:r>
            <a:r>
              <a:rPr lang="cs-CZ" dirty="0" err="1"/>
              <a:t>tolerabiles</a:t>
            </a:r>
            <a:r>
              <a:rPr lang="cs-CZ" dirty="0"/>
              <a:t> </a:t>
            </a:r>
            <a:r>
              <a:rPr lang="cs-CZ" dirty="0" err="1"/>
              <a:t>oratores</a:t>
            </a:r>
            <a:r>
              <a:rPr lang="cs-CZ" dirty="0"/>
              <a:t> </a:t>
            </a:r>
            <a:r>
              <a:rPr lang="cs-CZ" dirty="0" err="1"/>
              <a:t>invenirentur</a:t>
            </a:r>
            <a:r>
              <a:rPr lang="cs-CZ" dirty="0"/>
              <a:t>. </a:t>
            </a:r>
            <a:r>
              <a:rPr lang="cs-CZ" dirty="0" err="1"/>
              <a:t>Ac</a:t>
            </a:r>
            <a:r>
              <a:rPr lang="cs-CZ" dirty="0"/>
              <a:t> ne qui forte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aliis</a:t>
            </a:r>
            <a:r>
              <a:rPr lang="cs-CZ" dirty="0"/>
              <a:t> </a:t>
            </a:r>
            <a:r>
              <a:rPr lang="cs-CZ" dirty="0" err="1"/>
              <a:t>studiis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reconditis</a:t>
            </a:r>
            <a:r>
              <a:rPr lang="cs-CZ" dirty="0"/>
              <a:t> in </a:t>
            </a:r>
            <a:r>
              <a:rPr lang="cs-CZ" dirty="0" err="1"/>
              <a:t>artibus</a:t>
            </a:r>
            <a:r>
              <a:rPr lang="cs-CZ" dirty="0"/>
              <a:t> </a:t>
            </a:r>
            <a:r>
              <a:rPr lang="cs-CZ" dirty="0" err="1"/>
              <a:t>atque</a:t>
            </a:r>
            <a:r>
              <a:rPr lang="cs-CZ" dirty="0"/>
              <a:t> in </a:t>
            </a:r>
            <a:r>
              <a:rPr lang="cs-CZ" dirty="0" err="1"/>
              <a:t>quadam</a:t>
            </a:r>
            <a:r>
              <a:rPr lang="cs-CZ" dirty="0"/>
              <a:t> </a:t>
            </a:r>
            <a:r>
              <a:rPr lang="cs-CZ" dirty="0" err="1"/>
              <a:t>varietate</a:t>
            </a:r>
            <a:r>
              <a:rPr lang="cs-CZ" dirty="0"/>
              <a:t> </a:t>
            </a:r>
            <a:r>
              <a:rPr lang="cs-CZ" dirty="0" err="1"/>
              <a:t>litterarum</a:t>
            </a:r>
            <a:r>
              <a:rPr lang="cs-CZ" dirty="0"/>
              <a:t> </a:t>
            </a:r>
            <a:r>
              <a:rPr lang="cs-CZ" dirty="0" err="1"/>
              <a:t>versentur</a:t>
            </a:r>
            <a:r>
              <a:rPr lang="cs-CZ" dirty="0"/>
              <a:t>, </a:t>
            </a:r>
            <a:r>
              <a:rPr lang="cs-CZ" dirty="0" err="1"/>
              <a:t>magis</a:t>
            </a:r>
            <a:r>
              <a:rPr lang="cs-CZ" dirty="0"/>
              <a:t> </a:t>
            </a:r>
            <a:r>
              <a:rPr lang="cs-CZ" dirty="0" err="1"/>
              <a:t>hanc</a:t>
            </a:r>
            <a:r>
              <a:rPr lang="cs-CZ" dirty="0"/>
              <a:t> </a:t>
            </a:r>
            <a:r>
              <a:rPr lang="cs-CZ" dirty="0" err="1"/>
              <a:t>dicendi</a:t>
            </a:r>
            <a:r>
              <a:rPr lang="cs-CZ" dirty="0"/>
              <a:t> </a:t>
            </a:r>
            <a:r>
              <a:rPr lang="cs-CZ" dirty="0" err="1"/>
              <a:t>rationem</a:t>
            </a:r>
            <a:r>
              <a:rPr lang="cs-CZ" dirty="0"/>
              <a:t>,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imperatoris</a:t>
            </a:r>
            <a:r>
              <a:rPr lang="cs-CZ" dirty="0"/>
              <a:t> </a:t>
            </a:r>
            <a:r>
              <a:rPr lang="cs-CZ" dirty="0" err="1"/>
              <a:t>laude</a:t>
            </a:r>
            <a:r>
              <a:rPr lang="cs-CZ" dirty="0"/>
              <a:t> aut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boni</a:t>
            </a:r>
            <a:r>
              <a:rPr lang="cs-CZ" dirty="0"/>
              <a:t> </a:t>
            </a:r>
            <a:r>
              <a:rPr lang="cs-CZ" dirty="0" err="1"/>
              <a:t>senatoris</a:t>
            </a:r>
            <a:r>
              <a:rPr lang="cs-CZ" dirty="0"/>
              <a:t> </a:t>
            </a:r>
            <a:r>
              <a:rPr lang="cs-CZ" dirty="0" err="1"/>
              <a:t>prudentia</a:t>
            </a:r>
            <a:r>
              <a:rPr lang="cs-CZ" dirty="0"/>
              <a:t> </a:t>
            </a:r>
            <a:r>
              <a:rPr lang="cs-CZ" dirty="0" err="1"/>
              <a:t>comparandam</a:t>
            </a:r>
            <a:r>
              <a:rPr lang="cs-CZ" dirty="0"/>
              <a:t> </a:t>
            </a:r>
            <a:r>
              <a:rPr lang="cs-CZ" dirty="0" err="1"/>
              <a:t>putet</a:t>
            </a:r>
            <a:r>
              <a:rPr lang="cs-CZ" dirty="0"/>
              <a:t>, </a:t>
            </a:r>
            <a:r>
              <a:rPr lang="cs-CZ" dirty="0" err="1"/>
              <a:t>convertat</a:t>
            </a:r>
            <a:r>
              <a:rPr lang="cs-CZ" dirty="0"/>
              <a:t> </a:t>
            </a:r>
            <a:r>
              <a:rPr lang="cs-CZ" dirty="0" err="1"/>
              <a:t>animum</a:t>
            </a:r>
            <a:r>
              <a:rPr lang="cs-CZ" dirty="0"/>
              <a:t> ad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ipsa</a:t>
            </a:r>
            <a:r>
              <a:rPr lang="cs-CZ" dirty="0"/>
              <a:t> </a:t>
            </a:r>
            <a:r>
              <a:rPr lang="cs-CZ" dirty="0" err="1"/>
              <a:t>artium</a:t>
            </a:r>
            <a:r>
              <a:rPr lang="cs-CZ" dirty="0"/>
              <a:t> </a:t>
            </a:r>
            <a:r>
              <a:rPr lang="cs-CZ" dirty="0" err="1"/>
              <a:t>genera</a:t>
            </a:r>
            <a:r>
              <a:rPr lang="cs-CZ" dirty="0"/>
              <a:t> </a:t>
            </a:r>
            <a:r>
              <a:rPr lang="cs-CZ" dirty="0" err="1"/>
              <a:t>circumspiciatque</a:t>
            </a:r>
            <a:r>
              <a:rPr lang="cs-CZ" dirty="0"/>
              <a:t>, qui in eis </a:t>
            </a:r>
            <a:r>
              <a:rPr lang="cs-CZ" dirty="0" err="1"/>
              <a:t>floruerint</a:t>
            </a:r>
            <a:r>
              <a:rPr lang="cs-CZ" dirty="0"/>
              <a:t> </a:t>
            </a:r>
            <a:r>
              <a:rPr lang="cs-CZ" dirty="0" err="1"/>
              <a:t>quamque</a:t>
            </a:r>
            <a:r>
              <a:rPr lang="cs-CZ" dirty="0"/>
              <a:t> </a:t>
            </a:r>
            <a:r>
              <a:rPr lang="cs-CZ" dirty="0" err="1"/>
              <a:t>multi</a:t>
            </a:r>
            <a:r>
              <a:rPr lang="cs-CZ" dirty="0"/>
              <a:t> </a:t>
            </a:r>
            <a:r>
              <a:rPr lang="cs-CZ" dirty="0" err="1"/>
              <a:t>sint</a:t>
            </a:r>
            <a:r>
              <a:rPr lang="cs-CZ" dirty="0"/>
              <a:t>; sic </a:t>
            </a:r>
            <a:r>
              <a:rPr lang="cs-CZ" dirty="0" err="1"/>
              <a:t>facillime</a:t>
            </a:r>
            <a:r>
              <a:rPr lang="cs-CZ" dirty="0"/>
              <a:t>, </a:t>
            </a:r>
            <a:r>
              <a:rPr lang="cs-CZ" dirty="0" err="1"/>
              <a:t>quanta</a:t>
            </a:r>
            <a:r>
              <a:rPr lang="cs-CZ" dirty="0"/>
              <a:t> </a:t>
            </a:r>
            <a:r>
              <a:rPr lang="cs-CZ" dirty="0" err="1"/>
              <a:t>oratorum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et </a:t>
            </a:r>
            <a:r>
              <a:rPr lang="cs-CZ" dirty="0" err="1"/>
              <a:t>semper</a:t>
            </a:r>
            <a:r>
              <a:rPr lang="cs-CZ" dirty="0"/>
              <a:t> </a:t>
            </a:r>
            <a:r>
              <a:rPr lang="cs-CZ" dirty="0" err="1"/>
              <a:t>fuerit</a:t>
            </a:r>
            <a:r>
              <a:rPr lang="cs-CZ" dirty="0"/>
              <a:t> </a:t>
            </a:r>
            <a:r>
              <a:rPr lang="cs-CZ" dirty="0" err="1"/>
              <a:t>paucitas</a:t>
            </a:r>
            <a:r>
              <a:rPr lang="cs-CZ" dirty="0"/>
              <a:t>, </a:t>
            </a:r>
            <a:r>
              <a:rPr lang="cs-CZ" dirty="0" err="1"/>
              <a:t>iudicabit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37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 orat.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[III] [9] </a:t>
            </a:r>
            <a:r>
              <a:rPr lang="cs-CZ" dirty="0" err="1"/>
              <a:t>Neque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fugit</a:t>
            </a:r>
            <a:r>
              <a:rPr lang="cs-CZ" dirty="0"/>
              <a:t> omnium </a:t>
            </a:r>
            <a:r>
              <a:rPr lang="cs-CZ" dirty="0" err="1"/>
              <a:t>laudatarum</a:t>
            </a:r>
            <a:r>
              <a:rPr lang="cs-CZ" dirty="0"/>
              <a:t> </a:t>
            </a:r>
            <a:r>
              <a:rPr lang="cs-CZ" dirty="0" err="1"/>
              <a:t>artium</a:t>
            </a:r>
            <a:r>
              <a:rPr lang="cs-CZ" dirty="0"/>
              <a:t> </a:t>
            </a:r>
            <a:r>
              <a:rPr lang="cs-CZ" dirty="0" err="1"/>
              <a:t>procreatricem</a:t>
            </a:r>
            <a:r>
              <a:rPr lang="cs-CZ" dirty="0"/>
              <a:t> </a:t>
            </a:r>
            <a:r>
              <a:rPr lang="cs-CZ" dirty="0" err="1"/>
              <a:t>quandam</a:t>
            </a:r>
            <a:r>
              <a:rPr lang="cs-CZ" dirty="0"/>
              <a:t> et quasi </a:t>
            </a:r>
            <a:r>
              <a:rPr lang="cs-CZ" dirty="0" err="1"/>
              <a:t>parentem</a:t>
            </a:r>
            <a:r>
              <a:rPr lang="cs-CZ" dirty="0"/>
              <a:t> </a:t>
            </a:r>
            <a:r>
              <a:rPr lang="cs-CZ" dirty="0" err="1"/>
              <a:t>eam</a:t>
            </a:r>
            <a:r>
              <a:rPr lang="cs-CZ" dirty="0"/>
              <a:t>,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philosophian</a:t>
            </a:r>
            <a:r>
              <a:rPr lang="cs-CZ" dirty="0"/>
              <a:t> </a:t>
            </a:r>
            <a:r>
              <a:rPr lang="cs-CZ" dirty="0" err="1"/>
              <a:t>Graeci</a:t>
            </a:r>
            <a:r>
              <a:rPr lang="cs-CZ" dirty="0"/>
              <a:t> </a:t>
            </a:r>
            <a:r>
              <a:rPr lang="cs-CZ" dirty="0" err="1"/>
              <a:t>vocant</a:t>
            </a:r>
            <a:r>
              <a:rPr lang="cs-CZ" dirty="0"/>
              <a:t>, ab </a:t>
            </a:r>
            <a:r>
              <a:rPr lang="cs-CZ" dirty="0" err="1"/>
              <a:t>hominibus</a:t>
            </a:r>
            <a:r>
              <a:rPr lang="cs-CZ" dirty="0"/>
              <a:t> </a:t>
            </a:r>
            <a:r>
              <a:rPr lang="cs-CZ" dirty="0" err="1"/>
              <a:t>doctissimis</a:t>
            </a:r>
            <a:r>
              <a:rPr lang="cs-CZ" dirty="0"/>
              <a:t> </a:t>
            </a:r>
            <a:r>
              <a:rPr lang="cs-CZ" dirty="0" err="1"/>
              <a:t>iudicari</a:t>
            </a:r>
            <a:r>
              <a:rPr lang="cs-CZ" dirty="0"/>
              <a:t>; in </a:t>
            </a:r>
            <a:r>
              <a:rPr lang="cs-CZ" dirty="0" err="1"/>
              <a:t>qua</a:t>
            </a:r>
            <a:r>
              <a:rPr lang="cs-CZ" dirty="0"/>
              <a:t> </a:t>
            </a:r>
            <a:r>
              <a:rPr lang="cs-CZ" dirty="0" err="1"/>
              <a:t>difficile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enumerare</a:t>
            </a:r>
            <a:r>
              <a:rPr lang="cs-CZ" dirty="0"/>
              <a:t> </a:t>
            </a:r>
            <a:r>
              <a:rPr lang="cs-CZ" dirty="0" err="1"/>
              <a:t>quot</a:t>
            </a:r>
            <a:r>
              <a:rPr lang="cs-CZ" dirty="0"/>
              <a:t> </a:t>
            </a:r>
            <a:r>
              <a:rPr lang="cs-CZ" dirty="0" err="1"/>
              <a:t>viri</a:t>
            </a:r>
            <a:r>
              <a:rPr lang="cs-CZ" dirty="0"/>
              <a:t> </a:t>
            </a:r>
            <a:r>
              <a:rPr lang="cs-CZ" dirty="0" err="1"/>
              <a:t>quanta</a:t>
            </a:r>
            <a:r>
              <a:rPr lang="cs-CZ" dirty="0"/>
              <a:t> </a:t>
            </a:r>
            <a:r>
              <a:rPr lang="cs-CZ" dirty="0" err="1"/>
              <a:t>scientia</a:t>
            </a:r>
            <a:r>
              <a:rPr lang="cs-CZ" dirty="0"/>
              <a:t> </a:t>
            </a:r>
            <a:r>
              <a:rPr lang="cs-CZ" dirty="0" err="1"/>
              <a:t>quantaque</a:t>
            </a:r>
            <a:r>
              <a:rPr lang="cs-CZ" dirty="0"/>
              <a:t> in </a:t>
            </a:r>
            <a:r>
              <a:rPr lang="cs-CZ" dirty="0" err="1"/>
              <a:t>suis</a:t>
            </a:r>
            <a:r>
              <a:rPr lang="cs-CZ" dirty="0"/>
              <a:t> </a:t>
            </a:r>
            <a:r>
              <a:rPr lang="cs-CZ" dirty="0" err="1"/>
              <a:t>studiis</a:t>
            </a:r>
            <a:r>
              <a:rPr lang="cs-CZ" dirty="0"/>
              <a:t> </a:t>
            </a:r>
            <a:r>
              <a:rPr lang="cs-CZ" dirty="0" err="1"/>
              <a:t>varietate</a:t>
            </a:r>
            <a:r>
              <a:rPr lang="cs-CZ" dirty="0"/>
              <a:t> et </a:t>
            </a:r>
            <a:r>
              <a:rPr lang="cs-CZ" dirty="0" err="1"/>
              <a:t>copia</a:t>
            </a:r>
            <a:r>
              <a:rPr lang="cs-CZ" dirty="0"/>
              <a:t> </a:t>
            </a:r>
            <a:r>
              <a:rPr lang="cs-CZ" dirty="0" err="1"/>
              <a:t>fuerint</a:t>
            </a:r>
            <a:r>
              <a:rPr lang="cs-CZ" dirty="0"/>
              <a:t>, qui non una </a:t>
            </a:r>
            <a:r>
              <a:rPr lang="cs-CZ" dirty="0" err="1"/>
              <a:t>aliqua</a:t>
            </a:r>
            <a:r>
              <a:rPr lang="cs-CZ" dirty="0"/>
              <a:t> in re </a:t>
            </a:r>
            <a:r>
              <a:rPr lang="cs-CZ" dirty="0" err="1"/>
              <a:t>separatim</a:t>
            </a:r>
            <a:r>
              <a:rPr lang="cs-CZ" dirty="0"/>
              <a:t> </a:t>
            </a:r>
            <a:r>
              <a:rPr lang="cs-CZ" dirty="0" err="1"/>
              <a:t>elaborarint</a:t>
            </a:r>
            <a:r>
              <a:rPr lang="cs-CZ" dirty="0"/>
              <a:t>, sed omnia, </a:t>
            </a:r>
            <a:r>
              <a:rPr lang="cs-CZ" dirty="0" err="1"/>
              <a:t>quaecumque</a:t>
            </a:r>
            <a:r>
              <a:rPr lang="cs-CZ" dirty="0"/>
              <a:t> </a:t>
            </a:r>
            <a:r>
              <a:rPr lang="cs-CZ" dirty="0" err="1"/>
              <a:t>possent</a:t>
            </a:r>
            <a:r>
              <a:rPr lang="cs-CZ" dirty="0"/>
              <a:t>, vel </a:t>
            </a:r>
            <a:r>
              <a:rPr lang="cs-CZ" dirty="0" err="1"/>
              <a:t>scientiae</a:t>
            </a:r>
            <a:r>
              <a:rPr lang="cs-CZ" dirty="0"/>
              <a:t> </a:t>
            </a:r>
            <a:r>
              <a:rPr lang="cs-CZ" dirty="0" err="1"/>
              <a:t>pervestigatione</a:t>
            </a:r>
            <a:r>
              <a:rPr lang="cs-CZ" dirty="0"/>
              <a:t> vel </a:t>
            </a:r>
            <a:r>
              <a:rPr lang="cs-CZ" dirty="0" err="1"/>
              <a:t>disserendi</a:t>
            </a:r>
            <a:r>
              <a:rPr lang="cs-CZ" dirty="0"/>
              <a:t> </a:t>
            </a:r>
            <a:r>
              <a:rPr lang="cs-CZ" dirty="0" err="1"/>
              <a:t>ratione</a:t>
            </a:r>
            <a:r>
              <a:rPr lang="cs-CZ" dirty="0"/>
              <a:t> </a:t>
            </a:r>
            <a:r>
              <a:rPr lang="cs-CZ" dirty="0" err="1"/>
              <a:t>comprehenderint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10]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ignorat</a:t>
            </a:r>
            <a:r>
              <a:rPr lang="cs-CZ" dirty="0"/>
              <a:t>, </a:t>
            </a:r>
            <a:r>
              <a:rPr lang="cs-CZ" dirty="0" err="1"/>
              <a:t>ei</a:t>
            </a:r>
            <a:r>
              <a:rPr lang="cs-CZ" dirty="0"/>
              <a:t>, qui </a:t>
            </a:r>
            <a:r>
              <a:rPr lang="cs-CZ" dirty="0" err="1"/>
              <a:t>mathematici</a:t>
            </a:r>
            <a:r>
              <a:rPr lang="cs-CZ" dirty="0"/>
              <a:t> </a:t>
            </a:r>
            <a:r>
              <a:rPr lang="cs-CZ" dirty="0" err="1"/>
              <a:t>vocantur</a:t>
            </a:r>
            <a:r>
              <a:rPr lang="cs-CZ" dirty="0"/>
              <a:t>, </a:t>
            </a:r>
            <a:r>
              <a:rPr lang="cs-CZ" dirty="0" err="1"/>
              <a:t>quanta</a:t>
            </a:r>
            <a:r>
              <a:rPr lang="cs-CZ" dirty="0"/>
              <a:t> in </a:t>
            </a:r>
            <a:r>
              <a:rPr lang="cs-CZ" dirty="0" err="1"/>
              <a:t>obscuritate</a:t>
            </a:r>
            <a:r>
              <a:rPr lang="cs-CZ" dirty="0"/>
              <a:t> </a:t>
            </a:r>
            <a:r>
              <a:rPr lang="cs-CZ" dirty="0" err="1"/>
              <a:t>rerum</a:t>
            </a:r>
            <a:r>
              <a:rPr lang="cs-CZ" dirty="0"/>
              <a:t> et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recondita</a:t>
            </a:r>
            <a:r>
              <a:rPr lang="cs-CZ" dirty="0"/>
              <a:t> in </a:t>
            </a:r>
            <a:r>
              <a:rPr lang="cs-CZ" dirty="0" err="1"/>
              <a:t>arte</a:t>
            </a:r>
            <a:r>
              <a:rPr lang="cs-CZ" dirty="0"/>
              <a:t> et </a:t>
            </a:r>
            <a:r>
              <a:rPr lang="cs-CZ" dirty="0" err="1"/>
              <a:t>multiplici</a:t>
            </a:r>
            <a:r>
              <a:rPr lang="cs-CZ" dirty="0"/>
              <a:t> </a:t>
            </a:r>
            <a:r>
              <a:rPr lang="cs-CZ" dirty="0" err="1"/>
              <a:t>subtilique</a:t>
            </a:r>
            <a:r>
              <a:rPr lang="cs-CZ" dirty="0"/>
              <a:t> </a:t>
            </a:r>
            <a:r>
              <a:rPr lang="cs-CZ" dirty="0" err="1"/>
              <a:t>versentur</a:t>
            </a:r>
            <a:r>
              <a:rPr lang="cs-CZ" dirty="0"/>
              <a:t>? Quo </a:t>
            </a:r>
            <a:r>
              <a:rPr lang="cs-CZ" dirty="0" err="1"/>
              <a:t>tamen</a:t>
            </a:r>
            <a:r>
              <a:rPr lang="cs-CZ" dirty="0"/>
              <a:t> in </a:t>
            </a:r>
            <a:r>
              <a:rPr lang="cs-CZ" dirty="0" err="1"/>
              <a:t>genere</a:t>
            </a:r>
            <a:r>
              <a:rPr lang="cs-CZ" dirty="0"/>
              <a:t> </a:t>
            </a:r>
            <a:r>
              <a:rPr lang="cs-CZ" dirty="0" err="1"/>
              <a:t>ita</a:t>
            </a:r>
            <a:r>
              <a:rPr lang="cs-CZ" dirty="0"/>
              <a:t> </a:t>
            </a:r>
            <a:r>
              <a:rPr lang="cs-CZ" dirty="0" err="1"/>
              <a:t>multi</a:t>
            </a:r>
            <a:r>
              <a:rPr lang="cs-CZ" dirty="0"/>
              <a:t> </a:t>
            </a:r>
            <a:r>
              <a:rPr lang="cs-CZ" dirty="0" err="1"/>
              <a:t>perfecti</a:t>
            </a:r>
            <a:r>
              <a:rPr lang="cs-CZ" dirty="0"/>
              <a:t> </a:t>
            </a:r>
            <a:r>
              <a:rPr lang="cs-CZ" dirty="0" err="1"/>
              <a:t>homines</a:t>
            </a:r>
            <a:r>
              <a:rPr lang="cs-CZ" dirty="0"/>
              <a:t> </a:t>
            </a:r>
            <a:r>
              <a:rPr lang="cs-CZ" dirty="0" err="1"/>
              <a:t>exstiterunt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nemo</a:t>
            </a:r>
            <a:r>
              <a:rPr lang="cs-CZ" dirty="0"/>
              <a:t> </a:t>
            </a:r>
            <a:r>
              <a:rPr lang="cs-CZ" dirty="0" err="1"/>
              <a:t>fere</a:t>
            </a:r>
            <a:r>
              <a:rPr lang="cs-CZ" dirty="0"/>
              <a:t> </a:t>
            </a:r>
            <a:r>
              <a:rPr lang="cs-CZ" dirty="0" err="1"/>
              <a:t>studuisse</a:t>
            </a:r>
            <a:r>
              <a:rPr lang="cs-CZ" dirty="0"/>
              <a:t> </a:t>
            </a:r>
            <a:r>
              <a:rPr lang="cs-CZ" dirty="0" err="1"/>
              <a:t>ei</a:t>
            </a:r>
            <a:r>
              <a:rPr lang="cs-CZ" dirty="0"/>
              <a:t> </a:t>
            </a:r>
            <a:r>
              <a:rPr lang="cs-CZ" dirty="0" err="1"/>
              <a:t>scientiae</a:t>
            </a:r>
            <a:r>
              <a:rPr lang="cs-CZ" dirty="0"/>
              <a:t> </a:t>
            </a:r>
            <a:r>
              <a:rPr lang="cs-CZ" dirty="0" err="1"/>
              <a:t>vehementius</a:t>
            </a:r>
            <a:r>
              <a:rPr lang="cs-CZ" dirty="0"/>
              <a:t> </a:t>
            </a:r>
            <a:r>
              <a:rPr lang="cs-CZ" dirty="0" err="1"/>
              <a:t>videatur</a:t>
            </a:r>
            <a:r>
              <a:rPr lang="cs-CZ" dirty="0"/>
              <a:t>, </a:t>
            </a:r>
            <a:r>
              <a:rPr lang="cs-CZ" dirty="0" err="1"/>
              <a:t>quin</a:t>
            </a:r>
            <a:r>
              <a:rPr lang="cs-CZ" dirty="0"/>
              <a:t>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voluerit</a:t>
            </a:r>
            <a:r>
              <a:rPr lang="cs-CZ" dirty="0"/>
              <a:t> </a:t>
            </a:r>
            <a:r>
              <a:rPr lang="cs-CZ" dirty="0" err="1"/>
              <a:t>consecutus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.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musicis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huic</a:t>
            </a:r>
            <a:r>
              <a:rPr lang="cs-CZ" dirty="0"/>
              <a:t> studio </a:t>
            </a:r>
            <a:r>
              <a:rPr lang="cs-CZ" dirty="0" err="1"/>
              <a:t>litterarum</a:t>
            </a:r>
            <a:r>
              <a:rPr lang="cs-CZ" dirty="0"/>
              <a:t>,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profitentur</a:t>
            </a:r>
            <a:r>
              <a:rPr lang="cs-CZ" dirty="0"/>
              <a:t> </a:t>
            </a:r>
            <a:r>
              <a:rPr lang="cs-CZ" dirty="0" err="1"/>
              <a:t>ei</a:t>
            </a:r>
            <a:r>
              <a:rPr lang="cs-CZ" dirty="0"/>
              <a:t>, qui </a:t>
            </a:r>
            <a:r>
              <a:rPr lang="cs-CZ" dirty="0" err="1"/>
              <a:t>grammatici</a:t>
            </a:r>
            <a:r>
              <a:rPr lang="cs-CZ" dirty="0"/>
              <a:t> </a:t>
            </a:r>
            <a:r>
              <a:rPr lang="cs-CZ" dirty="0" err="1"/>
              <a:t>vocantur</a:t>
            </a:r>
            <a:r>
              <a:rPr lang="cs-CZ" dirty="0"/>
              <a:t>, </a:t>
            </a:r>
            <a:r>
              <a:rPr lang="cs-CZ" dirty="0" err="1"/>
              <a:t>penitus</a:t>
            </a:r>
            <a:r>
              <a:rPr lang="cs-CZ" dirty="0"/>
              <a:t> se </a:t>
            </a:r>
            <a:r>
              <a:rPr lang="cs-CZ" dirty="0" err="1"/>
              <a:t>dedit</a:t>
            </a:r>
            <a:r>
              <a:rPr lang="cs-CZ" dirty="0"/>
              <a:t>, </a:t>
            </a:r>
            <a:r>
              <a:rPr lang="cs-CZ" dirty="0" err="1"/>
              <a:t>quin</a:t>
            </a:r>
            <a:r>
              <a:rPr lang="cs-CZ" dirty="0"/>
              <a:t> </a:t>
            </a:r>
            <a:r>
              <a:rPr lang="cs-CZ" dirty="0" err="1"/>
              <a:t>omnem</a:t>
            </a:r>
            <a:r>
              <a:rPr lang="cs-CZ" dirty="0"/>
              <a:t> </a:t>
            </a:r>
            <a:r>
              <a:rPr lang="cs-CZ" dirty="0" err="1"/>
              <a:t>illarum</a:t>
            </a:r>
            <a:r>
              <a:rPr lang="cs-CZ" dirty="0"/>
              <a:t> </a:t>
            </a:r>
            <a:r>
              <a:rPr lang="cs-CZ" dirty="0" err="1"/>
              <a:t>artium</a:t>
            </a:r>
            <a:r>
              <a:rPr lang="cs-CZ" dirty="0"/>
              <a:t> </a:t>
            </a:r>
            <a:r>
              <a:rPr lang="cs-CZ" dirty="0" err="1"/>
              <a:t>paene</a:t>
            </a:r>
            <a:r>
              <a:rPr lang="cs-CZ" dirty="0"/>
              <a:t> </a:t>
            </a:r>
            <a:r>
              <a:rPr lang="cs-CZ" dirty="0" err="1"/>
              <a:t>infinitam</a:t>
            </a:r>
            <a:r>
              <a:rPr lang="cs-CZ" dirty="0"/>
              <a:t> </a:t>
            </a:r>
            <a:r>
              <a:rPr lang="cs-CZ" dirty="0" err="1"/>
              <a:t>vim</a:t>
            </a:r>
            <a:r>
              <a:rPr lang="cs-CZ" dirty="0"/>
              <a:t> et </a:t>
            </a:r>
            <a:r>
              <a:rPr lang="cs-CZ" dirty="0" err="1"/>
              <a:t>materiem</a:t>
            </a:r>
            <a:r>
              <a:rPr lang="cs-CZ" dirty="0"/>
              <a:t> </a:t>
            </a:r>
            <a:r>
              <a:rPr lang="cs-CZ" dirty="0" err="1"/>
              <a:t>scientia</a:t>
            </a:r>
            <a:r>
              <a:rPr lang="cs-CZ" dirty="0"/>
              <a:t> et </a:t>
            </a:r>
            <a:r>
              <a:rPr lang="cs-CZ" dirty="0" err="1"/>
              <a:t>cognitione</a:t>
            </a:r>
            <a:r>
              <a:rPr lang="cs-CZ" dirty="0"/>
              <a:t> </a:t>
            </a:r>
            <a:r>
              <a:rPr lang="cs-CZ" dirty="0" err="1"/>
              <a:t>comprehenderit</a:t>
            </a:r>
            <a:r>
              <a:rPr lang="cs-CZ" dirty="0"/>
              <a:t>?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11] </a:t>
            </a:r>
            <a:r>
              <a:rPr lang="cs-CZ" dirty="0" err="1"/>
              <a:t>Vere</a:t>
            </a:r>
            <a:r>
              <a:rPr lang="cs-CZ" dirty="0"/>
              <a:t> </a:t>
            </a:r>
            <a:r>
              <a:rPr lang="cs-CZ" dirty="0" err="1"/>
              <a:t>mihi</a:t>
            </a:r>
            <a:r>
              <a:rPr lang="cs-CZ" dirty="0"/>
              <a:t> hoc </a:t>
            </a:r>
            <a:r>
              <a:rPr lang="cs-CZ" dirty="0" err="1"/>
              <a:t>videor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dicturus</a:t>
            </a:r>
            <a:r>
              <a:rPr lang="cs-CZ" dirty="0"/>
              <a:t>, ex omnibus eis, qui in </a:t>
            </a:r>
            <a:r>
              <a:rPr lang="cs-CZ" dirty="0" err="1"/>
              <a:t>harum</a:t>
            </a:r>
            <a:r>
              <a:rPr lang="cs-CZ" dirty="0"/>
              <a:t> </a:t>
            </a:r>
            <a:r>
              <a:rPr lang="cs-CZ" dirty="0" err="1"/>
              <a:t>artium</a:t>
            </a:r>
            <a:r>
              <a:rPr lang="cs-CZ" dirty="0"/>
              <a:t> </a:t>
            </a:r>
            <a:r>
              <a:rPr lang="cs-CZ" dirty="0" err="1"/>
              <a:t>liberalissimis</a:t>
            </a:r>
            <a:r>
              <a:rPr lang="cs-CZ" dirty="0"/>
              <a:t> </a:t>
            </a:r>
            <a:r>
              <a:rPr lang="cs-CZ" dirty="0" err="1"/>
              <a:t>studiis</a:t>
            </a:r>
            <a:r>
              <a:rPr lang="cs-CZ" dirty="0"/>
              <a:t> </a:t>
            </a:r>
            <a:r>
              <a:rPr lang="cs-CZ" dirty="0" err="1"/>
              <a:t>sint</a:t>
            </a:r>
            <a:r>
              <a:rPr lang="cs-CZ" dirty="0"/>
              <a:t> </a:t>
            </a:r>
            <a:r>
              <a:rPr lang="cs-CZ" dirty="0" err="1"/>
              <a:t>doctrinisque</a:t>
            </a:r>
            <a:r>
              <a:rPr lang="cs-CZ" dirty="0"/>
              <a:t> </a:t>
            </a:r>
            <a:r>
              <a:rPr lang="cs-CZ" dirty="0" err="1"/>
              <a:t>versati</a:t>
            </a:r>
            <a:r>
              <a:rPr lang="cs-CZ" dirty="0"/>
              <a:t>, </a:t>
            </a:r>
            <a:r>
              <a:rPr lang="cs-CZ" dirty="0" err="1"/>
              <a:t>minimam</a:t>
            </a:r>
            <a:r>
              <a:rPr lang="cs-CZ" dirty="0"/>
              <a:t> </a:t>
            </a:r>
            <a:r>
              <a:rPr lang="cs-CZ" dirty="0" err="1"/>
              <a:t>copiam</a:t>
            </a:r>
            <a:r>
              <a:rPr lang="cs-CZ" dirty="0"/>
              <a:t> </a:t>
            </a:r>
            <a:r>
              <a:rPr lang="cs-CZ" dirty="0" err="1"/>
              <a:t>poetarum</a:t>
            </a:r>
            <a:r>
              <a:rPr lang="cs-CZ" dirty="0"/>
              <a:t> et </a:t>
            </a:r>
            <a:r>
              <a:rPr lang="cs-CZ" dirty="0" err="1"/>
              <a:t>oratorum</a:t>
            </a:r>
            <a:r>
              <a:rPr lang="cs-CZ" dirty="0"/>
              <a:t> </a:t>
            </a:r>
            <a:r>
              <a:rPr lang="cs-CZ" dirty="0" err="1"/>
              <a:t>egregiorum</a:t>
            </a:r>
            <a:r>
              <a:rPr lang="cs-CZ" dirty="0"/>
              <a:t> </a:t>
            </a:r>
            <a:r>
              <a:rPr lang="cs-CZ" dirty="0" err="1"/>
              <a:t>exstitisse</a:t>
            </a:r>
            <a:r>
              <a:rPr lang="cs-CZ" dirty="0"/>
              <a:t>: </a:t>
            </a:r>
            <a:r>
              <a:rPr lang="cs-CZ" dirty="0" err="1"/>
              <a:t>atque</a:t>
            </a:r>
            <a:r>
              <a:rPr lang="cs-CZ" dirty="0"/>
              <a:t> in hoc </a:t>
            </a:r>
            <a:r>
              <a:rPr lang="cs-CZ" dirty="0" err="1"/>
              <a:t>ipso</a:t>
            </a:r>
            <a:r>
              <a:rPr lang="cs-CZ" dirty="0"/>
              <a:t> numero, in quo </a:t>
            </a:r>
            <a:r>
              <a:rPr lang="cs-CZ" dirty="0" err="1"/>
              <a:t>perraro</a:t>
            </a:r>
            <a:r>
              <a:rPr lang="cs-CZ" dirty="0"/>
              <a:t> </a:t>
            </a:r>
            <a:r>
              <a:rPr lang="cs-CZ" dirty="0" err="1"/>
              <a:t>exoritur</a:t>
            </a:r>
            <a:r>
              <a:rPr lang="cs-CZ" dirty="0"/>
              <a:t> </a:t>
            </a:r>
            <a:r>
              <a:rPr lang="cs-CZ" dirty="0" err="1"/>
              <a:t>aliquis</a:t>
            </a:r>
            <a:r>
              <a:rPr lang="cs-CZ" dirty="0"/>
              <a:t> </a:t>
            </a:r>
            <a:r>
              <a:rPr lang="cs-CZ" dirty="0" err="1"/>
              <a:t>excellens</a:t>
            </a:r>
            <a:r>
              <a:rPr lang="cs-CZ" dirty="0"/>
              <a:t>, si </a:t>
            </a:r>
            <a:r>
              <a:rPr lang="cs-CZ" dirty="0" err="1"/>
              <a:t>diligenter</a:t>
            </a:r>
            <a:r>
              <a:rPr lang="cs-CZ" dirty="0"/>
              <a:t> et ex </a:t>
            </a:r>
            <a:r>
              <a:rPr lang="cs-CZ" dirty="0" err="1"/>
              <a:t>nostrorum</a:t>
            </a:r>
            <a:r>
              <a:rPr lang="cs-CZ" dirty="0"/>
              <a:t> et ex </a:t>
            </a:r>
            <a:r>
              <a:rPr lang="cs-CZ" dirty="0" err="1"/>
              <a:t>Graecorum</a:t>
            </a:r>
            <a:r>
              <a:rPr lang="cs-CZ" dirty="0"/>
              <a:t> </a:t>
            </a:r>
            <a:r>
              <a:rPr lang="cs-CZ" dirty="0" err="1"/>
              <a:t>copia</a:t>
            </a:r>
            <a:r>
              <a:rPr lang="cs-CZ" dirty="0"/>
              <a:t> </a:t>
            </a:r>
            <a:r>
              <a:rPr lang="cs-CZ" dirty="0" err="1"/>
              <a:t>comparare</a:t>
            </a:r>
            <a:r>
              <a:rPr lang="cs-CZ" dirty="0"/>
              <a:t> </a:t>
            </a:r>
            <a:r>
              <a:rPr lang="cs-CZ" dirty="0" err="1"/>
              <a:t>voles</a:t>
            </a:r>
            <a:r>
              <a:rPr lang="cs-CZ" dirty="0"/>
              <a:t>, </a:t>
            </a:r>
            <a:r>
              <a:rPr lang="cs-CZ" dirty="0" err="1"/>
              <a:t>multo</a:t>
            </a:r>
            <a:r>
              <a:rPr lang="cs-CZ" dirty="0"/>
              <a:t> </a:t>
            </a:r>
            <a:r>
              <a:rPr lang="cs-CZ" dirty="0" err="1"/>
              <a:t>tamen</a:t>
            </a:r>
            <a:r>
              <a:rPr lang="cs-CZ" dirty="0"/>
              <a:t> </a:t>
            </a:r>
            <a:r>
              <a:rPr lang="cs-CZ" dirty="0" err="1"/>
              <a:t>pauciores</a:t>
            </a:r>
            <a:r>
              <a:rPr lang="cs-CZ" dirty="0"/>
              <a:t> </a:t>
            </a:r>
            <a:r>
              <a:rPr lang="cs-CZ" dirty="0" err="1"/>
              <a:t>oratores</a:t>
            </a:r>
            <a:r>
              <a:rPr lang="cs-CZ" dirty="0"/>
              <a:t>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poetae</a:t>
            </a:r>
            <a:r>
              <a:rPr lang="cs-CZ" dirty="0"/>
              <a:t> </a:t>
            </a:r>
            <a:r>
              <a:rPr lang="cs-CZ" dirty="0" err="1"/>
              <a:t>boni</a:t>
            </a:r>
            <a:r>
              <a:rPr lang="cs-CZ" dirty="0"/>
              <a:t> </a:t>
            </a:r>
            <a:r>
              <a:rPr lang="cs-CZ" dirty="0" err="1"/>
              <a:t>reperientur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12] </a:t>
            </a:r>
            <a:r>
              <a:rPr lang="cs-CZ" dirty="0" err="1"/>
              <a:t>Quod</a:t>
            </a:r>
            <a:r>
              <a:rPr lang="cs-CZ" dirty="0"/>
              <a:t> hoc </a:t>
            </a:r>
            <a:r>
              <a:rPr lang="cs-CZ" dirty="0" err="1"/>
              <a:t>etiam</a:t>
            </a:r>
            <a:r>
              <a:rPr lang="cs-CZ" dirty="0"/>
              <a:t> </a:t>
            </a:r>
            <a:r>
              <a:rPr lang="cs-CZ" dirty="0" err="1"/>
              <a:t>mirabilius</a:t>
            </a:r>
            <a:r>
              <a:rPr lang="cs-CZ" dirty="0"/>
              <a:t> debet </a:t>
            </a:r>
            <a:r>
              <a:rPr lang="cs-CZ" dirty="0" err="1"/>
              <a:t>videri</a:t>
            </a:r>
            <a:r>
              <a:rPr lang="cs-CZ" dirty="0"/>
              <a:t>, </a:t>
            </a:r>
            <a:r>
              <a:rPr lang="cs-CZ" dirty="0" err="1"/>
              <a:t>quia</a:t>
            </a:r>
            <a:r>
              <a:rPr lang="cs-CZ" dirty="0"/>
              <a:t> </a:t>
            </a:r>
            <a:r>
              <a:rPr lang="cs-CZ" dirty="0" err="1"/>
              <a:t>ceterarum</a:t>
            </a:r>
            <a:r>
              <a:rPr lang="cs-CZ" dirty="0"/>
              <a:t> </a:t>
            </a:r>
            <a:r>
              <a:rPr lang="cs-CZ" dirty="0" err="1"/>
              <a:t>artium</a:t>
            </a:r>
            <a:r>
              <a:rPr lang="cs-CZ" dirty="0"/>
              <a:t> studia </a:t>
            </a:r>
            <a:r>
              <a:rPr lang="cs-CZ" dirty="0" err="1"/>
              <a:t>fere</a:t>
            </a:r>
            <a:r>
              <a:rPr lang="cs-CZ" dirty="0"/>
              <a:t> </a:t>
            </a:r>
            <a:r>
              <a:rPr lang="cs-CZ" dirty="0" err="1"/>
              <a:t>reconditis</a:t>
            </a:r>
            <a:r>
              <a:rPr lang="cs-CZ" dirty="0"/>
              <a:t> </a:t>
            </a:r>
            <a:r>
              <a:rPr lang="cs-CZ" dirty="0" err="1"/>
              <a:t>atque</a:t>
            </a:r>
            <a:r>
              <a:rPr lang="cs-CZ" dirty="0"/>
              <a:t> </a:t>
            </a:r>
            <a:r>
              <a:rPr lang="cs-CZ" dirty="0" err="1"/>
              <a:t>abditis</a:t>
            </a:r>
            <a:r>
              <a:rPr lang="cs-CZ" dirty="0"/>
              <a:t> e </a:t>
            </a:r>
            <a:r>
              <a:rPr lang="cs-CZ" dirty="0" err="1"/>
              <a:t>fontibus</a:t>
            </a:r>
            <a:r>
              <a:rPr lang="cs-CZ" dirty="0"/>
              <a:t> </a:t>
            </a:r>
            <a:r>
              <a:rPr lang="cs-CZ" dirty="0" err="1"/>
              <a:t>hauriuntur</a:t>
            </a:r>
            <a:r>
              <a:rPr lang="cs-CZ" dirty="0"/>
              <a:t>, </a:t>
            </a:r>
            <a:r>
              <a:rPr lang="cs-CZ" dirty="0" err="1"/>
              <a:t>dicendi</a:t>
            </a:r>
            <a:r>
              <a:rPr lang="cs-CZ" dirty="0"/>
              <a:t> autem </a:t>
            </a:r>
            <a:r>
              <a:rPr lang="cs-CZ" dirty="0" err="1"/>
              <a:t>omnis</a:t>
            </a:r>
            <a:r>
              <a:rPr lang="cs-CZ" dirty="0"/>
              <a:t> ratio in </a:t>
            </a:r>
            <a:r>
              <a:rPr lang="cs-CZ" dirty="0" err="1"/>
              <a:t>medio</a:t>
            </a:r>
            <a:r>
              <a:rPr lang="cs-CZ" dirty="0"/>
              <a:t> </a:t>
            </a:r>
            <a:r>
              <a:rPr lang="cs-CZ" dirty="0" err="1"/>
              <a:t>posita</a:t>
            </a:r>
            <a:r>
              <a:rPr lang="cs-CZ" dirty="0"/>
              <a:t> </a:t>
            </a:r>
            <a:r>
              <a:rPr lang="cs-CZ" dirty="0" err="1"/>
              <a:t>communi</a:t>
            </a:r>
            <a:r>
              <a:rPr lang="cs-CZ" dirty="0"/>
              <a:t> </a:t>
            </a:r>
            <a:r>
              <a:rPr lang="cs-CZ" dirty="0" err="1"/>
              <a:t>quodam</a:t>
            </a:r>
            <a:r>
              <a:rPr lang="cs-CZ" dirty="0"/>
              <a:t> in usu </a:t>
            </a:r>
            <a:r>
              <a:rPr lang="cs-CZ" dirty="0" err="1"/>
              <a:t>atque</a:t>
            </a:r>
            <a:r>
              <a:rPr lang="cs-CZ" dirty="0"/>
              <a:t> in </a:t>
            </a:r>
            <a:r>
              <a:rPr lang="cs-CZ" dirty="0" err="1"/>
              <a:t>hominum</a:t>
            </a:r>
            <a:r>
              <a:rPr lang="cs-CZ" dirty="0"/>
              <a:t> </a:t>
            </a:r>
            <a:r>
              <a:rPr lang="cs-CZ" dirty="0" err="1"/>
              <a:t>ore</a:t>
            </a:r>
            <a:r>
              <a:rPr lang="cs-CZ" dirty="0"/>
              <a:t> et sermone </a:t>
            </a:r>
            <a:r>
              <a:rPr lang="cs-CZ" dirty="0" err="1"/>
              <a:t>versatur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 in </a:t>
            </a:r>
            <a:r>
              <a:rPr lang="cs-CZ" dirty="0" err="1"/>
              <a:t>ceteris</a:t>
            </a:r>
            <a:r>
              <a:rPr lang="cs-CZ" dirty="0"/>
              <a:t> id </a:t>
            </a:r>
            <a:r>
              <a:rPr lang="cs-CZ" dirty="0" err="1"/>
              <a:t>maxime</a:t>
            </a:r>
            <a:r>
              <a:rPr lang="cs-CZ" dirty="0"/>
              <a:t> </a:t>
            </a:r>
            <a:r>
              <a:rPr lang="cs-CZ" dirty="0" err="1"/>
              <a:t>excellat</a:t>
            </a:r>
            <a:r>
              <a:rPr lang="cs-CZ" dirty="0"/>
              <a:t>,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longissime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ab </a:t>
            </a:r>
            <a:r>
              <a:rPr lang="cs-CZ" dirty="0" err="1"/>
              <a:t>imperitorum</a:t>
            </a:r>
            <a:r>
              <a:rPr lang="cs-CZ" dirty="0"/>
              <a:t> </a:t>
            </a:r>
            <a:r>
              <a:rPr lang="cs-CZ" dirty="0" err="1"/>
              <a:t>intellegentia</a:t>
            </a:r>
            <a:r>
              <a:rPr lang="cs-CZ" dirty="0"/>
              <a:t> </a:t>
            </a:r>
            <a:r>
              <a:rPr lang="cs-CZ" dirty="0" err="1"/>
              <a:t>sensuque</a:t>
            </a:r>
            <a:r>
              <a:rPr lang="cs-CZ" dirty="0"/>
              <a:t> </a:t>
            </a:r>
            <a:r>
              <a:rPr lang="cs-CZ" dirty="0" err="1"/>
              <a:t>disiunctum</a:t>
            </a:r>
            <a:r>
              <a:rPr lang="cs-CZ" dirty="0"/>
              <a:t>, in </a:t>
            </a:r>
            <a:r>
              <a:rPr lang="cs-CZ" dirty="0" err="1"/>
              <a:t>dicendo</a:t>
            </a:r>
            <a:r>
              <a:rPr lang="cs-CZ" dirty="0"/>
              <a:t> autem </a:t>
            </a:r>
            <a:r>
              <a:rPr lang="cs-CZ" dirty="0" err="1"/>
              <a:t>vitium</a:t>
            </a:r>
            <a:r>
              <a:rPr lang="cs-CZ" dirty="0"/>
              <a:t> vel maximum </a:t>
            </a:r>
            <a:r>
              <a:rPr lang="cs-CZ" dirty="0" err="1"/>
              <a:t>sit</a:t>
            </a:r>
            <a:r>
              <a:rPr lang="cs-CZ" dirty="0"/>
              <a:t> a </a:t>
            </a:r>
            <a:r>
              <a:rPr lang="cs-CZ" dirty="0" err="1"/>
              <a:t>vulgari</a:t>
            </a:r>
            <a:r>
              <a:rPr lang="cs-CZ" dirty="0"/>
              <a:t> </a:t>
            </a:r>
            <a:r>
              <a:rPr lang="cs-CZ" dirty="0" err="1"/>
              <a:t>genere</a:t>
            </a:r>
            <a:r>
              <a:rPr lang="cs-CZ" dirty="0"/>
              <a:t> </a:t>
            </a:r>
            <a:r>
              <a:rPr lang="cs-CZ" dirty="0" err="1"/>
              <a:t>orationis</a:t>
            </a:r>
            <a:r>
              <a:rPr lang="cs-CZ" dirty="0"/>
              <a:t> </a:t>
            </a:r>
            <a:r>
              <a:rPr lang="cs-CZ" dirty="0" err="1"/>
              <a:t>atque</a:t>
            </a:r>
            <a:r>
              <a:rPr lang="cs-CZ" dirty="0"/>
              <a:t> a </a:t>
            </a:r>
            <a:r>
              <a:rPr lang="cs-CZ" dirty="0" err="1"/>
              <a:t>consuetudine</a:t>
            </a:r>
            <a:r>
              <a:rPr lang="cs-CZ" dirty="0"/>
              <a:t> </a:t>
            </a:r>
            <a:r>
              <a:rPr lang="cs-CZ" dirty="0" err="1"/>
              <a:t>communis</a:t>
            </a:r>
            <a:r>
              <a:rPr lang="cs-CZ" dirty="0"/>
              <a:t> </a:t>
            </a:r>
            <a:r>
              <a:rPr lang="cs-CZ" dirty="0" err="1"/>
              <a:t>sensus</a:t>
            </a:r>
            <a:r>
              <a:rPr lang="cs-CZ" dirty="0"/>
              <a:t> </a:t>
            </a:r>
            <a:r>
              <a:rPr lang="cs-CZ" dirty="0" err="1"/>
              <a:t>abhorrere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45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 orat.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[IV] [13] </a:t>
            </a:r>
            <a:r>
              <a:rPr lang="cs-CZ" dirty="0" err="1"/>
              <a:t>Ac</a:t>
            </a:r>
            <a:r>
              <a:rPr lang="cs-CZ" dirty="0"/>
              <a:t> ne </a:t>
            </a:r>
            <a:r>
              <a:rPr lang="cs-CZ" dirty="0" err="1"/>
              <a:t>illud</a:t>
            </a:r>
            <a:r>
              <a:rPr lang="cs-CZ" dirty="0"/>
              <a:t> </a:t>
            </a:r>
            <a:r>
              <a:rPr lang="cs-CZ" dirty="0" err="1"/>
              <a:t>quidem</a:t>
            </a:r>
            <a:r>
              <a:rPr lang="cs-CZ" dirty="0"/>
              <a:t> </a:t>
            </a:r>
            <a:r>
              <a:rPr lang="cs-CZ" dirty="0" err="1"/>
              <a:t>vere</a:t>
            </a:r>
            <a:r>
              <a:rPr lang="cs-CZ" dirty="0"/>
              <a:t> </a:t>
            </a:r>
            <a:r>
              <a:rPr lang="cs-CZ" dirty="0" err="1"/>
              <a:t>dici</a:t>
            </a:r>
            <a:r>
              <a:rPr lang="cs-CZ" dirty="0"/>
              <a:t> </a:t>
            </a:r>
            <a:r>
              <a:rPr lang="cs-CZ" dirty="0" err="1"/>
              <a:t>potest</a:t>
            </a:r>
            <a:r>
              <a:rPr lang="cs-CZ" dirty="0"/>
              <a:t> aut </a:t>
            </a:r>
            <a:r>
              <a:rPr lang="cs-CZ" dirty="0" err="1"/>
              <a:t>pluris</a:t>
            </a:r>
            <a:r>
              <a:rPr lang="cs-CZ" dirty="0"/>
              <a:t> </a:t>
            </a:r>
            <a:r>
              <a:rPr lang="cs-CZ" dirty="0" err="1"/>
              <a:t>ceteris</a:t>
            </a:r>
            <a:r>
              <a:rPr lang="cs-CZ" dirty="0"/>
              <a:t> </a:t>
            </a:r>
            <a:r>
              <a:rPr lang="cs-CZ" dirty="0" err="1"/>
              <a:t>inservire</a:t>
            </a:r>
            <a:r>
              <a:rPr lang="cs-CZ" dirty="0"/>
              <a:t> aut </a:t>
            </a:r>
            <a:r>
              <a:rPr lang="cs-CZ" dirty="0" err="1"/>
              <a:t>maiore</a:t>
            </a:r>
            <a:r>
              <a:rPr lang="cs-CZ" dirty="0"/>
              <a:t> </a:t>
            </a:r>
            <a:r>
              <a:rPr lang="cs-CZ" dirty="0" err="1"/>
              <a:t>delectatione</a:t>
            </a:r>
            <a:r>
              <a:rPr lang="cs-CZ" dirty="0"/>
              <a:t> aut </a:t>
            </a:r>
            <a:r>
              <a:rPr lang="cs-CZ" dirty="0" err="1"/>
              <a:t>spe</a:t>
            </a:r>
            <a:r>
              <a:rPr lang="cs-CZ" dirty="0"/>
              <a:t> </a:t>
            </a:r>
            <a:r>
              <a:rPr lang="cs-CZ" dirty="0" err="1"/>
              <a:t>uberiore</a:t>
            </a:r>
            <a:r>
              <a:rPr lang="cs-CZ" dirty="0"/>
              <a:t> aut </a:t>
            </a:r>
            <a:r>
              <a:rPr lang="cs-CZ" dirty="0" err="1"/>
              <a:t>praemiis</a:t>
            </a:r>
            <a:r>
              <a:rPr lang="cs-CZ" dirty="0"/>
              <a:t> ad </a:t>
            </a:r>
            <a:r>
              <a:rPr lang="cs-CZ" dirty="0" err="1"/>
              <a:t>perdiscendum</a:t>
            </a:r>
            <a:r>
              <a:rPr lang="cs-CZ" dirty="0"/>
              <a:t> </a:t>
            </a:r>
            <a:r>
              <a:rPr lang="cs-CZ" dirty="0" err="1"/>
              <a:t>amplioribus</a:t>
            </a:r>
            <a:r>
              <a:rPr lang="cs-CZ" dirty="0"/>
              <a:t> </a:t>
            </a:r>
            <a:r>
              <a:rPr lang="cs-CZ" dirty="0" err="1"/>
              <a:t>commoveri</a:t>
            </a:r>
            <a:r>
              <a:rPr lang="cs-CZ" dirty="0"/>
              <a:t>. </a:t>
            </a:r>
            <a:r>
              <a:rPr lang="cs-CZ" dirty="0" err="1"/>
              <a:t>Atque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omittam</a:t>
            </a:r>
            <a:r>
              <a:rPr lang="cs-CZ" dirty="0"/>
              <a:t> </a:t>
            </a:r>
            <a:r>
              <a:rPr lang="cs-CZ" dirty="0" err="1"/>
              <a:t>Graeciam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semper</a:t>
            </a:r>
            <a:r>
              <a:rPr lang="cs-CZ" dirty="0"/>
              <a:t> </a:t>
            </a:r>
            <a:r>
              <a:rPr lang="cs-CZ" dirty="0" err="1"/>
              <a:t>eloquentiae</a:t>
            </a:r>
            <a:r>
              <a:rPr lang="cs-CZ" dirty="0"/>
              <a:t> </a:t>
            </a:r>
            <a:r>
              <a:rPr lang="cs-CZ" dirty="0" err="1"/>
              <a:t>princeps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voluit</a:t>
            </a:r>
            <a:r>
              <a:rPr lang="cs-CZ" dirty="0"/>
              <a:t>, </a:t>
            </a:r>
            <a:r>
              <a:rPr lang="cs-CZ" dirty="0" err="1"/>
              <a:t>atque</a:t>
            </a:r>
            <a:r>
              <a:rPr lang="cs-CZ" dirty="0"/>
              <a:t> </a:t>
            </a:r>
            <a:r>
              <a:rPr lang="cs-CZ" dirty="0" err="1"/>
              <a:t>illas</a:t>
            </a:r>
            <a:r>
              <a:rPr lang="cs-CZ" dirty="0"/>
              <a:t> omnium </a:t>
            </a:r>
            <a:r>
              <a:rPr lang="cs-CZ" dirty="0" err="1"/>
              <a:t>doctrinarum</a:t>
            </a:r>
            <a:r>
              <a:rPr lang="cs-CZ" dirty="0"/>
              <a:t> </a:t>
            </a:r>
            <a:r>
              <a:rPr lang="cs-CZ" dirty="0" err="1"/>
              <a:t>inventrices</a:t>
            </a:r>
            <a:r>
              <a:rPr lang="cs-CZ" dirty="0"/>
              <a:t> </a:t>
            </a:r>
            <a:r>
              <a:rPr lang="cs-CZ" dirty="0" err="1"/>
              <a:t>Athenas</a:t>
            </a:r>
            <a:r>
              <a:rPr lang="cs-CZ" dirty="0"/>
              <a:t>, in </a:t>
            </a:r>
            <a:r>
              <a:rPr lang="cs-CZ" dirty="0" err="1"/>
              <a:t>quibus</a:t>
            </a:r>
            <a:r>
              <a:rPr lang="cs-CZ" dirty="0"/>
              <a:t> </a:t>
            </a:r>
            <a:r>
              <a:rPr lang="cs-CZ" dirty="0" err="1"/>
              <a:t>summa</a:t>
            </a:r>
            <a:r>
              <a:rPr lang="cs-CZ" dirty="0"/>
              <a:t> </a:t>
            </a:r>
            <a:r>
              <a:rPr lang="cs-CZ" dirty="0" err="1"/>
              <a:t>dicendi</a:t>
            </a:r>
            <a:r>
              <a:rPr lang="cs-CZ" dirty="0"/>
              <a:t> vis et </a:t>
            </a:r>
            <a:r>
              <a:rPr lang="cs-CZ" dirty="0" err="1"/>
              <a:t>inventa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et </a:t>
            </a:r>
            <a:r>
              <a:rPr lang="cs-CZ" dirty="0" err="1"/>
              <a:t>perfecta</a:t>
            </a:r>
            <a:r>
              <a:rPr lang="cs-CZ" dirty="0"/>
              <a:t>, in </a:t>
            </a:r>
            <a:r>
              <a:rPr lang="cs-CZ" dirty="0" err="1"/>
              <a:t>hac</a:t>
            </a:r>
            <a:r>
              <a:rPr lang="cs-CZ" dirty="0"/>
              <a:t> </a:t>
            </a:r>
            <a:r>
              <a:rPr lang="cs-CZ" dirty="0" err="1"/>
              <a:t>ipsa</a:t>
            </a:r>
            <a:r>
              <a:rPr lang="cs-CZ" dirty="0"/>
              <a:t> </a:t>
            </a:r>
            <a:r>
              <a:rPr lang="cs-CZ" dirty="0" err="1"/>
              <a:t>civitate</a:t>
            </a:r>
            <a:r>
              <a:rPr lang="cs-CZ" dirty="0"/>
              <a:t> </a:t>
            </a:r>
            <a:r>
              <a:rPr lang="cs-CZ" dirty="0" err="1"/>
              <a:t>profecto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umquam</a:t>
            </a:r>
            <a:r>
              <a:rPr lang="cs-CZ" dirty="0"/>
              <a:t> </a:t>
            </a:r>
            <a:r>
              <a:rPr lang="cs-CZ" dirty="0" err="1"/>
              <a:t>vehementius</a:t>
            </a:r>
            <a:r>
              <a:rPr lang="cs-CZ" dirty="0"/>
              <a:t>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eloquentiae</a:t>
            </a:r>
            <a:r>
              <a:rPr lang="cs-CZ" dirty="0"/>
              <a:t> studia </a:t>
            </a:r>
            <a:r>
              <a:rPr lang="cs-CZ" dirty="0" err="1"/>
              <a:t>viguerunt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14]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postea</a:t>
            </a:r>
            <a:r>
              <a:rPr lang="cs-CZ" dirty="0"/>
              <a:t>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imperio</a:t>
            </a:r>
            <a:r>
              <a:rPr lang="cs-CZ" dirty="0"/>
              <a:t> omnium gentium </a:t>
            </a:r>
            <a:r>
              <a:rPr lang="cs-CZ" dirty="0" err="1"/>
              <a:t>constituto</a:t>
            </a:r>
            <a:r>
              <a:rPr lang="cs-CZ" dirty="0"/>
              <a:t> </a:t>
            </a:r>
            <a:r>
              <a:rPr lang="cs-CZ" dirty="0" err="1"/>
              <a:t>diuturnitas</a:t>
            </a:r>
            <a:r>
              <a:rPr lang="cs-CZ" dirty="0"/>
              <a:t> </a:t>
            </a:r>
            <a:r>
              <a:rPr lang="cs-CZ" dirty="0" err="1"/>
              <a:t>pacis</a:t>
            </a:r>
            <a:r>
              <a:rPr lang="cs-CZ" dirty="0"/>
              <a:t> </a:t>
            </a:r>
            <a:r>
              <a:rPr lang="cs-CZ" dirty="0" err="1"/>
              <a:t>otium</a:t>
            </a:r>
            <a:r>
              <a:rPr lang="cs-CZ" dirty="0"/>
              <a:t> </a:t>
            </a:r>
            <a:r>
              <a:rPr lang="cs-CZ" dirty="0" err="1"/>
              <a:t>confirmavit</a:t>
            </a:r>
            <a:r>
              <a:rPr lang="cs-CZ" dirty="0"/>
              <a:t>, </a:t>
            </a:r>
            <a:r>
              <a:rPr lang="cs-CZ" dirty="0" err="1"/>
              <a:t>nemo</a:t>
            </a:r>
            <a:r>
              <a:rPr lang="cs-CZ" dirty="0"/>
              <a:t> </a:t>
            </a:r>
            <a:r>
              <a:rPr lang="cs-CZ" dirty="0" err="1"/>
              <a:t>fere</a:t>
            </a:r>
            <a:r>
              <a:rPr lang="cs-CZ" dirty="0"/>
              <a:t> laudis </a:t>
            </a:r>
            <a:r>
              <a:rPr lang="cs-CZ" dirty="0" err="1"/>
              <a:t>cupidus</a:t>
            </a:r>
            <a:r>
              <a:rPr lang="cs-CZ" dirty="0"/>
              <a:t> </a:t>
            </a:r>
            <a:r>
              <a:rPr lang="cs-CZ" dirty="0" err="1"/>
              <a:t>adulescens</a:t>
            </a:r>
            <a:r>
              <a:rPr lang="cs-CZ" dirty="0"/>
              <a:t> non </a:t>
            </a:r>
            <a:r>
              <a:rPr lang="cs-CZ" dirty="0" err="1"/>
              <a:t>sibi</a:t>
            </a:r>
            <a:r>
              <a:rPr lang="cs-CZ" dirty="0"/>
              <a:t> ad </a:t>
            </a:r>
            <a:r>
              <a:rPr lang="cs-CZ" dirty="0" err="1"/>
              <a:t>dicendum</a:t>
            </a:r>
            <a:r>
              <a:rPr lang="cs-CZ" dirty="0"/>
              <a:t> studio omni </a:t>
            </a:r>
            <a:r>
              <a:rPr lang="cs-CZ" dirty="0" err="1"/>
              <a:t>enitendum</a:t>
            </a:r>
            <a:r>
              <a:rPr lang="cs-CZ" dirty="0"/>
              <a:t> </a:t>
            </a:r>
            <a:r>
              <a:rPr lang="cs-CZ" dirty="0" err="1"/>
              <a:t>putavit</a:t>
            </a:r>
            <a:r>
              <a:rPr lang="cs-CZ" dirty="0"/>
              <a:t>; </a:t>
            </a:r>
            <a:r>
              <a:rPr lang="cs-CZ" dirty="0" err="1"/>
              <a:t>ac</a:t>
            </a:r>
            <a:r>
              <a:rPr lang="cs-CZ" dirty="0"/>
              <a:t> primo </a:t>
            </a:r>
            <a:r>
              <a:rPr lang="cs-CZ" dirty="0" err="1"/>
              <a:t>quidem</a:t>
            </a:r>
            <a:r>
              <a:rPr lang="cs-CZ" dirty="0"/>
              <a:t> </a:t>
            </a:r>
            <a:r>
              <a:rPr lang="cs-CZ" dirty="0" err="1"/>
              <a:t>totius</a:t>
            </a:r>
            <a:r>
              <a:rPr lang="cs-CZ" dirty="0"/>
              <a:t> </a:t>
            </a:r>
            <a:r>
              <a:rPr lang="cs-CZ" dirty="0" err="1"/>
              <a:t>rationis</a:t>
            </a:r>
            <a:r>
              <a:rPr lang="cs-CZ" dirty="0"/>
              <a:t> </a:t>
            </a:r>
            <a:r>
              <a:rPr lang="cs-CZ" dirty="0" err="1"/>
              <a:t>ignari</a:t>
            </a:r>
            <a:r>
              <a:rPr lang="cs-CZ" dirty="0"/>
              <a:t>, qui </a:t>
            </a:r>
            <a:r>
              <a:rPr lang="cs-CZ" dirty="0" err="1"/>
              <a:t>neque</a:t>
            </a:r>
            <a:r>
              <a:rPr lang="cs-CZ" dirty="0"/>
              <a:t> </a:t>
            </a:r>
            <a:r>
              <a:rPr lang="cs-CZ" dirty="0" err="1"/>
              <a:t>exercitationis</a:t>
            </a:r>
            <a:r>
              <a:rPr lang="cs-CZ" dirty="0"/>
              <a:t> </a:t>
            </a:r>
            <a:r>
              <a:rPr lang="cs-CZ" dirty="0" err="1"/>
              <a:t>ullam</a:t>
            </a:r>
            <a:r>
              <a:rPr lang="cs-CZ" dirty="0"/>
              <a:t> </a:t>
            </a:r>
            <a:r>
              <a:rPr lang="cs-CZ" dirty="0" err="1"/>
              <a:t>vim</a:t>
            </a:r>
            <a:r>
              <a:rPr lang="cs-CZ" dirty="0"/>
              <a:t> </a:t>
            </a:r>
            <a:r>
              <a:rPr lang="cs-CZ" dirty="0" err="1"/>
              <a:t>neque</a:t>
            </a:r>
            <a:r>
              <a:rPr lang="cs-CZ" dirty="0"/>
              <a:t> </a:t>
            </a:r>
            <a:r>
              <a:rPr lang="cs-CZ" dirty="0" err="1"/>
              <a:t>aliquod</a:t>
            </a:r>
            <a:r>
              <a:rPr lang="cs-CZ" dirty="0"/>
              <a:t> </a:t>
            </a:r>
            <a:r>
              <a:rPr lang="cs-CZ" dirty="0" err="1"/>
              <a:t>praeceptum</a:t>
            </a:r>
            <a:r>
              <a:rPr lang="cs-CZ" dirty="0"/>
              <a:t> </a:t>
            </a:r>
            <a:r>
              <a:rPr lang="cs-CZ" dirty="0" err="1"/>
              <a:t>artis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arbitrarentur</a:t>
            </a:r>
            <a:r>
              <a:rPr lang="cs-CZ" dirty="0"/>
              <a:t>, tantum, </a:t>
            </a:r>
            <a:r>
              <a:rPr lang="cs-CZ" dirty="0" err="1"/>
              <a:t>quantum</a:t>
            </a:r>
            <a:r>
              <a:rPr lang="cs-CZ" dirty="0"/>
              <a:t> ingenio et </a:t>
            </a:r>
            <a:r>
              <a:rPr lang="cs-CZ" dirty="0" err="1"/>
              <a:t>cogitatione</a:t>
            </a:r>
            <a:r>
              <a:rPr lang="cs-CZ" dirty="0"/>
              <a:t> </a:t>
            </a:r>
            <a:r>
              <a:rPr lang="cs-CZ" dirty="0" err="1"/>
              <a:t>poterant</a:t>
            </a:r>
            <a:r>
              <a:rPr lang="cs-CZ" dirty="0"/>
              <a:t>, </a:t>
            </a:r>
            <a:r>
              <a:rPr lang="cs-CZ" dirty="0" err="1"/>
              <a:t>consequebantur</a:t>
            </a:r>
            <a:r>
              <a:rPr lang="cs-CZ" dirty="0"/>
              <a:t>; post autem </a:t>
            </a:r>
            <a:r>
              <a:rPr lang="cs-CZ" dirty="0" err="1"/>
              <a:t>auditis</a:t>
            </a:r>
            <a:r>
              <a:rPr lang="cs-CZ" dirty="0"/>
              <a:t> </a:t>
            </a:r>
            <a:r>
              <a:rPr lang="cs-CZ" dirty="0" err="1"/>
              <a:t>oratoribus</a:t>
            </a:r>
            <a:r>
              <a:rPr lang="cs-CZ" dirty="0"/>
              <a:t> </a:t>
            </a:r>
            <a:r>
              <a:rPr lang="cs-CZ" dirty="0" err="1"/>
              <a:t>Graecis</a:t>
            </a:r>
            <a:r>
              <a:rPr lang="cs-CZ" dirty="0"/>
              <a:t> </a:t>
            </a:r>
            <a:r>
              <a:rPr lang="cs-CZ" dirty="0" err="1"/>
              <a:t>cognitisque</a:t>
            </a:r>
            <a:r>
              <a:rPr lang="cs-CZ" dirty="0"/>
              <a:t> </a:t>
            </a:r>
            <a:r>
              <a:rPr lang="cs-CZ" dirty="0" err="1"/>
              <a:t>eorum</a:t>
            </a:r>
            <a:r>
              <a:rPr lang="cs-CZ" dirty="0"/>
              <a:t> </a:t>
            </a:r>
            <a:r>
              <a:rPr lang="cs-CZ" dirty="0" err="1"/>
              <a:t>litteris</a:t>
            </a:r>
            <a:r>
              <a:rPr lang="cs-CZ" dirty="0"/>
              <a:t> </a:t>
            </a:r>
            <a:r>
              <a:rPr lang="cs-CZ" dirty="0" err="1"/>
              <a:t>adhibitisque</a:t>
            </a:r>
            <a:r>
              <a:rPr lang="cs-CZ" dirty="0"/>
              <a:t> </a:t>
            </a:r>
            <a:r>
              <a:rPr lang="cs-CZ" dirty="0" err="1"/>
              <a:t>doctoribus</a:t>
            </a:r>
            <a:r>
              <a:rPr lang="cs-CZ" dirty="0"/>
              <a:t> </a:t>
            </a:r>
            <a:r>
              <a:rPr lang="cs-CZ" dirty="0" err="1"/>
              <a:t>incredibili</a:t>
            </a:r>
            <a:r>
              <a:rPr lang="cs-CZ" dirty="0"/>
              <a:t> </a:t>
            </a:r>
            <a:r>
              <a:rPr lang="cs-CZ" dirty="0" err="1"/>
              <a:t>quodam</a:t>
            </a:r>
            <a:r>
              <a:rPr lang="cs-CZ" dirty="0"/>
              <a:t> </a:t>
            </a:r>
            <a:r>
              <a:rPr lang="cs-CZ" dirty="0" err="1"/>
              <a:t>nostri</a:t>
            </a:r>
            <a:r>
              <a:rPr lang="cs-CZ" dirty="0"/>
              <a:t> </a:t>
            </a:r>
            <a:r>
              <a:rPr lang="cs-CZ" dirty="0" err="1"/>
              <a:t>homines</a:t>
            </a:r>
            <a:r>
              <a:rPr lang="cs-CZ" dirty="0"/>
              <a:t> </a:t>
            </a:r>
            <a:r>
              <a:rPr lang="cs-CZ" dirty="0" err="1"/>
              <a:t>discendi</a:t>
            </a:r>
            <a:r>
              <a:rPr lang="cs-CZ" dirty="0"/>
              <a:t> studio </a:t>
            </a:r>
            <a:r>
              <a:rPr lang="cs-CZ" dirty="0" err="1"/>
              <a:t>flagraverunt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15] </a:t>
            </a:r>
            <a:r>
              <a:rPr lang="cs-CZ" dirty="0" err="1"/>
              <a:t>Excitabat</a:t>
            </a:r>
            <a:r>
              <a:rPr lang="cs-CZ" dirty="0"/>
              <a:t> </a:t>
            </a:r>
            <a:r>
              <a:rPr lang="cs-CZ" dirty="0" err="1"/>
              <a:t>eos</a:t>
            </a:r>
            <a:r>
              <a:rPr lang="cs-CZ" dirty="0"/>
              <a:t> magnitudo, </a:t>
            </a:r>
            <a:r>
              <a:rPr lang="cs-CZ" dirty="0" err="1"/>
              <a:t>varietas</a:t>
            </a:r>
            <a:r>
              <a:rPr lang="cs-CZ" dirty="0"/>
              <a:t> </a:t>
            </a:r>
            <a:r>
              <a:rPr lang="cs-CZ" dirty="0" err="1"/>
              <a:t>multitudoque</a:t>
            </a:r>
            <a:r>
              <a:rPr lang="cs-CZ" dirty="0"/>
              <a:t> in omni </a:t>
            </a:r>
            <a:r>
              <a:rPr lang="cs-CZ" dirty="0" err="1"/>
              <a:t>genere</a:t>
            </a:r>
            <a:r>
              <a:rPr lang="cs-CZ" dirty="0"/>
              <a:t> </a:t>
            </a:r>
            <a:r>
              <a:rPr lang="cs-CZ" dirty="0" err="1"/>
              <a:t>causarum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 ad </a:t>
            </a:r>
            <a:r>
              <a:rPr lang="cs-CZ" dirty="0" err="1"/>
              <a:t>eam</a:t>
            </a:r>
            <a:r>
              <a:rPr lang="cs-CZ" dirty="0"/>
              <a:t> </a:t>
            </a:r>
            <a:r>
              <a:rPr lang="cs-CZ" dirty="0" err="1"/>
              <a:t>doctrinam</a:t>
            </a:r>
            <a:r>
              <a:rPr lang="cs-CZ" dirty="0"/>
              <a:t>,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suo</a:t>
            </a:r>
            <a:r>
              <a:rPr lang="cs-CZ" dirty="0"/>
              <a:t> </a:t>
            </a:r>
            <a:r>
              <a:rPr lang="cs-CZ" dirty="0" err="1"/>
              <a:t>quisque</a:t>
            </a:r>
            <a:r>
              <a:rPr lang="cs-CZ" dirty="0"/>
              <a:t> studio </a:t>
            </a:r>
            <a:r>
              <a:rPr lang="cs-CZ" dirty="0" err="1"/>
              <a:t>consecutus</a:t>
            </a:r>
            <a:r>
              <a:rPr lang="cs-CZ" dirty="0"/>
              <a:t> </a:t>
            </a:r>
            <a:r>
              <a:rPr lang="cs-CZ" dirty="0" err="1"/>
              <a:t>esset</a:t>
            </a:r>
            <a:r>
              <a:rPr lang="cs-CZ" dirty="0"/>
              <a:t>, </a:t>
            </a:r>
            <a:r>
              <a:rPr lang="cs-CZ" dirty="0" err="1"/>
              <a:t>adiungeretur</a:t>
            </a:r>
            <a:r>
              <a:rPr lang="cs-CZ" dirty="0"/>
              <a:t> usus </a:t>
            </a:r>
            <a:r>
              <a:rPr lang="cs-CZ" dirty="0" err="1"/>
              <a:t>frequens</a:t>
            </a:r>
            <a:r>
              <a:rPr lang="cs-CZ" dirty="0"/>
              <a:t>, qui omnium </a:t>
            </a:r>
            <a:r>
              <a:rPr lang="cs-CZ" dirty="0" err="1"/>
              <a:t>magistrorum</a:t>
            </a:r>
            <a:r>
              <a:rPr lang="cs-CZ" dirty="0"/>
              <a:t> </a:t>
            </a:r>
            <a:r>
              <a:rPr lang="cs-CZ" dirty="0" err="1"/>
              <a:t>praecepta</a:t>
            </a:r>
            <a:r>
              <a:rPr lang="cs-CZ" dirty="0"/>
              <a:t> </a:t>
            </a:r>
            <a:r>
              <a:rPr lang="cs-CZ" dirty="0" err="1"/>
              <a:t>superaret</a:t>
            </a:r>
            <a:r>
              <a:rPr lang="cs-CZ" dirty="0"/>
              <a:t>; </a:t>
            </a:r>
            <a:r>
              <a:rPr lang="cs-CZ" dirty="0" err="1"/>
              <a:t>erant</a:t>
            </a:r>
            <a:r>
              <a:rPr lang="cs-CZ" dirty="0"/>
              <a:t> autem </a:t>
            </a:r>
            <a:r>
              <a:rPr lang="cs-CZ" dirty="0" err="1"/>
              <a:t>huic</a:t>
            </a:r>
            <a:r>
              <a:rPr lang="cs-CZ" dirty="0"/>
              <a:t> studio maxima,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 </a:t>
            </a:r>
            <a:r>
              <a:rPr lang="cs-CZ" dirty="0" err="1"/>
              <a:t>quoque</a:t>
            </a:r>
            <a:r>
              <a:rPr lang="cs-CZ" dirty="0"/>
              <a:t> </a:t>
            </a:r>
            <a:r>
              <a:rPr lang="cs-CZ" dirty="0" err="1"/>
              <a:t>sunt</a:t>
            </a:r>
            <a:r>
              <a:rPr lang="cs-CZ" dirty="0"/>
              <a:t>, </a:t>
            </a:r>
            <a:r>
              <a:rPr lang="cs-CZ" dirty="0" err="1"/>
              <a:t>eita</a:t>
            </a:r>
            <a:r>
              <a:rPr lang="cs-CZ" dirty="0"/>
              <a:t> </a:t>
            </a:r>
            <a:r>
              <a:rPr lang="cs-CZ" dirty="0" err="1"/>
              <a:t>praemia</a:t>
            </a:r>
            <a:r>
              <a:rPr lang="cs-CZ" dirty="0"/>
              <a:t> vel ad </a:t>
            </a:r>
            <a:r>
              <a:rPr lang="cs-CZ" dirty="0" err="1"/>
              <a:t>gratiam</a:t>
            </a:r>
            <a:r>
              <a:rPr lang="cs-CZ" dirty="0"/>
              <a:t> vel ad </a:t>
            </a:r>
            <a:r>
              <a:rPr lang="cs-CZ" dirty="0" err="1"/>
              <a:t>opes</a:t>
            </a:r>
            <a:r>
              <a:rPr lang="cs-CZ" dirty="0"/>
              <a:t> vel ad </a:t>
            </a:r>
            <a:r>
              <a:rPr lang="cs-CZ" dirty="0" err="1"/>
              <a:t>dignitatem</a:t>
            </a:r>
            <a:r>
              <a:rPr lang="cs-CZ" dirty="0"/>
              <a:t>; ingenia vero,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multis</a:t>
            </a:r>
            <a:r>
              <a:rPr lang="cs-CZ" dirty="0"/>
              <a:t> </a:t>
            </a:r>
            <a:r>
              <a:rPr lang="cs-CZ" dirty="0" err="1"/>
              <a:t>rebus</a:t>
            </a:r>
            <a:r>
              <a:rPr lang="cs-CZ" dirty="0"/>
              <a:t> </a:t>
            </a:r>
            <a:r>
              <a:rPr lang="cs-CZ" dirty="0" err="1"/>
              <a:t>possumus</a:t>
            </a:r>
            <a:r>
              <a:rPr lang="cs-CZ" dirty="0"/>
              <a:t> </a:t>
            </a:r>
            <a:r>
              <a:rPr lang="cs-CZ" dirty="0" err="1"/>
              <a:t>iudicare</a:t>
            </a:r>
            <a:r>
              <a:rPr lang="cs-CZ" dirty="0"/>
              <a:t>, </a:t>
            </a:r>
            <a:r>
              <a:rPr lang="cs-CZ" dirty="0" err="1"/>
              <a:t>nostrorum</a:t>
            </a:r>
            <a:r>
              <a:rPr lang="cs-CZ" dirty="0"/>
              <a:t> </a:t>
            </a:r>
            <a:r>
              <a:rPr lang="cs-CZ" dirty="0" err="1"/>
              <a:t>hominum</a:t>
            </a:r>
            <a:r>
              <a:rPr lang="cs-CZ" dirty="0"/>
              <a:t> </a:t>
            </a:r>
            <a:r>
              <a:rPr lang="cs-CZ" dirty="0" err="1"/>
              <a:t>multum</a:t>
            </a:r>
            <a:r>
              <a:rPr lang="cs-CZ" dirty="0"/>
              <a:t> </a:t>
            </a:r>
            <a:r>
              <a:rPr lang="cs-CZ" dirty="0" err="1"/>
              <a:t>ceteris</a:t>
            </a:r>
            <a:r>
              <a:rPr lang="cs-CZ" dirty="0"/>
              <a:t> </a:t>
            </a:r>
            <a:r>
              <a:rPr lang="cs-CZ" dirty="0" err="1"/>
              <a:t>hominibus</a:t>
            </a:r>
            <a:r>
              <a:rPr lang="cs-CZ" dirty="0"/>
              <a:t> omnium gentium </a:t>
            </a:r>
            <a:r>
              <a:rPr lang="cs-CZ" dirty="0" err="1"/>
              <a:t>praestiterunt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16] </a:t>
            </a:r>
            <a:r>
              <a:rPr lang="cs-CZ" dirty="0" err="1"/>
              <a:t>Quibus</a:t>
            </a:r>
            <a:r>
              <a:rPr lang="cs-CZ" dirty="0"/>
              <a:t> de </a:t>
            </a:r>
            <a:r>
              <a:rPr lang="cs-CZ" dirty="0" err="1"/>
              <a:t>causis</a:t>
            </a:r>
            <a:r>
              <a:rPr lang="cs-CZ" dirty="0"/>
              <a:t> </a:t>
            </a:r>
            <a:r>
              <a:rPr lang="cs-CZ" dirty="0" err="1"/>
              <a:t>quis</a:t>
            </a:r>
            <a:r>
              <a:rPr lang="cs-CZ" dirty="0"/>
              <a:t> non iure </a:t>
            </a:r>
            <a:r>
              <a:rPr lang="cs-CZ" dirty="0" err="1"/>
              <a:t>miretur</a:t>
            </a:r>
            <a:r>
              <a:rPr lang="cs-CZ" dirty="0"/>
              <a:t> ex omni </a:t>
            </a:r>
            <a:r>
              <a:rPr lang="cs-CZ" dirty="0" err="1"/>
              <a:t>memoria</a:t>
            </a:r>
            <a:r>
              <a:rPr lang="cs-CZ" dirty="0"/>
              <a:t> </a:t>
            </a:r>
            <a:r>
              <a:rPr lang="cs-CZ" dirty="0" err="1"/>
              <a:t>aetatum</a:t>
            </a:r>
            <a:r>
              <a:rPr lang="cs-CZ" dirty="0"/>
              <a:t>, </a:t>
            </a:r>
            <a:r>
              <a:rPr lang="cs-CZ" dirty="0" err="1"/>
              <a:t>temporum</a:t>
            </a:r>
            <a:r>
              <a:rPr lang="cs-CZ" dirty="0"/>
              <a:t>, </a:t>
            </a:r>
            <a:r>
              <a:rPr lang="cs-CZ" dirty="0" err="1"/>
              <a:t>civitatum</a:t>
            </a:r>
            <a:r>
              <a:rPr lang="cs-CZ" dirty="0"/>
              <a:t> tam </a:t>
            </a:r>
            <a:r>
              <a:rPr lang="cs-CZ" dirty="0" err="1"/>
              <a:t>exiguum</a:t>
            </a:r>
            <a:r>
              <a:rPr lang="cs-CZ" dirty="0"/>
              <a:t> </a:t>
            </a:r>
            <a:r>
              <a:rPr lang="cs-CZ" dirty="0" err="1"/>
              <a:t>oratorum</a:t>
            </a:r>
            <a:r>
              <a:rPr lang="cs-CZ" dirty="0"/>
              <a:t> </a:t>
            </a:r>
            <a:r>
              <a:rPr lang="cs-CZ" dirty="0" err="1"/>
              <a:t>numerum</a:t>
            </a:r>
            <a:r>
              <a:rPr lang="cs-CZ" dirty="0"/>
              <a:t> </a:t>
            </a:r>
            <a:r>
              <a:rPr lang="cs-CZ" dirty="0" err="1"/>
              <a:t>inveniri</a:t>
            </a:r>
            <a:r>
              <a:rPr lang="cs-CZ" dirty="0"/>
              <a:t>? Sed </a:t>
            </a:r>
            <a:r>
              <a:rPr lang="cs-CZ" dirty="0" err="1"/>
              <a:t>enim</a:t>
            </a:r>
            <a:r>
              <a:rPr lang="cs-CZ" dirty="0"/>
              <a:t> </a:t>
            </a:r>
            <a:r>
              <a:rPr lang="cs-CZ" dirty="0" err="1"/>
              <a:t>maius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hoc </a:t>
            </a:r>
            <a:r>
              <a:rPr lang="cs-CZ" dirty="0" err="1"/>
              <a:t>quiddam</a:t>
            </a:r>
            <a:r>
              <a:rPr lang="cs-CZ" dirty="0"/>
              <a:t>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homines</a:t>
            </a:r>
            <a:r>
              <a:rPr lang="cs-CZ" dirty="0"/>
              <a:t> </a:t>
            </a:r>
            <a:r>
              <a:rPr lang="cs-CZ" dirty="0" err="1"/>
              <a:t>opinantur</a:t>
            </a:r>
            <a:r>
              <a:rPr lang="cs-CZ" dirty="0"/>
              <a:t>, et </a:t>
            </a:r>
            <a:r>
              <a:rPr lang="cs-CZ" dirty="0" err="1"/>
              <a:t>pluribus</a:t>
            </a:r>
            <a:r>
              <a:rPr lang="cs-CZ" dirty="0"/>
              <a:t> ex </a:t>
            </a:r>
            <a:r>
              <a:rPr lang="cs-CZ" dirty="0" err="1"/>
              <a:t>artibus</a:t>
            </a:r>
            <a:r>
              <a:rPr lang="cs-CZ" dirty="0"/>
              <a:t> </a:t>
            </a:r>
            <a:r>
              <a:rPr lang="cs-CZ" dirty="0" err="1"/>
              <a:t>studiisque</a:t>
            </a:r>
            <a:r>
              <a:rPr lang="cs-CZ" dirty="0"/>
              <a:t> </a:t>
            </a:r>
            <a:r>
              <a:rPr lang="cs-CZ" dirty="0" err="1"/>
              <a:t>conlectum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6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 orat.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[V] </a:t>
            </a:r>
            <a:r>
              <a:rPr lang="cs-CZ" dirty="0" err="1"/>
              <a:t>Quid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aliud</a:t>
            </a:r>
            <a:r>
              <a:rPr lang="cs-CZ" dirty="0"/>
              <a:t> in maxima </a:t>
            </a:r>
            <a:r>
              <a:rPr lang="cs-CZ" dirty="0" err="1"/>
              <a:t>discentium</a:t>
            </a:r>
            <a:r>
              <a:rPr lang="cs-CZ" dirty="0"/>
              <a:t> </a:t>
            </a:r>
            <a:r>
              <a:rPr lang="cs-CZ" dirty="0" err="1"/>
              <a:t>multitudine</a:t>
            </a:r>
            <a:r>
              <a:rPr lang="cs-CZ" dirty="0"/>
              <a:t>, </a:t>
            </a:r>
            <a:r>
              <a:rPr lang="cs-CZ" dirty="0" err="1"/>
              <a:t>summa</a:t>
            </a:r>
            <a:r>
              <a:rPr lang="cs-CZ" dirty="0"/>
              <a:t> </a:t>
            </a:r>
            <a:r>
              <a:rPr lang="cs-CZ" dirty="0" err="1"/>
              <a:t>magistrorum</a:t>
            </a:r>
            <a:r>
              <a:rPr lang="cs-CZ" dirty="0"/>
              <a:t> </a:t>
            </a:r>
            <a:r>
              <a:rPr lang="cs-CZ" dirty="0" err="1"/>
              <a:t>copia</a:t>
            </a:r>
            <a:r>
              <a:rPr lang="cs-CZ" dirty="0"/>
              <a:t>, </a:t>
            </a:r>
            <a:r>
              <a:rPr lang="cs-CZ" dirty="0" err="1"/>
              <a:t>praestantissimis</a:t>
            </a:r>
            <a:r>
              <a:rPr lang="cs-CZ" dirty="0"/>
              <a:t> </a:t>
            </a:r>
            <a:r>
              <a:rPr lang="cs-CZ" dirty="0" err="1"/>
              <a:t>hominum</a:t>
            </a:r>
            <a:r>
              <a:rPr lang="cs-CZ" dirty="0"/>
              <a:t> </a:t>
            </a:r>
            <a:r>
              <a:rPr lang="cs-CZ" dirty="0" err="1"/>
              <a:t>ingeniis</a:t>
            </a:r>
            <a:r>
              <a:rPr lang="cs-CZ" dirty="0"/>
              <a:t>, infinita </a:t>
            </a:r>
            <a:r>
              <a:rPr lang="cs-CZ" dirty="0" err="1"/>
              <a:t>causarum</a:t>
            </a:r>
            <a:r>
              <a:rPr lang="cs-CZ" dirty="0"/>
              <a:t> </a:t>
            </a:r>
            <a:r>
              <a:rPr lang="cs-CZ" dirty="0" err="1"/>
              <a:t>varietate</a:t>
            </a:r>
            <a:r>
              <a:rPr lang="cs-CZ" dirty="0"/>
              <a:t>, </a:t>
            </a:r>
            <a:r>
              <a:rPr lang="cs-CZ" dirty="0" err="1"/>
              <a:t>amplissimis</a:t>
            </a:r>
            <a:r>
              <a:rPr lang="cs-CZ" dirty="0"/>
              <a:t> </a:t>
            </a:r>
            <a:r>
              <a:rPr lang="cs-CZ" dirty="0" err="1"/>
              <a:t>eloquentiae</a:t>
            </a:r>
            <a:r>
              <a:rPr lang="cs-CZ" dirty="0"/>
              <a:t> </a:t>
            </a:r>
            <a:r>
              <a:rPr lang="cs-CZ" dirty="0" err="1"/>
              <a:t>propositis</a:t>
            </a:r>
            <a:r>
              <a:rPr lang="cs-CZ" dirty="0"/>
              <a:t> </a:t>
            </a:r>
            <a:r>
              <a:rPr lang="cs-CZ" dirty="0" err="1"/>
              <a:t>praemiis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causae</a:t>
            </a:r>
            <a:r>
              <a:rPr lang="cs-CZ" dirty="0"/>
              <a:t> </a:t>
            </a:r>
            <a:r>
              <a:rPr lang="cs-CZ" dirty="0" err="1"/>
              <a:t>putet</a:t>
            </a:r>
            <a:r>
              <a:rPr lang="cs-CZ" dirty="0"/>
              <a:t>, </a:t>
            </a:r>
            <a:r>
              <a:rPr lang="cs-CZ" dirty="0" err="1"/>
              <a:t>nisi</a:t>
            </a:r>
            <a:r>
              <a:rPr lang="cs-CZ" dirty="0"/>
              <a:t> </a:t>
            </a:r>
            <a:r>
              <a:rPr lang="cs-CZ" dirty="0" err="1"/>
              <a:t>rei</a:t>
            </a:r>
            <a:r>
              <a:rPr lang="cs-CZ" dirty="0"/>
              <a:t> </a:t>
            </a:r>
            <a:r>
              <a:rPr lang="cs-CZ" dirty="0" err="1"/>
              <a:t>quandam</a:t>
            </a:r>
            <a:r>
              <a:rPr lang="cs-CZ" dirty="0"/>
              <a:t> </a:t>
            </a:r>
            <a:r>
              <a:rPr lang="cs-CZ" dirty="0" err="1"/>
              <a:t>incredibilem</a:t>
            </a:r>
            <a:r>
              <a:rPr lang="cs-CZ" dirty="0"/>
              <a:t> </a:t>
            </a:r>
            <a:r>
              <a:rPr lang="cs-CZ" dirty="0" err="1"/>
              <a:t>magnitudinem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difficultatem</a:t>
            </a:r>
            <a:r>
              <a:rPr lang="cs-CZ" dirty="0"/>
              <a:t>?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17]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et </a:t>
            </a:r>
            <a:r>
              <a:rPr lang="cs-CZ" dirty="0" err="1"/>
              <a:t>scientia</a:t>
            </a:r>
            <a:r>
              <a:rPr lang="cs-CZ" dirty="0"/>
              <a:t> </a:t>
            </a:r>
            <a:r>
              <a:rPr lang="cs-CZ" dirty="0" err="1"/>
              <a:t>comprehendenda</a:t>
            </a:r>
            <a:r>
              <a:rPr lang="cs-CZ" dirty="0"/>
              <a:t> </a:t>
            </a:r>
            <a:r>
              <a:rPr lang="cs-CZ" dirty="0" err="1"/>
              <a:t>rerum</a:t>
            </a:r>
            <a:r>
              <a:rPr lang="cs-CZ" dirty="0"/>
              <a:t> </a:t>
            </a:r>
            <a:r>
              <a:rPr lang="cs-CZ" dirty="0" err="1"/>
              <a:t>plurimarum</a:t>
            </a:r>
            <a:r>
              <a:rPr lang="cs-CZ" dirty="0"/>
              <a:t>, sine </a:t>
            </a:r>
            <a:r>
              <a:rPr lang="cs-CZ" dirty="0" err="1"/>
              <a:t>qua</a:t>
            </a:r>
            <a:r>
              <a:rPr lang="cs-CZ" dirty="0"/>
              <a:t> </a:t>
            </a:r>
            <a:r>
              <a:rPr lang="cs-CZ" dirty="0" err="1"/>
              <a:t>verborum</a:t>
            </a:r>
            <a:r>
              <a:rPr lang="cs-CZ" dirty="0"/>
              <a:t> </a:t>
            </a:r>
            <a:r>
              <a:rPr lang="cs-CZ" dirty="0" err="1"/>
              <a:t>volubilitas</a:t>
            </a:r>
            <a:r>
              <a:rPr lang="cs-CZ" dirty="0"/>
              <a:t> </a:t>
            </a:r>
            <a:r>
              <a:rPr lang="cs-CZ" dirty="0" err="1"/>
              <a:t>inanis</a:t>
            </a:r>
            <a:r>
              <a:rPr lang="cs-CZ" dirty="0"/>
              <a:t> </a:t>
            </a:r>
            <a:r>
              <a:rPr lang="cs-CZ" dirty="0" err="1"/>
              <a:t>atque</a:t>
            </a:r>
            <a:r>
              <a:rPr lang="cs-CZ" dirty="0"/>
              <a:t> </a:t>
            </a:r>
            <a:r>
              <a:rPr lang="cs-CZ" dirty="0" err="1"/>
              <a:t>inridenda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, et </a:t>
            </a:r>
            <a:r>
              <a:rPr lang="cs-CZ" dirty="0" err="1"/>
              <a:t>ipsa</a:t>
            </a:r>
            <a:r>
              <a:rPr lang="cs-CZ" dirty="0"/>
              <a:t> </a:t>
            </a:r>
            <a:r>
              <a:rPr lang="cs-CZ" dirty="0" err="1"/>
              <a:t>oratio</a:t>
            </a:r>
            <a:r>
              <a:rPr lang="cs-CZ" dirty="0"/>
              <a:t> </a:t>
            </a:r>
            <a:r>
              <a:rPr lang="cs-CZ" dirty="0" err="1"/>
              <a:t>conformanda</a:t>
            </a:r>
            <a:r>
              <a:rPr lang="cs-CZ" dirty="0"/>
              <a:t> non </a:t>
            </a:r>
            <a:r>
              <a:rPr lang="cs-CZ" dirty="0" err="1"/>
              <a:t>solum</a:t>
            </a:r>
            <a:r>
              <a:rPr lang="cs-CZ" dirty="0"/>
              <a:t> </a:t>
            </a:r>
            <a:r>
              <a:rPr lang="cs-CZ" dirty="0" err="1"/>
              <a:t>electione</a:t>
            </a:r>
            <a:r>
              <a:rPr lang="cs-CZ" dirty="0"/>
              <a:t>, sed </a:t>
            </a:r>
            <a:r>
              <a:rPr lang="cs-CZ" dirty="0" err="1"/>
              <a:t>etiam</a:t>
            </a:r>
            <a:r>
              <a:rPr lang="cs-CZ" dirty="0"/>
              <a:t> </a:t>
            </a:r>
            <a:r>
              <a:rPr lang="cs-CZ" dirty="0" err="1"/>
              <a:t>constructione</a:t>
            </a:r>
            <a:r>
              <a:rPr lang="cs-CZ" dirty="0"/>
              <a:t> </a:t>
            </a:r>
            <a:r>
              <a:rPr lang="cs-CZ" dirty="0" err="1"/>
              <a:t>verborum</a:t>
            </a:r>
            <a:r>
              <a:rPr lang="cs-CZ" dirty="0"/>
              <a:t>, et </a:t>
            </a:r>
            <a:r>
              <a:rPr lang="cs-CZ" dirty="0" err="1"/>
              <a:t>omnes</a:t>
            </a:r>
            <a:r>
              <a:rPr lang="cs-CZ" dirty="0"/>
              <a:t> </a:t>
            </a:r>
            <a:r>
              <a:rPr lang="cs-CZ" dirty="0" err="1"/>
              <a:t>animorum</a:t>
            </a:r>
            <a:r>
              <a:rPr lang="cs-CZ" dirty="0"/>
              <a:t> </a:t>
            </a:r>
            <a:r>
              <a:rPr lang="cs-CZ" dirty="0" err="1"/>
              <a:t>motus</a:t>
            </a:r>
            <a:r>
              <a:rPr lang="cs-CZ" dirty="0"/>
              <a:t>, </a:t>
            </a:r>
            <a:r>
              <a:rPr lang="cs-CZ" dirty="0" err="1"/>
              <a:t>quos</a:t>
            </a:r>
            <a:r>
              <a:rPr lang="cs-CZ" dirty="0"/>
              <a:t> </a:t>
            </a:r>
            <a:r>
              <a:rPr lang="cs-CZ" dirty="0" err="1"/>
              <a:t>hominum</a:t>
            </a:r>
            <a:r>
              <a:rPr lang="cs-CZ" dirty="0"/>
              <a:t> </a:t>
            </a:r>
            <a:r>
              <a:rPr lang="cs-CZ" dirty="0" err="1"/>
              <a:t>generi</a:t>
            </a:r>
            <a:r>
              <a:rPr lang="cs-CZ" dirty="0"/>
              <a:t> </a:t>
            </a:r>
            <a:r>
              <a:rPr lang="cs-CZ" dirty="0" err="1"/>
              <a:t>rerum</a:t>
            </a:r>
            <a:r>
              <a:rPr lang="cs-CZ" dirty="0"/>
              <a:t> natura </a:t>
            </a:r>
            <a:r>
              <a:rPr lang="cs-CZ" dirty="0" err="1"/>
              <a:t>tribuit</a:t>
            </a:r>
            <a:r>
              <a:rPr lang="cs-CZ" dirty="0"/>
              <a:t>, </a:t>
            </a:r>
            <a:r>
              <a:rPr lang="cs-CZ" dirty="0" err="1"/>
              <a:t>penitus</a:t>
            </a:r>
            <a:r>
              <a:rPr lang="cs-CZ" dirty="0"/>
              <a:t> </a:t>
            </a:r>
            <a:r>
              <a:rPr lang="cs-CZ" dirty="0" err="1"/>
              <a:t>pernoscendi</a:t>
            </a:r>
            <a:r>
              <a:rPr lang="cs-CZ" dirty="0"/>
              <a:t>,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omnis</a:t>
            </a:r>
            <a:r>
              <a:rPr lang="cs-CZ" dirty="0"/>
              <a:t> vis </a:t>
            </a:r>
            <a:r>
              <a:rPr lang="cs-CZ" dirty="0" err="1"/>
              <a:t>ratioque</a:t>
            </a:r>
            <a:r>
              <a:rPr lang="cs-CZ" dirty="0"/>
              <a:t> </a:t>
            </a:r>
            <a:r>
              <a:rPr lang="cs-CZ" dirty="0" err="1"/>
              <a:t>dicendi</a:t>
            </a:r>
            <a:r>
              <a:rPr lang="cs-CZ" dirty="0"/>
              <a:t> in </a:t>
            </a:r>
            <a:r>
              <a:rPr lang="cs-CZ" dirty="0" err="1"/>
              <a:t>eorum</a:t>
            </a:r>
            <a:r>
              <a:rPr lang="cs-CZ" dirty="0"/>
              <a:t>, qui </a:t>
            </a:r>
            <a:r>
              <a:rPr lang="cs-CZ" dirty="0" err="1"/>
              <a:t>audiunt</a:t>
            </a:r>
            <a:r>
              <a:rPr lang="cs-CZ" dirty="0"/>
              <a:t>, </a:t>
            </a:r>
            <a:r>
              <a:rPr lang="cs-CZ" dirty="0" err="1"/>
              <a:t>mentibus</a:t>
            </a:r>
            <a:r>
              <a:rPr lang="cs-CZ" dirty="0"/>
              <a:t> aut </a:t>
            </a:r>
            <a:r>
              <a:rPr lang="cs-CZ" dirty="0" err="1"/>
              <a:t>sedandis</a:t>
            </a:r>
            <a:r>
              <a:rPr lang="cs-CZ" dirty="0"/>
              <a:t> aut </a:t>
            </a:r>
            <a:r>
              <a:rPr lang="cs-CZ" dirty="0" err="1"/>
              <a:t>excitandis</a:t>
            </a:r>
            <a:r>
              <a:rPr lang="cs-CZ" dirty="0"/>
              <a:t> </a:t>
            </a:r>
            <a:r>
              <a:rPr lang="cs-CZ" dirty="0" err="1"/>
              <a:t>expromenda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; </a:t>
            </a:r>
            <a:r>
              <a:rPr lang="cs-CZ" dirty="0" err="1"/>
              <a:t>accedat</a:t>
            </a:r>
            <a:r>
              <a:rPr lang="cs-CZ" dirty="0"/>
              <a:t> </a:t>
            </a:r>
            <a:r>
              <a:rPr lang="cs-CZ" dirty="0" err="1"/>
              <a:t>eodem</a:t>
            </a:r>
            <a:r>
              <a:rPr lang="cs-CZ" dirty="0"/>
              <a:t> </a:t>
            </a:r>
            <a:r>
              <a:rPr lang="cs-CZ" dirty="0" err="1"/>
              <a:t>oportet</a:t>
            </a:r>
            <a:r>
              <a:rPr lang="cs-CZ" dirty="0"/>
              <a:t> </a:t>
            </a:r>
            <a:r>
              <a:rPr lang="cs-CZ" dirty="0" err="1"/>
              <a:t>lepos</a:t>
            </a:r>
            <a:r>
              <a:rPr lang="cs-CZ" dirty="0"/>
              <a:t> </a:t>
            </a:r>
            <a:r>
              <a:rPr lang="cs-CZ" dirty="0" err="1"/>
              <a:t>quidam</a:t>
            </a:r>
            <a:r>
              <a:rPr lang="cs-CZ" dirty="0"/>
              <a:t> </a:t>
            </a:r>
            <a:r>
              <a:rPr lang="cs-CZ" dirty="0" err="1"/>
              <a:t>facetiaeque</a:t>
            </a:r>
            <a:r>
              <a:rPr lang="cs-CZ" dirty="0"/>
              <a:t> et </a:t>
            </a:r>
            <a:r>
              <a:rPr lang="cs-CZ" dirty="0" err="1"/>
              <a:t>eruditio</a:t>
            </a:r>
            <a:r>
              <a:rPr lang="cs-CZ" dirty="0"/>
              <a:t> libero </a:t>
            </a:r>
            <a:r>
              <a:rPr lang="cs-CZ" dirty="0" err="1"/>
              <a:t>digna</a:t>
            </a:r>
            <a:r>
              <a:rPr lang="cs-CZ" dirty="0"/>
              <a:t> </a:t>
            </a:r>
            <a:r>
              <a:rPr lang="cs-CZ" dirty="0" err="1"/>
              <a:t>celeritasque</a:t>
            </a:r>
            <a:r>
              <a:rPr lang="cs-CZ" dirty="0"/>
              <a:t> et </a:t>
            </a:r>
            <a:r>
              <a:rPr lang="cs-CZ" dirty="0" err="1"/>
              <a:t>brevitas</a:t>
            </a:r>
            <a:r>
              <a:rPr lang="cs-CZ" dirty="0"/>
              <a:t> et </a:t>
            </a:r>
            <a:r>
              <a:rPr lang="cs-CZ" dirty="0" err="1"/>
              <a:t>respondendi</a:t>
            </a:r>
            <a:r>
              <a:rPr lang="cs-CZ" dirty="0"/>
              <a:t> et </a:t>
            </a:r>
            <a:r>
              <a:rPr lang="cs-CZ" dirty="0" err="1"/>
              <a:t>lacessendi</a:t>
            </a:r>
            <a:r>
              <a:rPr lang="cs-CZ" dirty="0"/>
              <a:t> </a:t>
            </a:r>
            <a:r>
              <a:rPr lang="cs-CZ" dirty="0" err="1"/>
              <a:t>subtili</a:t>
            </a:r>
            <a:r>
              <a:rPr lang="cs-CZ" dirty="0"/>
              <a:t> </a:t>
            </a:r>
            <a:r>
              <a:rPr lang="cs-CZ" dirty="0" err="1"/>
              <a:t>venustate</a:t>
            </a:r>
            <a:r>
              <a:rPr lang="cs-CZ" dirty="0"/>
              <a:t> </a:t>
            </a:r>
            <a:r>
              <a:rPr lang="cs-CZ" dirty="0" err="1"/>
              <a:t>atque</a:t>
            </a:r>
            <a:r>
              <a:rPr lang="cs-CZ" dirty="0"/>
              <a:t> </a:t>
            </a:r>
            <a:r>
              <a:rPr lang="cs-CZ" dirty="0" err="1"/>
              <a:t>urbanitate</a:t>
            </a:r>
            <a:r>
              <a:rPr lang="cs-CZ" dirty="0"/>
              <a:t> </a:t>
            </a:r>
            <a:r>
              <a:rPr lang="cs-CZ" dirty="0" err="1"/>
              <a:t>coniuncta</a:t>
            </a:r>
            <a:r>
              <a:rPr lang="cs-CZ" dirty="0"/>
              <a:t>;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18] </a:t>
            </a:r>
            <a:r>
              <a:rPr lang="cs-CZ" dirty="0" err="1"/>
              <a:t>tenenda</a:t>
            </a:r>
            <a:r>
              <a:rPr lang="cs-CZ" dirty="0"/>
              <a:t> </a:t>
            </a:r>
            <a:r>
              <a:rPr lang="cs-CZ" dirty="0" err="1"/>
              <a:t>praeterea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omnis</a:t>
            </a:r>
            <a:r>
              <a:rPr lang="cs-CZ" dirty="0"/>
              <a:t> </a:t>
            </a:r>
            <a:r>
              <a:rPr lang="cs-CZ" dirty="0" err="1"/>
              <a:t>antiquitas</a:t>
            </a:r>
            <a:r>
              <a:rPr lang="cs-CZ" dirty="0"/>
              <a:t> </a:t>
            </a:r>
            <a:r>
              <a:rPr lang="cs-CZ" dirty="0" err="1"/>
              <a:t>exemplorumque</a:t>
            </a:r>
            <a:r>
              <a:rPr lang="cs-CZ" dirty="0"/>
              <a:t> vis, </a:t>
            </a:r>
            <a:r>
              <a:rPr lang="cs-CZ" dirty="0" err="1"/>
              <a:t>neque</a:t>
            </a:r>
            <a:r>
              <a:rPr lang="cs-CZ" dirty="0"/>
              <a:t> </a:t>
            </a:r>
            <a:r>
              <a:rPr lang="cs-CZ" dirty="0" err="1"/>
              <a:t>legum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iuris</a:t>
            </a:r>
            <a:r>
              <a:rPr lang="cs-CZ" dirty="0"/>
              <a:t> </a:t>
            </a:r>
            <a:r>
              <a:rPr lang="cs-CZ" dirty="0" err="1"/>
              <a:t>civilis</a:t>
            </a:r>
            <a:r>
              <a:rPr lang="cs-CZ" dirty="0"/>
              <a:t> </a:t>
            </a:r>
            <a:r>
              <a:rPr lang="cs-CZ" dirty="0" err="1"/>
              <a:t>scientia</a:t>
            </a:r>
            <a:r>
              <a:rPr lang="cs-CZ" dirty="0"/>
              <a:t> </a:t>
            </a:r>
            <a:r>
              <a:rPr lang="cs-CZ" dirty="0" err="1"/>
              <a:t>neglegenda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.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quid</a:t>
            </a:r>
            <a:r>
              <a:rPr lang="cs-CZ" dirty="0"/>
              <a:t> ego de </a:t>
            </a:r>
            <a:r>
              <a:rPr lang="cs-CZ" dirty="0" err="1"/>
              <a:t>actione</a:t>
            </a:r>
            <a:r>
              <a:rPr lang="cs-CZ" dirty="0"/>
              <a:t> </a:t>
            </a:r>
            <a:r>
              <a:rPr lang="cs-CZ" dirty="0" err="1"/>
              <a:t>ipsa</a:t>
            </a:r>
            <a:r>
              <a:rPr lang="cs-CZ" dirty="0"/>
              <a:t> </a:t>
            </a:r>
            <a:r>
              <a:rPr lang="cs-CZ" dirty="0" err="1"/>
              <a:t>plura</a:t>
            </a:r>
            <a:r>
              <a:rPr lang="cs-CZ" dirty="0"/>
              <a:t> </a:t>
            </a:r>
            <a:r>
              <a:rPr lang="cs-CZ" dirty="0" err="1"/>
              <a:t>dicam</a:t>
            </a:r>
            <a:r>
              <a:rPr lang="cs-CZ" dirty="0"/>
              <a:t>? </a:t>
            </a:r>
            <a:r>
              <a:rPr lang="cs-CZ" dirty="0" err="1"/>
              <a:t>quae</a:t>
            </a:r>
            <a:r>
              <a:rPr lang="cs-CZ" dirty="0"/>
              <a:t> motu </a:t>
            </a:r>
            <a:r>
              <a:rPr lang="cs-CZ" dirty="0" err="1"/>
              <a:t>corporis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gestu,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vultu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vocis</a:t>
            </a:r>
            <a:r>
              <a:rPr lang="cs-CZ" dirty="0"/>
              <a:t> </a:t>
            </a:r>
            <a:r>
              <a:rPr lang="cs-CZ" dirty="0" err="1"/>
              <a:t>conformatione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varietate</a:t>
            </a:r>
            <a:r>
              <a:rPr lang="cs-CZ" dirty="0"/>
              <a:t> </a:t>
            </a:r>
            <a:r>
              <a:rPr lang="cs-CZ" dirty="0" err="1"/>
              <a:t>moderanda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;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sola</a:t>
            </a:r>
            <a:r>
              <a:rPr lang="cs-CZ" dirty="0"/>
              <a:t> per se </a:t>
            </a:r>
            <a:r>
              <a:rPr lang="cs-CZ" dirty="0" err="1"/>
              <a:t>ipsa</a:t>
            </a:r>
            <a:r>
              <a:rPr lang="cs-CZ" dirty="0"/>
              <a:t> </a:t>
            </a:r>
            <a:r>
              <a:rPr lang="cs-CZ" dirty="0" err="1"/>
              <a:t>quanta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, </a:t>
            </a:r>
            <a:r>
              <a:rPr lang="cs-CZ" dirty="0" err="1"/>
              <a:t>histrionum</a:t>
            </a:r>
            <a:r>
              <a:rPr lang="cs-CZ" dirty="0"/>
              <a:t> </a:t>
            </a:r>
            <a:r>
              <a:rPr lang="cs-CZ" dirty="0" err="1"/>
              <a:t>levis</a:t>
            </a:r>
            <a:r>
              <a:rPr lang="cs-CZ" dirty="0"/>
              <a:t> </a:t>
            </a:r>
            <a:r>
              <a:rPr lang="cs-CZ" dirty="0" err="1"/>
              <a:t>ars</a:t>
            </a:r>
            <a:r>
              <a:rPr lang="cs-CZ" dirty="0"/>
              <a:t> et </a:t>
            </a:r>
            <a:r>
              <a:rPr lang="cs-CZ" dirty="0" err="1"/>
              <a:t>scaena</a:t>
            </a:r>
            <a:r>
              <a:rPr lang="cs-CZ" dirty="0"/>
              <a:t> </a:t>
            </a:r>
            <a:r>
              <a:rPr lang="cs-CZ" dirty="0" err="1"/>
              <a:t>declarat</a:t>
            </a:r>
            <a:r>
              <a:rPr lang="cs-CZ" dirty="0"/>
              <a:t>; in </a:t>
            </a:r>
            <a:r>
              <a:rPr lang="cs-CZ" dirty="0" err="1"/>
              <a:t>qua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omnes</a:t>
            </a:r>
            <a:r>
              <a:rPr lang="cs-CZ" dirty="0"/>
              <a:t> in </a:t>
            </a:r>
            <a:r>
              <a:rPr lang="cs-CZ" dirty="0" err="1"/>
              <a:t>oris</a:t>
            </a:r>
            <a:r>
              <a:rPr lang="cs-CZ" dirty="0"/>
              <a:t> et </a:t>
            </a:r>
            <a:r>
              <a:rPr lang="cs-CZ" dirty="0" err="1"/>
              <a:t>vocis</a:t>
            </a:r>
            <a:r>
              <a:rPr lang="cs-CZ" dirty="0"/>
              <a:t> et </a:t>
            </a:r>
            <a:r>
              <a:rPr lang="cs-CZ" dirty="0" err="1"/>
              <a:t>motus</a:t>
            </a:r>
            <a:r>
              <a:rPr lang="cs-CZ" dirty="0"/>
              <a:t> </a:t>
            </a:r>
            <a:r>
              <a:rPr lang="cs-CZ" dirty="0" err="1"/>
              <a:t>moderatione</a:t>
            </a:r>
            <a:r>
              <a:rPr lang="cs-CZ" dirty="0"/>
              <a:t> </a:t>
            </a:r>
            <a:r>
              <a:rPr lang="cs-CZ" dirty="0" err="1"/>
              <a:t>laborent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ignorat</a:t>
            </a:r>
            <a:r>
              <a:rPr lang="cs-CZ" dirty="0"/>
              <a:t>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pauci</a:t>
            </a:r>
            <a:r>
              <a:rPr lang="cs-CZ" dirty="0"/>
              <a:t> </a:t>
            </a:r>
            <a:r>
              <a:rPr lang="cs-CZ" dirty="0" err="1"/>
              <a:t>sint</a:t>
            </a:r>
            <a:r>
              <a:rPr lang="cs-CZ" dirty="0"/>
              <a:t> </a:t>
            </a:r>
            <a:r>
              <a:rPr lang="cs-CZ" dirty="0" err="1"/>
              <a:t>fuerintque</a:t>
            </a:r>
            <a:r>
              <a:rPr lang="cs-CZ" dirty="0"/>
              <a:t>, </a:t>
            </a:r>
            <a:r>
              <a:rPr lang="cs-CZ" dirty="0" err="1"/>
              <a:t>quos</a:t>
            </a:r>
            <a:r>
              <a:rPr lang="cs-CZ" dirty="0"/>
              <a:t> animo aequo </a:t>
            </a:r>
            <a:r>
              <a:rPr lang="cs-CZ" dirty="0" err="1"/>
              <a:t>spectare</a:t>
            </a:r>
            <a:r>
              <a:rPr lang="cs-CZ" dirty="0"/>
              <a:t> </a:t>
            </a:r>
            <a:r>
              <a:rPr lang="cs-CZ" dirty="0" err="1"/>
              <a:t>possimus</a:t>
            </a:r>
            <a:r>
              <a:rPr lang="cs-CZ" dirty="0"/>
              <a:t>? </a:t>
            </a:r>
            <a:r>
              <a:rPr lang="cs-CZ" dirty="0" err="1"/>
              <a:t>Quid</a:t>
            </a:r>
            <a:r>
              <a:rPr lang="cs-CZ" dirty="0"/>
              <a:t> </a:t>
            </a:r>
            <a:r>
              <a:rPr lang="cs-CZ" dirty="0" err="1"/>
              <a:t>dicam</a:t>
            </a:r>
            <a:r>
              <a:rPr lang="cs-CZ" dirty="0"/>
              <a:t> de </a:t>
            </a:r>
            <a:r>
              <a:rPr lang="cs-CZ" dirty="0" err="1"/>
              <a:t>thesauro</a:t>
            </a:r>
            <a:r>
              <a:rPr lang="cs-CZ" dirty="0"/>
              <a:t> </a:t>
            </a:r>
            <a:r>
              <a:rPr lang="cs-CZ" dirty="0" err="1"/>
              <a:t>rerum</a:t>
            </a:r>
            <a:r>
              <a:rPr lang="cs-CZ" dirty="0"/>
              <a:t> omnium, </a:t>
            </a:r>
            <a:r>
              <a:rPr lang="cs-CZ" dirty="0" err="1"/>
              <a:t>memoria</a:t>
            </a:r>
            <a:r>
              <a:rPr lang="cs-CZ" dirty="0"/>
              <a:t>?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nisi</a:t>
            </a:r>
            <a:r>
              <a:rPr lang="cs-CZ" dirty="0"/>
              <a:t> </a:t>
            </a:r>
            <a:r>
              <a:rPr lang="cs-CZ" dirty="0" err="1"/>
              <a:t>custos</a:t>
            </a:r>
            <a:r>
              <a:rPr lang="cs-CZ" dirty="0"/>
              <a:t> </a:t>
            </a:r>
            <a:r>
              <a:rPr lang="cs-CZ" dirty="0" err="1"/>
              <a:t>inventis</a:t>
            </a:r>
            <a:r>
              <a:rPr lang="cs-CZ" dirty="0"/>
              <a:t> </a:t>
            </a:r>
            <a:r>
              <a:rPr lang="cs-CZ" dirty="0" err="1"/>
              <a:t>cogitatisque</a:t>
            </a:r>
            <a:r>
              <a:rPr lang="cs-CZ" dirty="0"/>
              <a:t> </a:t>
            </a:r>
            <a:r>
              <a:rPr lang="cs-CZ" dirty="0" err="1"/>
              <a:t>rebus</a:t>
            </a:r>
            <a:r>
              <a:rPr lang="cs-CZ" dirty="0"/>
              <a:t> et </a:t>
            </a:r>
            <a:r>
              <a:rPr lang="cs-CZ" dirty="0" err="1"/>
              <a:t>verbis</a:t>
            </a:r>
            <a:r>
              <a:rPr lang="cs-CZ" dirty="0"/>
              <a:t> </a:t>
            </a:r>
            <a:r>
              <a:rPr lang="cs-CZ" dirty="0" err="1"/>
              <a:t>adhibeatur</a:t>
            </a:r>
            <a:r>
              <a:rPr lang="cs-CZ" dirty="0"/>
              <a:t>, </a:t>
            </a:r>
            <a:r>
              <a:rPr lang="cs-CZ" dirty="0" err="1"/>
              <a:t>intellegimus</a:t>
            </a:r>
            <a:r>
              <a:rPr lang="cs-CZ" dirty="0"/>
              <a:t> omnia, </a:t>
            </a:r>
            <a:r>
              <a:rPr lang="cs-CZ" dirty="0" err="1"/>
              <a:t>etiam</a:t>
            </a:r>
            <a:r>
              <a:rPr lang="cs-CZ" dirty="0"/>
              <a:t> si </a:t>
            </a:r>
            <a:r>
              <a:rPr lang="cs-CZ" dirty="0" err="1"/>
              <a:t>praeclarissima</a:t>
            </a:r>
            <a:r>
              <a:rPr lang="cs-CZ" dirty="0"/>
              <a:t> </a:t>
            </a:r>
            <a:r>
              <a:rPr lang="cs-CZ" dirty="0" err="1"/>
              <a:t>fuerint</a:t>
            </a:r>
            <a:r>
              <a:rPr lang="cs-CZ" dirty="0"/>
              <a:t> in </a:t>
            </a:r>
            <a:r>
              <a:rPr lang="cs-CZ" dirty="0" err="1"/>
              <a:t>oratore</a:t>
            </a:r>
            <a:r>
              <a:rPr lang="cs-CZ" dirty="0"/>
              <a:t>, </a:t>
            </a:r>
            <a:r>
              <a:rPr lang="cs-CZ" dirty="0" err="1"/>
              <a:t>peritura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19] </a:t>
            </a:r>
            <a:r>
              <a:rPr lang="cs-CZ" dirty="0" err="1"/>
              <a:t>Quam</a:t>
            </a:r>
            <a:r>
              <a:rPr lang="cs-CZ" dirty="0"/>
              <a:t> ob </a:t>
            </a:r>
            <a:r>
              <a:rPr lang="cs-CZ" dirty="0" err="1"/>
              <a:t>rem</a:t>
            </a:r>
            <a:r>
              <a:rPr lang="cs-CZ" dirty="0"/>
              <a:t> </a:t>
            </a:r>
            <a:r>
              <a:rPr lang="cs-CZ" dirty="0" err="1"/>
              <a:t>mirari</a:t>
            </a:r>
            <a:r>
              <a:rPr lang="cs-CZ" dirty="0"/>
              <a:t> </a:t>
            </a:r>
            <a:r>
              <a:rPr lang="cs-CZ" dirty="0" err="1"/>
              <a:t>desinamus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causa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eloquentium</a:t>
            </a:r>
            <a:r>
              <a:rPr lang="cs-CZ" dirty="0"/>
              <a:t> </a:t>
            </a:r>
            <a:r>
              <a:rPr lang="cs-CZ" dirty="0" err="1"/>
              <a:t>paucitatis</a:t>
            </a:r>
            <a:r>
              <a:rPr lang="cs-CZ" dirty="0"/>
              <a:t>, </a:t>
            </a:r>
            <a:r>
              <a:rPr lang="cs-CZ" dirty="0" err="1"/>
              <a:t>cum</a:t>
            </a:r>
            <a:r>
              <a:rPr lang="cs-CZ" dirty="0"/>
              <a:t> ex eis </a:t>
            </a:r>
            <a:r>
              <a:rPr lang="cs-CZ" dirty="0" err="1"/>
              <a:t>rebus</a:t>
            </a:r>
            <a:r>
              <a:rPr lang="cs-CZ" dirty="0"/>
              <a:t> </a:t>
            </a:r>
            <a:r>
              <a:rPr lang="cs-CZ" dirty="0" err="1"/>
              <a:t>universis</a:t>
            </a:r>
            <a:r>
              <a:rPr lang="cs-CZ" dirty="0"/>
              <a:t> </a:t>
            </a:r>
            <a:r>
              <a:rPr lang="cs-CZ" dirty="0" err="1"/>
              <a:t>eloquentia</a:t>
            </a:r>
            <a:r>
              <a:rPr lang="cs-CZ" dirty="0"/>
              <a:t> </a:t>
            </a:r>
            <a:r>
              <a:rPr lang="cs-CZ" dirty="0" err="1"/>
              <a:t>constet</a:t>
            </a:r>
            <a:r>
              <a:rPr lang="cs-CZ" dirty="0"/>
              <a:t>, in </a:t>
            </a:r>
            <a:r>
              <a:rPr lang="cs-CZ" dirty="0" err="1"/>
              <a:t>quibus</a:t>
            </a:r>
            <a:r>
              <a:rPr lang="cs-CZ" dirty="0"/>
              <a:t> </a:t>
            </a:r>
            <a:r>
              <a:rPr lang="cs-CZ" dirty="0" err="1"/>
              <a:t>singulis</a:t>
            </a:r>
            <a:r>
              <a:rPr lang="cs-CZ" dirty="0"/>
              <a:t> </a:t>
            </a:r>
            <a:r>
              <a:rPr lang="cs-CZ" dirty="0" err="1"/>
              <a:t>elaborare</a:t>
            </a:r>
            <a:r>
              <a:rPr lang="cs-CZ" dirty="0"/>
              <a:t> </a:t>
            </a:r>
            <a:r>
              <a:rPr lang="cs-CZ" dirty="0" err="1"/>
              <a:t>permagnum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, </a:t>
            </a:r>
            <a:r>
              <a:rPr lang="cs-CZ" dirty="0" err="1"/>
              <a:t>hortemurque</a:t>
            </a:r>
            <a:r>
              <a:rPr lang="cs-CZ" dirty="0"/>
              <a:t> </a:t>
            </a:r>
            <a:r>
              <a:rPr lang="cs-CZ" dirty="0" err="1"/>
              <a:t>potius</a:t>
            </a:r>
            <a:r>
              <a:rPr lang="cs-CZ" dirty="0"/>
              <a:t> </a:t>
            </a:r>
            <a:r>
              <a:rPr lang="cs-CZ" dirty="0" err="1"/>
              <a:t>liberos</a:t>
            </a:r>
            <a:r>
              <a:rPr lang="cs-CZ" dirty="0"/>
              <a:t> </a:t>
            </a:r>
            <a:r>
              <a:rPr lang="cs-CZ" dirty="0" err="1"/>
              <a:t>nostros</a:t>
            </a:r>
            <a:r>
              <a:rPr lang="cs-CZ" dirty="0"/>
              <a:t> </a:t>
            </a:r>
            <a:r>
              <a:rPr lang="cs-CZ" dirty="0" err="1"/>
              <a:t>ceterosque</a:t>
            </a:r>
            <a:r>
              <a:rPr lang="cs-CZ" dirty="0"/>
              <a:t>, </a:t>
            </a:r>
            <a:r>
              <a:rPr lang="cs-CZ" dirty="0" err="1"/>
              <a:t>quorum</a:t>
            </a:r>
            <a:r>
              <a:rPr lang="cs-CZ" dirty="0"/>
              <a:t> </a:t>
            </a:r>
            <a:r>
              <a:rPr lang="cs-CZ" dirty="0" err="1"/>
              <a:t>gloria</a:t>
            </a:r>
            <a:r>
              <a:rPr lang="cs-CZ" dirty="0"/>
              <a:t> </a:t>
            </a:r>
            <a:r>
              <a:rPr lang="cs-CZ" dirty="0" err="1"/>
              <a:t>nobis</a:t>
            </a:r>
            <a:r>
              <a:rPr lang="cs-CZ" dirty="0"/>
              <a:t> et </a:t>
            </a:r>
            <a:r>
              <a:rPr lang="cs-CZ" dirty="0" err="1"/>
              <a:t>dignitas</a:t>
            </a:r>
            <a:r>
              <a:rPr lang="cs-CZ" dirty="0"/>
              <a:t> cara </a:t>
            </a:r>
            <a:r>
              <a:rPr lang="cs-CZ" dirty="0" err="1"/>
              <a:t>est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 animo </a:t>
            </a:r>
            <a:r>
              <a:rPr lang="cs-CZ" dirty="0" err="1"/>
              <a:t>rei</a:t>
            </a:r>
            <a:r>
              <a:rPr lang="cs-CZ" dirty="0"/>
              <a:t> </a:t>
            </a:r>
            <a:r>
              <a:rPr lang="cs-CZ" dirty="0" err="1"/>
              <a:t>magnitudinem</a:t>
            </a:r>
            <a:r>
              <a:rPr lang="cs-CZ" dirty="0"/>
              <a:t> </a:t>
            </a:r>
            <a:r>
              <a:rPr lang="cs-CZ" dirty="0" err="1"/>
              <a:t>complectantur</a:t>
            </a:r>
            <a:r>
              <a:rPr lang="cs-CZ" dirty="0"/>
              <a:t> </a:t>
            </a:r>
            <a:r>
              <a:rPr lang="cs-CZ" dirty="0" err="1"/>
              <a:t>neque</a:t>
            </a:r>
            <a:r>
              <a:rPr lang="cs-CZ" dirty="0"/>
              <a:t> eis aut </a:t>
            </a:r>
            <a:r>
              <a:rPr lang="cs-CZ" dirty="0" err="1"/>
              <a:t>praeceptis</a:t>
            </a:r>
            <a:r>
              <a:rPr lang="cs-CZ" dirty="0"/>
              <a:t> aut </a:t>
            </a:r>
            <a:r>
              <a:rPr lang="cs-CZ" dirty="0" err="1"/>
              <a:t>magistris</a:t>
            </a:r>
            <a:r>
              <a:rPr lang="cs-CZ" dirty="0"/>
              <a:t> aut </a:t>
            </a:r>
            <a:r>
              <a:rPr lang="cs-CZ" dirty="0" err="1"/>
              <a:t>exercitationibus</a:t>
            </a:r>
            <a:r>
              <a:rPr lang="cs-CZ" dirty="0"/>
              <a:t>, </a:t>
            </a:r>
            <a:r>
              <a:rPr lang="cs-CZ" dirty="0" err="1"/>
              <a:t>quibus</a:t>
            </a:r>
            <a:r>
              <a:rPr lang="cs-CZ" dirty="0"/>
              <a:t> </a:t>
            </a:r>
            <a:r>
              <a:rPr lang="cs-CZ" dirty="0" err="1"/>
              <a:t>utuntur</a:t>
            </a:r>
            <a:r>
              <a:rPr lang="cs-CZ" dirty="0"/>
              <a:t> </a:t>
            </a:r>
            <a:r>
              <a:rPr lang="cs-CZ" dirty="0" err="1"/>
              <a:t>omnes</a:t>
            </a:r>
            <a:r>
              <a:rPr lang="cs-CZ" dirty="0"/>
              <a:t>, sed </a:t>
            </a:r>
            <a:r>
              <a:rPr lang="cs-CZ" dirty="0" err="1"/>
              <a:t>aliis</a:t>
            </a:r>
            <a:r>
              <a:rPr lang="cs-CZ" dirty="0"/>
              <a:t> </a:t>
            </a:r>
            <a:r>
              <a:rPr lang="cs-CZ" dirty="0" err="1"/>
              <a:t>quibusdam</a:t>
            </a:r>
            <a:r>
              <a:rPr lang="cs-CZ" dirty="0"/>
              <a:t> se id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expetunt</a:t>
            </a:r>
            <a:r>
              <a:rPr lang="cs-CZ" dirty="0"/>
              <a:t>, </a:t>
            </a:r>
            <a:r>
              <a:rPr lang="cs-CZ" dirty="0" err="1"/>
              <a:t>consequi</a:t>
            </a:r>
            <a:r>
              <a:rPr lang="cs-CZ" dirty="0"/>
              <a:t> </a:t>
            </a:r>
            <a:r>
              <a:rPr lang="cs-CZ" dirty="0" err="1"/>
              <a:t>posse</a:t>
            </a:r>
            <a:r>
              <a:rPr lang="cs-CZ" dirty="0"/>
              <a:t> </a:t>
            </a:r>
            <a:r>
              <a:rPr lang="cs-CZ" dirty="0" err="1"/>
              <a:t>confidant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62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Chronology</a:t>
            </a:r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34" y="267215"/>
            <a:ext cx="5836024" cy="63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72848" y="3466308"/>
            <a:ext cx="258036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8 </a:t>
            </a:r>
            <a:r>
              <a:rPr lang="cs-CZ" err="1" smtClean="0"/>
              <a:t>November</a:t>
            </a:r>
            <a:r>
              <a:rPr lang="cs-CZ" smtClean="0"/>
              <a:t> 63: </a:t>
            </a:r>
            <a:r>
              <a:rPr lang="cs-CZ" err="1" smtClean="0"/>
              <a:t>First</a:t>
            </a:r>
            <a:r>
              <a:rPr lang="cs-CZ" smtClean="0"/>
              <a:t> </a:t>
            </a:r>
            <a:r>
              <a:rPr lang="cs-CZ" err="1" smtClean="0"/>
              <a:t>Speech</a:t>
            </a:r>
            <a:r>
              <a:rPr lang="cs-CZ" smtClean="0"/>
              <a:t> </a:t>
            </a:r>
            <a:r>
              <a:rPr lang="cs-CZ" err="1" smtClean="0"/>
              <a:t>against</a:t>
            </a:r>
            <a:r>
              <a:rPr lang="cs-CZ" smtClean="0"/>
              <a:t> </a:t>
            </a:r>
            <a:r>
              <a:rPr lang="cs-CZ" err="1" smtClean="0"/>
              <a:t>Catilina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28429" y="5940359"/>
            <a:ext cx="326929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5 </a:t>
            </a:r>
            <a:r>
              <a:rPr lang="cs-CZ" err="1" smtClean="0"/>
              <a:t>December</a:t>
            </a:r>
            <a:r>
              <a:rPr lang="cs-CZ" smtClean="0"/>
              <a:t> 63: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execution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conspirators</a:t>
            </a:r>
            <a:r>
              <a:rPr lang="cs-CZ" smtClean="0"/>
              <a:t> </a:t>
            </a:r>
            <a:r>
              <a:rPr lang="cs-CZ" err="1" smtClean="0"/>
              <a:t>present</a:t>
            </a:r>
            <a:r>
              <a:rPr lang="cs-CZ" smtClean="0"/>
              <a:t> in Rome </a:t>
            </a:r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20412470">
            <a:off x="3550059" y="5991775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357897">
            <a:off x="3557356" y="3878274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0464883" y="5688760"/>
            <a:ext cx="1625517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1600" err="1" smtClean="0"/>
              <a:t>January</a:t>
            </a:r>
            <a:r>
              <a:rPr lang="cs-CZ" sz="1600" smtClean="0"/>
              <a:t> 62: </a:t>
            </a:r>
            <a:r>
              <a:rPr lang="cs-CZ" sz="1600" err="1" smtClean="0"/>
              <a:t>defeat</a:t>
            </a:r>
            <a:r>
              <a:rPr lang="cs-CZ" sz="1600" smtClean="0"/>
              <a:t> and </a:t>
            </a:r>
            <a:r>
              <a:rPr lang="cs-CZ" sz="1600" err="1" smtClean="0"/>
              <a:t>death</a:t>
            </a:r>
            <a:r>
              <a:rPr lang="cs-CZ" sz="1600" smtClean="0"/>
              <a:t> </a:t>
            </a:r>
            <a:r>
              <a:rPr lang="cs-CZ" sz="1600" err="1" smtClean="0"/>
              <a:t>of</a:t>
            </a:r>
            <a:r>
              <a:rPr lang="cs-CZ" sz="1600" smtClean="0"/>
              <a:t> </a:t>
            </a:r>
            <a:r>
              <a:rPr lang="cs-CZ" sz="1600" err="1" smtClean="0"/>
              <a:t>Catilina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890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 orat.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[VI] [20] </a:t>
            </a:r>
            <a:r>
              <a:rPr lang="cs-CZ" dirty="0" err="1"/>
              <a:t>Ac</a:t>
            </a:r>
            <a:r>
              <a:rPr lang="cs-CZ" dirty="0"/>
              <a:t> mea </a:t>
            </a:r>
            <a:r>
              <a:rPr lang="cs-CZ" dirty="0" err="1"/>
              <a:t>quidem</a:t>
            </a:r>
            <a:r>
              <a:rPr lang="cs-CZ" dirty="0"/>
              <a:t> </a:t>
            </a:r>
            <a:r>
              <a:rPr lang="cs-CZ" dirty="0" err="1"/>
              <a:t>sententia</a:t>
            </a:r>
            <a:r>
              <a:rPr lang="cs-CZ" dirty="0"/>
              <a:t> </a:t>
            </a:r>
            <a:r>
              <a:rPr lang="cs-CZ" dirty="0" err="1"/>
              <a:t>nemo</a:t>
            </a:r>
            <a:r>
              <a:rPr lang="cs-CZ" dirty="0"/>
              <a:t> </a:t>
            </a:r>
            <a:r>
              <a:rPr lang="cs-CZ" dirty="0" err="1"/>
              <a:t>poterit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omni </a:t>
            </a:r>
            <a:r>
              <a:rPr lang="cs-CZ" dirty="0" err="1"/>
              <a:t>laude</a:t>
            </a:r>
            <a:r>
              <a:rPr lang="cs-CZ" dirty="0"/>
              <a:t> </a:t>
            </a:r>
            <a:r>
              <a:rPr lang="cs-CZ" dirty="0" err="1"/>
              <a:t>cumulatus</a:t>
            </a:r>
            <a:r>
              <a:rPr lang="cs-CZ" dirty="0"/>
              <a:t> </a:t>
            </a:r>
            <a:r>
              <a:rPr lang="cs-CZ" dirty="0" err="1"/>
              <a:t>orator</a:t>
            </a:r>
            <a:r>
              <a:rPr lang="cs-CZ" dirty="0"/>
              <a:t>, </a:t>
            </a:r>
            <a:r>
              <a:rPr lang="cs-CZ" dirty="0" err="1"/>
              <a:t>nisi</a:t>
            </a:r>
            <a:r>
              <a:rPr lang="cs-CZ" dirty="0"/>
              <a:t> </a:t>
            </a:r>
            <a:r>
              <a:rPr lang="cs-CZ" dirty="0" err="1"/>
              <a:t>erit</a:t>
            </a:r>
            <a:r>
              <a:rPr lang="cs-CZ" dirty="0"/>
              <a:t> omnium </a:t>
            </a:r>
            <a:r>
              <a:rPr lang="cs-CZ" dirty="0" err="1"/>
              <a:t>rerum</a:t>
            </a:r>
            <a:r>
              <a:rPr lang="cs-CZ" dirty="0"/>
              <a:t> </a:t>
            </a:r>
            <a:r>
              <a:rPr lang="cs-CZ" dirty="0" err="1"/>
              <a:t>magnarum</a:t>
            </a:r>
            <a:r>
              <a:rPr lang="cs-CZ" dirty="0"/>
              <a:t> </a:t>
            </a:r>
            <a:r>
              <a:rPr lang="cs-CZ" dirty="0" err="1"/>
              <a:t>atque</a:t>
            </a:r>
            <a:r>
              <a:rPr lang="cs-CZ" dirty="0"/>
              <a:t> </a:t>
            </a:r>
            <a:r>
              <a:rPr lang="cs-CZ" dirty="0" err="1"/>
              <a:t>artium</a:t>
            </a:r>
            <a:r>
              <a:rPr lang="cs-CZ" dirty="0"/>
              <a:t> </a:t>
            </a:r>
            <a:r>
              <a:rPr lang="cs-CZ" dirty="0" err="1"/>
              <a:t>scientiam</a:t>
            </a:r>
            <a:r>
              <a:rPr lang="cs-CZ" dirty="0"/>
              <a:t> </a:t>
            </a:r>
            <a:r>
              <a:rPr lang="cs-CZ" dirty="0" err="1"/>
              <a:t>consecutus</a:t>
            </a:r>
            <a:r>
              <a:rPr lang="cs-CZ" dirty="0"/>
              <a:t>: </a:t>
            </a:r>
            <a:r>
              <a:rPr lang="cs-CZ" dirty="0" err="1"/>
              <a:t>etenim</a:t>
            </a:r>
            <a:r>
              <a:rPr lang="cs-CZ" dirty="0"/>
              <a:t> ex </a:t>
            </a:r>
            <a:r>
              <a:rPr lang="cs-CZ" dirty="0" err="1"/>
              <a:t>rerum</a:t>
            </a:r>
            <a:r>
              <a:rPr lang="cs-CZ" dirty="0"/>
              <a:t> </a:t>
            </a:r>
            <a:r>
              <a:rPr lang="cs-CZ" dirty="0" err="1"/>
              <a:t>cognitione</a:t>
            </a:r>
            <a:r>
              <a:rPr lang="cs-CZ" dirty="0"/>
              <a:t> </a:t>
            </a:r>
            <a:r>
              <a:rPr lang="cs-CZ" dirty="0" err="1"/>
              <a:t>efflorescat</a:t>
            </a:r>
            <a:r>
              <a:rPr lang="cs-CZ" dirty="0"/>
              <a:t> et </a:t>
            </a:r>
            <a:r>
              <a:rPr lang="cs-CZ" dirty="0" err="1"/>
              <a:t>redundet</a:t>
            </a:r>
            <a:r>
              <a:rPr lang="cs-CZ" dirty="0"/>
              <a:t> </a:t>
            </a:r>
            <a:r>
              <a:rPr lang="cs-CZ" dirty="0" err="1"/>
              <a:t>oportet</a:t>
            </a:r>
            <a:r>
              <a:rPr lang="cs-CZ" dirty="0"/>
              <a:t> </a:t>
            </a:r>
            <a:r>
              <a:rPr lang="cs-CZ" dirty="0" err="1"/>
              <a:t>oratio</a:t>
            </a:r>
            <a:r>
              <a:rPr lang="cs-CZ" dirty="0"/>
              <a:t>. </a:t>
            </a:r>
            <a:r>
              <a:rPr lang="cs-CZ" dirty="0" err="1"/>
              <a:t>Quae</a:t>
            </a:r>
            <a:r>
              <a:rPr lang="cs-CZ" dirty="0"/>
              <a:t>, </a:t>
            </a:r>
            <a:r>
              <a:rPr lang="cs-CZ" dirty="0" err="1"/>
              <a:t>nisi</a:t>
            </a:r>
            <a:r>
              <a:rPr lang="cs-CZ" dirty="0"/>
              <a:t> res </a:t>
            </a:r>
            <a:r>
              <a:rPr lang="cs-CZ" dirty="0" err="1"/>
              <a:t>est</a:t>
            </a:r>
            <a:r>
              <a:rPr lang="cs-CZ" dirty="0"/>
              <a:t> ab </a:t>
            </a:r>
            <a:r>
              <a:rPr lang="cs-CZ" dirty="0" err="1"/>
              <a:t>oratore</a:t>
            </a:r>
            <a:r>
              <a:rPr lang="cs-CZ" dirty="0"/>
              <a:t> </a:t>
            </a:r>
            <a:r>
              <a:rPr lang="cs-CZ" dirty="0" err="1"/>
              <a:t>percepta</a:t>
            </a:r>
            <a:r>
              <a:rPr lang="cs-CZ" dirty="0"/>
              <a:t> et </a:t>
            </a:r>
            <a:r>
              <a:rPr lang="cs-CZ" dirty="0" err="1"/>
              <a:t>cognita</a:t>
            </a:r>
            <a:r>
              <a:rPr lang="cs-CZ" dirty="0"/>
              <a:t>, </a:t>
            </a:r>
            <a:r>
              <a:rPr lang="cs-CZ" dirty="0" err="1"/>
              <a:t>inanem</a:t>
            </a:r>
            <a:r>
              <a:rPr lang="cs-CZ" dirty="0"/>
              <a:t> </a:t>
            </a:r>
            <a:r>
              <a:rPr lang="cs-CZ" dirty="0" err="1"/>
              <a:t>quandam</a:t>
            </a:r>
            <a:r>
              <a:rPr lang="cs-CZ" dirty="0"/>
              <a:t> </a:t>
            </a:r>
            <a:r>
              <a:rPr lang="cs-CZ" dirty="0" err="1"/>
              <a:t>habet</a:t>
            </a:r>
            <a:r>
              <a:rPr lang="cs-CZ" dirty="0"/>
              <a:t> </a:t>
            </a:r>
            <a:r>
              <a:rPr lang="cs-CZ" dirty="0" err="1"/>
              <a:t>elocutionem</a:t>
            </a:r>
            <a:r>
              <a:rPr lang="cs-CZ" dirty="0"/>
              <a:t> et </a:t>
            </a:r>
            <a:r>
              <a:rPr lang="cs-CZ" dirty="0" err="1"/>
              <a:t>paene</a:t>
            </a:r>
            <a:r>
              <a:rPr lang="cs-CZ" dirty="0"/>
              <a:t> </a:t>
            </a:r>
            <a:r>
              <a:rPr lang="cs-CZ" dirty="0" err="1"/>
              <a:t>puerilem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21] </a:t>
            </a:r>
            <a:r>
              <a:rPr lang="cs-CZ" dirty="0" err="1"/>
              <a:t>Neque</a:t>
            </a:r>
            <a:r>
              <a:rPr lang="cs-CZ" dirty="0"/>
              <a:t> vero ego hoc tantum </a:t>
            </a:r>
            <a:r>
              <a:rPr lang="cs-CZ" dirty="0" err="1"/>
              <a:t>oneris</a:t>
            </a:r>
            <a:r>
              <a:rPr lang="cs-CZ" dirty="0"/>
              <a:t> </a:t>
            </a:r>
            <a:r>
              <a:rPr lang="cs-CZ" dirty="0" err="1"/>
              <a:t>imponam</a:t>
            </a:r>
            <a:r>
              <a:rPr lang="cs-CZ" dirty="0"/>
              <a:t> </a:t>
            </a:r>
            <a:r>
              <a:rPr lang="cs-CZ" dirty="0" err="1"/>
              <a:t>nostris</a:t>
            </a:r>
            <a:r>
              <a:rPr lang="cs-CZ" dirty="0"/>
              <a:t> </a:t>
            </a:r>
            <a:r>
              <a:rPr lang="cs-CZ" dirty="0" err="1"/>
              <a:t>praesertim</a:t>
            </a:r>
            <a:r>
              <a:rPr lang="cs-CZ" dirty="0"/>
              <a:t> </a:t>
            </a:r>
            <a:r>
              <a:rPr lang="cs-CZ" dirty="0" err="1"/>
              <a:t>oratoribus</a:t>
            </a:r>
            <a:r>
              <a:rPr lang="cs-CZ" dirty="0"/>
              <a:t> in </a:t>
            </a:r>
            <a:r>
              <a:rPr lang="cs-CZ" dirty="0" err="1"/>
              <a:t>hac</a:t>
            </a:r>
            <a:r>
              <a:rPr lang="cs-CZ" dirty="0"/>
              <a:t> </a:t>
            </a:r>
            <a:r>
              <a:rPr lang="cs-CZ" dirty="0" err="1"/>
              <a:t>tanta</a:t>
            </a:r>
            <a:r>
              <a:rPr lang="cs-CZ" dirty="0"/>
              <a:t> </a:t>
            </a:r>
            <a:r>
              <a:rPr lang="cs-CZ" dirty="0" err="1"/>
              <a:t>occupatione</a:t>
            </a:r>
            <a:r>
              <a:rPr lang="cs-CZ" dirty="0"/>
              <a:t> </a:t>
            </a:r>
            <a:r>
              <a:rPr lang="cs-CZ" dirty="0" err="1"/>
              <a:t>urbis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vitae,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eis </a:t>
            </a:r>
            <a:r>
              <a:rPr lang="cs-CZ" dirty="0" err="1"/>
              <a:t>putem</a:t>
            </a:r>
            <a:r>
              <a:rPr lang="cs-CZ" dirty="0"/>
              <a:t> </a:t>
            </a:r>
            <a:r>
              <a:rPr lang="cs-CZ" dirty="0" err="1"/>
              <a:t>licere</a:t>
            </a:r>
            <a:r>
              <a:rPr lang="cs-CZ" dirty="0"/>
              <a:t> </a:t>
            </a:r>
            <a:r>
              <a:rPr lang="cs-CZ" dirty="0" err="1"/>
              <a:t>nescire</a:t>
            </a:r>
            <a:r>
              <a:rPr lang="cs-CZ" dirty="0"/>
              <a:t>, </a:t>
            </a:r>
            <a:r>
              <a:rPr lang="cs-CZ" dirty="0" err="1"/>
              <a:t>quamquam</a:t>
            </a:r>
            <a:r>
              <a:rPr lang="cs-CZ" dirty="0"/>
              <a:t> vis </a:t>
            </a:r>
            <a:r>
              <a:rPr lang="cs-CZ" dirty="0" err="1"/>
              <a:t>oratoris</a:t>
            </a:r>
            <a:r>
              <a:rPr lang="cs-CZ" dirty="0"/>
              <a:t> </a:t>
            </a:r>
            <a:r>
              <a:rPr lang="cs-CZ" dirty="0" err="1"/>
              <a:t>professioque</a:t>
            </a:r>
            <a:r>
              <a:rPr lang="cs-CZ" dirty="0"/>
              <a:t> </a:t>
            </a:r>
            <a:r>
              <a:rPr lang="cs-CZ" dirty="0" err="1"/>
              <a:t>ipsa</a:t>
            </a:r>
            <a:r>
              <a:rPr lang="cs-CZ" dirty="0"/>
              <a:t> bene </a:t>
            </a:r>
            <a:r>
              <a:rPr lang="cs-CZ" dirty="0" err="1"/>
              <a:t>dicendi</a:t>
            </a:r>
            <a:r>
              <a:rPr lang="cs-CZ" dirty="0"/>
              <a:t> hoc </a:t>
            </a:r>
            <a:r>
              <a:rPr lang="cs-CZ" dirty="0" err="1"/>
              <a:t>suscipere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dirty="0" err="1"/>
              <a:t>polliceri</a:t>
            </a:r>
            <a:r>
              <a:rPr lang="cs-CZ" dirty="0"/>
              <a:t> </a:t>
            </a:r>
            <a:r>
              <a:rPr lang="cs-CZ" dirty="0" err="1"/>
              <a:t>videtur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 omni de re, </a:t>
            </a:r>
            <a:r>
              <a:rPr lang="cs-CZ" dirty="0" err="1"/>
              <a:t>quaecumque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proposita</a:t>
            </a:r>
            <a:r>
              <a:rPr lang="cs-CZ" dirty="0"/>
              <a:t>, </a:t>
            </a:r>
            <a:r>
              <a:rPr lang="cs-CZ" dirty="0" err="1"/>
              <a:t>ornate</a:t>
            </a:r>
            <a:r>
              <a:rPr lang="cs-CZ" dirty="0"/>
              <a:t> ab </a:t>
            </a:r>
            <a:r>
              <a:rPr lang="cs-CZ" dirty="0" err="1"/>
              <a:t>eo</a:t>
            </a:r>
            <a:r>
              <a:rPr lang="cs-CZ" dirty="0"/>
              <a:t> </a:t>
            </a:r>
            <a:r>
              <a:rPr lang="cs-CZ" dirty="0" err="1"/>
              <a:t>copioseque</a:t>
            </a:r>
            <a:r>
              <a:rPr lang="cs-CZ" dirty="0"/>
              <a:t> </a:t>
            </a:r>
            <a:r>
              <a:rPr lang="cs-CZ" dirty="0" err="1"/>
              <a:t>dicatur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22] Sed </a:t>
            </a:r>
            <a:r>
              <a:rPr lang="cs-CZ" dirty="0" err="1"/>
              <a:t>quia</a:t>
            </a:r>
            <a:r>
              <a:rPr lang="cs-CZ" dirty="0"/>
              <a:t> non </a:t>
            </a:r>
            <a:r>
              <a:rPr lang="cs-CZ" dirty="0" err="1"/>
              <a:t>dubito</a:t>
            </a:r>
            <a:r>
              <a:rPr lang="cs-CZ" dirty="0"/>
              <a:t> </a:t>
            </a:r>
            <a:r>
              <a:rPr lang="cs-CZ" dirty="0" err="1"/>
              <a:t>quin</a:t>
            </a:r>
            <a:r>
              <a:rPr lang="cs-CZ" dirty="0"/>
              <a:t> hoc </a:t>
            </a:r>
            <a:r>
              <a:rPr lang="cs-CZ" dirty="0" err="1"/>
              <a:t>plerisque</a:t>
            </a:r>
            <a:r>
              <a:rPr lang="cs-CZ" dirty="0"/>
              <a:t> </a:t>
            </a:r>
            <a:r>
              <a:rPr lang="cs-CZ" dirty="0" err="1"/>
              <a:t>immensum</a:t>
            </a:r>
            <a:r>
              <a:rPr lang="cs-CZ" dirty="0"/>
              <a:t> </a:t>
            </a:r>
            <a:r>
              <a:rPr lang="cs-CZ" dirty="0" err="1"/>
              <a:t>infinitumque</a:t>
            </a:r>
            <a:r>
              <a:rPr lang="cs-CZ" dirty="0"/>
              <a:t> </a:t>
            </a:r>
            <a:r>
              <a:rPr lang="cs-CZ" dirty="0" err="1"/>
              <a:t>videatur</a:t>
            </a:r>
            <a:r>
              <a:rPr lang="cs-CZ" dirty="0"/>
              <a:t>, et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Graecos</a:t>
            </a:r>
            <a:r>
              <a:rPr lang="cs-CZ" dirty="0"/>
              <a:t> </a:t>
            </a:r>
            <a:r>
              <a:rPr lang="cs-CZ" dirty="0" err="1"/>
              <a:t>homines</a:t>
            </a:r>
            <a:r>
              <a:rPr lang="cs-CZ" dirty="0"/>
              <a:t> non </a:t>
            </a:r>
            <a:r>
              <a:rPr lang="cs-CZ" dirty="0" err="1"/>
              <a:t>solum</a:t>
            </a:r>
            <a:r>
              <a:rPr lang="cs-CZ" dirty="0"/>
              <a:t> ingenio et </a:t>
            </a:r>
            <a:r>
              <a:rPr lang="cs-CZ" dirty="0" err="1"/>
              <a:t>doctrina</a:t>
            </a:r>
            <a:r>
              <a:rPr lang="cs-CZ" dirty="0"/>
              <a:t>, sed </a:t>
            </a:r>
            <a:r>
              <a:rPr lang="cs-CZ" dirty="0" err="1"/>
              <a:t>etiam</a:t>
            </a:r>
            <a:r>
              <a:rPr lang="cs-CZ" dirty="0"/>
              <a:t> </a:t>
            </a:r>
            <a:r>
              <a:rPr lang="cs-CZ" dirty="0" err="1"/>
              <a:t>otio</a:t>
            </a:r>
            <a:r>
              <a:rPr lang="cs-CZ" dirty="0"/>
              <a:t> </a:t>
            </a:r>
            <a:r>
              <a:rPr lang="cs-CZ" dirty="0" err="1"/>
              <a:t>studioque</a:t>
            </a:r>
            <a:r>
              <a:rPr lang="cs-CZ" dirty="0"/>
              <a:t> </a:t>
            </a:r>
            <a:r>
              <a:rPr lang="cs-CZ" dirty="0" err="1"/>
              <a:t>abundantis</a:t>
            </a:r>
            <a:r>
              <a:rPr lang="cs-CZ" dirty="0"/>
              <a:t> </a:t>
            </a:r>
            <a:r>
              <a:rPr lang="cs-CZ" dirty="0" err="1"/>
              <a:t>partitionem</a:t>
            </a:r>
            <a:r>
              <a:rPr lang="cs-CZ" dirty="0"/>
              <a:t> </a:t>
            </a:r>
            <a:r>
              <a:rPr lang="cs-CZ" dirty="0" err="1"/>
              <a:t>iam</a:t>
            </a:r>
            <a:r>
              <a:rPr lang="cs-CZ" dirty="0"/>
              <a:t> </a:t>
            </a:r>
            <a:r>
              <a:rPr lang="cs-CZ" dirty="0" err="1"/>
              <a:t>quandam</a:t>
            </a:r>
            <a:r>
              <a:rPr lang="cs-CZ" dirty="0"/>
              <a:t> </a:t>
            </a:r>
            <a:r>
              <a:rPr lang="cs-CZ" dirty="0" err="1"/>
              <a:t>artium</a:t>
            </a:r>
            <a:r>
              <a:rPr lang="cs-CZ" dirty="0"/>
              <a:t> </a:t>
            </a:r>
            <a:r>
              <a:rPr lang="cs-CZ" dirty="0" err="1"/>
              <a:t>fecisse</a:t>
            </a:r>
            <a:r>
              <a:rPr lang="cs-CZ" dirty="0"/>
              <a:t> video </a:t>
            </a:r>
            <a:r>
              <a:rPr lang="cs-CZ" dirty="0" err="1"/>
              <a:t>neque</a:t>
            </a:r>
            <a:r>
              <a:rPr lang="cs-CZ" dirty="0"/>
              <a:t> in </a:t>
            </a:r>
            <a:r>
              <a:rPr lang="cs-CZ" dirty="0" err="1"/>
              <a:t>universo</a:t>
            </a:r>
            <a:r>
              <a:rPr lang="cs-CZ" dirty="0"/>
              <a:t> </a:t>
            </a:r>
            <a:r>
              <a:rPr lang="cs-CZ" dirty="0" err="1"/>
              <a:t>genere</a:t>
            </a:r>
            <a:r>
              <a:rPr lang="cs-CZ" dirty="0"/>
              <a:t> </a:t>
            </a:r>
            <a:r>
              <a:rPr lang="cs-CZ" dirty="0" err="1"/>
              <a:t>singulos</a:t>
            </a:r>
            <a:r>
              <a:rPr lang="cs-CZ" dirty="0"/>
              <a:t> </a:t>
            </a:r>
            <a:r>
              <a:rPr lang="cs-CZ" dirty="0" err="1"/>
              <a:t>elaborasse</a:t>
            </a:r>
            <a:r>
              <a:rPr lang="cs-CZ" dirty="0"/>
              <a:t>, sed </a:t>
            </a:r>
            <a:r>
              <a:rPr lang="cs-CZ" dirty="0" err="1"/>
              <a:t>seposuisse</a:t>
            </a:r>
            <a:r>
              <a:rPr lang="cs-CZ" dirty="0"/>
              <a:t> a </a:t>
            </a:r>
            <a:r>
              <a:rPr lang="cs-CZ" dirty="0" err="1"/>
              <a:t>ceteris</a:t>
            </a:r>
            <a:r>
              <a:rPr lang="cs-CZ" dirty="0"/>
              <a:t> </a:t>
            </a:r>
            <a:r>
              <a:rPr lang="cs-CZ" dirty="0" err="1"/>
              <a:t>dictionibus</a:t>
            </a:r>
            <a:r>
              <a:rPr lang="cs-CZ" dirty="0"/>
              <a:t> </a:t>
            </a:r>
            <a:r>
              <a:rPr lang="cs-CZ" dirty="0" err="1"/>
              <a:t>eam</a:t>
            </a:r>
            <a:r>
              <a:rPr lang="cs-CZ" dirty="0"/>
              <a:t> partem </a:t>
            </a:r>
            <a:r>
              <a:rPr lang="cs-CZ" dirty="0" err="1"/>
              <a:t>dicendi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in </a:t>
            </a:r>
            <a:r>
              <a:rPr lang="cs-CZ" dirty="0" err="1"/>
              <a:t>forensibus</a:t>
            </a:r>
            <a:r>
              <a:rPr lang="cs-CZ" dirty="0"/>
              <a:t> </a:t>
            </a:r>
            <a:r>
              <a:rPr lang="cs-CZ" dirty="0" err="1"/>
              <a:t>disceptationibus</a:t>
            </a:r>
            <a:r>
              <a:rPr lang="cs-CZ" dirty="0"/>
              <a:t> </a:t>
            </a:r>
            <a:r>
              <a:rPr lang="cs-CZ" dirty="0" err="1"/>
              <a:t>iudiciorum</a:t>
            </a:r>
            <a:r>
              <a:rPr lang="cs-CZ" dirty="0"/>
              <a:t> aut </a:t>
            </a:r>
            <a:r>
              <a:rPr lang="cs-CZ" dirty="0" err="1"/>
              <a:t>deliberationum</a:t>
            </a:r>
            <a:r>
              <a:rPr lang="cs-CZ" dirty="0"/>
              <a:t> </a:t>
            </a:r>
            <a:r>
              <a:rPr lang="cs-CZ" dirty="0" err="1"/>
              <a:t>versaretur</a:t>
            </a:r>
            <a:r>
              <a:rPr lang="cs-CZ" dirty="0"/>
              <a:t>, et id </a:t>
            </a:r>
            <a:r>
              <a:rPr lang="cs-CZ" dirty="0" err="1"/>
              <a:t>unum</a:t>
            </a:r>
            <a:r>
              <a:rPr lang="cs-CZ" dirty="0"/>
              <a:t> genus </a:t>
            </a:r>
            <a:r>
              <a:rPr lang="cs-CZ" dirty="0" err="1"/>
              <a:t>oratori</a:t>
            </a:r>
            <a:r>
              <a:rPr lang="cs-CZ" dirty="0"/>
              <a:t> </a:t>
            </a:r>
            <a:r>
              <a:rPr lang="cs-CZ" dirty="0" err="1"/>
              <a:t>reliquisse</a:t>
            </a:r>
            <a:r>
              <a:rPr lang="cs-CZ" dirty="0"/>
              <a:t>; non </a:t>
            </a:r>
            <a:r>
              <a:rPr lang="cs-CZ" dirty="0" err="1"/>
              <a:t>complectar</a:t>
            </a:r>
            <a:r>
              <a:rPr lang="cs-CZ" dirty="0"/>
              <a:t> in his libris </a:t>
            </a:r>
            <a:r>
              <a:rPr lang="cs-CZ" dirty="0" err="1"/>
              <a:t>amplius</a:t>
            </a:r>
            <a:r>
              <a:rPr lang="cs-CZ" dirty="0"/>
              <a:t>,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huic</a:t>
            </a:r>
            <a:r>
              <a:rPr lang="cs-CZ" dirty="0"/>
              <a:t> </a:t>
            </a:r>
            <a:r>
              <a:rPr lang="cs-CZ" dirty="0" err="1"/>
              <a:t>generi</a:t>
            </a:r>
            <a:r>
              <a:rPr lang="cs-CZ" dirty="0"/>
              <a:t> re </a:t>
            </a:r>
            <a:r>
              <a:rPr lang="cs-CZ" dirty="0" err="1"/>
              <a:t>quaesita</a:t>
            </a:r>
            <a:r>
              <a:rPr lang="cs-CZ" dirty="0"/>
              <a:t> et </a:t>
            </a:r>
            <a:r>
              <a:rPr lang="cs-CZ" dirty="0" err="1"/>
              <a:t>multum</a:t>
            </a:r>
            <a:r>
              <a:rPr lang="cs-CZ" dirty="0"/>
              <a:t> </a:t>
            </a:r>
            <a:r>
              <a:rPr lang="cs-CZ" dirty="0" err="1"/>
              <a:t>disputata</a:t>
            </a:r>
            <a:r>
              <a:rPr lang="cs-CZ" dirty="0"/>
              <a:t> </a:t>
            </a:r>
            <a:r>
              <a:rPr lang="cs-CZ" dirty="0" err="1"/>
              <a:t>summorum</a:t>
            </a:r>
            <a:r>
              <a:rPr lang="cs-CZ" dirty="0"/>
              <a:t> </a:t>
            </a:r>
            <a:r>
              <a:rPr lang="cs-CZ" dirty="0" err="1"/>
              <a:t>hominum</a:t>
            </a:r>
            <a:r>
              <a:rPr lang="cs-CZ" dirty="0"/>
              <a:t> </a:t>
            </a:r>
            <a:r>
              <a:rPr lang="cs-CZ" dirty="0" err="1"/>
              <a:t>prope</a:t>
            </a:r>
            <a:r>
              <a:rPr lang="cs-CZ" dirty="0"/>
              <a:t> </a:t>
            </a:r>
            <a:r>
              <a:rPr lang="cs-CZ" dirty="0" err="1"/>
              <a:t>consensu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tributum</a:t>
            </a:r>
            <a:r>
              <a:rPr lang="cs-CZ" dirty="0"/>
              <a:t>;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23] </a:t>
            </a:r>
            <a:r>
              <a:rPr lang="cs-CZ" dirty="0" err="1"/>
              <a:t>repetamque</a:t>
            </a:r>
            <a:r>
              <a:rPr lang="cs-CZ" dirty="0"/>
              <a:t> non ab </a:t>
            </a:r>
            <a:r>
              <a:rPr lang="cs-CZ" dirty="0" err="1"/>
              <a:t>incunabulis</a:t>
            </a:r>
            <a:r>
              <a:rPr lang="cs-CZ" dirty="0"/>
              <a:t> </a:t>
            </a:r>
            <a:r>
              <a:rPr lang="cs-CZ" dirty="0" err="1"/>
              <a:t>nostrae</a:t>
            </a:r>
            <a:r>
              <a:rPr lang="cs-CZ" dirty="0"/>
              <a:t> </a:t>
            </a:r>
            <a:r>
              <a:rPr lang="cs-CZ" dirty="0" err="1"/>
              <a:t>veteris</a:t>
            </a:r>
            <a:r>
              <a:rPr lang="cs-CZ" dirty="0"/>
              <a:t> </a:t>
            </a:r>
            <a:r>
              <a:rPr lang="cs-CZ" dirty="0" err="1"/>
              <a:t>puerilisque</a:t>
            </a:r>
            <a:r>
              <a:rPr lang="cs-CZ" dirty="0"/>
              <a:t> </a:t>
            </a:r>
            <a:r>
              <a:rPr lang="cs-CZ" dirty="0" err="1"/>
              <a:t>doctrinae</a:t>
            </a:r>
            <a:r>
              <a:rPr lang="cs-CZ" dirty="0"/>
              <a:t> </a:t>
            </a:r>
            <a:r>
              <a:rPr lang="cs-CZ" dirty="0" err="1"/>
              <a:t>quendam</a:t>
            </a:r>
            <a:r>
              <a:rPr lang="cs-CZ" dirty="0"/>
              <a:t> </a:t>
            </a:r>
            <a:r>
              <a:rPr lang="cs-CZ" dirty="0" err="1"/>
              <a:t>ordinem</a:t>
            </a:r>
            <a:r>
              <a:rPr lang="cs-CZ" dirty="0"/>
              <a:t> </a:t>
            </a:r>
            <a:r>
              <a:rPr lang="cs-CZ" dirty="0" err="1"/>
              <a:t>praeceptorum</a:t>
            </a:r>
            <a:r>
              <a:rPr lang="cs-CZ" dirty="0"/>
              <a:t>, sed </a:t>
            </a:r>
            <a:r>
              <a:rPr lang="cs-CZ" dirty="0" err="1"/>
              <a:t>ea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quondam</a:t>
            </a:r>
            <a:r>
              <a:rPr lang="cs-CZ" dirty="0"/>
              <a:t> </a:t>
            </a:r>
            <a:r>
              <a:rPr lang="cs-CZ" dirty="0" err="1"/>
              <a:t>accepi</a:t>
            </a:r>
            <a:r>
              <a:rPr lang="cs-CZ" dirty="0"/>
              <a:t> in </a:t>
            </a:r>
            <a:r>
              <a:rPr lang="cs-CZ" dirty="0" err="1"/>
              <a:t>nostrorum</a:t>
            </a:r>
            <a:r>
              <a:rPr lang="cs-CZ" dirty="0"/>
              <a:t> </a:t>
            </a:r>
            <a:r>
              <a:rPr lang="cs-CZ" dirty="0" err="1"/>
              <a:t>hominum</a:t>
            </a:r>
            <a:r>
              <a:rPr lang="cs-CZ" dirty="0"/>
              <a:t> </a:t>
            </a:r>
            <a:r>
              <a:rPr lang="cs-CZ" dirty="0" err="1"/>
              <a:t>eloquentissimorum</a:t>
            </a:r>
            <a:r>
              <a:rPr lang="cs-CZ" dirty="0"/>
              <a:t> et omni </a:t>
            </a:r>
            <a:r>
              <a:rPr lang="cs-CZ" dirty="0" err="1"/>
              <a:t>dignitate</a:t>
            </a:r>
            <a:r>
              <a:rPr lang="cs-CZ" dirty="0"/>
              <a:t> </a:t>
            </a:r>
            <a:r>
              <a:rPr lang="cs-CZ" dirty="0" err="1"/>
              <a:t>principum</a:t>
            </a:r>
            <a:r>
              <a:rPr lang="cs-CZ" dirty="0"/>
              <a:t> </a:t>
            </a:r>
            <a:r>
              <a:rPr lang="cs-CZ" dirty="0" err="1"/>
              <a:t>disputatione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versata</a:t>
            </a:r>
            <a:r>
              <a:rPr lang="cs-CZ" dirty="0"/>
              <a:t>; non quo </a:t>
            </a:r>
            <a:r>
              <a:rPr lang="cs-CZ" dirty="0" err="1"/>
              <a:t>illa</a:t>
            </a:r>
            <a:r>
              <a:rPr lang="cs-CZ" dirty="0"/>
              <a:t> </a:t>
            </a:r>
            <a:r>
              <a:rPr lang="cs-CZ" dirty="0" err="1"/>
              <a:t>contemnam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Graeci</a:t>
            </a:r>
            <a:r>
              <a:rPr lang="cs-CZ" dirty="0"/>
              <a:t> </a:t>
            </a:r>
            <a:r>
              <a:rPr lang="cs-CZ" dirty="0" err="1"/>
              <a:t>dicendi</a:t>
            </a:r>
            <a:r>
              <a:rPr lang="cs-CZ" dirty="0"/>
              <a:t> </a:t>
            </a:r>
            <a:r>
              <a:rPr lang="cs-CZ" dirty="0" err="1"/>
              <a:t>artifices</a:t>
            </a:r>
            <a:r>
              <a:rPr lang="cs-CZ" dirty="0"/>
              <a:t> et </a:t>
            </a:r>
            <a:r>
              <a:rPr lang="cs-CZ" dirty="0" err="1"/>
              <a:t>doctores</a:t>
            </a:r>
            <a:r>
              <a:rPr lang="cs-CZ" dirty="0"/>
              <a:t> </a:t>
            </a:r>
            <a:r>
              <a:rPr lang="cs-CZ" dirty="0" err="1"/>
              <a:t>reliquerunt</a:t>
            </a:r>
            <a:r>
              <a:rPr lang="cs-CZ" dirty="0"/>
              <a:t>, sed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illa</a:t>
            </a:r>
            <a:r>
              <a:rPr lang="cs-CZ" dirty="0"/>
              <a:t> </a:t>
            </a:r>
            <a:r>
              <a:rPr lang="cs-CZ" dirty="0" err="1"/>
              <a:t>pateant</a:t>
            </a:r>
            <a:r>
              <a:rPr lang="cs-CZ" dirty="0"/>
              <a:t> in </a:t>
            </a:r>
            <a:r>
              <a:rPr lang="cs-CZ" dirty="0" err="1"/>
              <a:t>promptuque</a:t>
            </a:r>
            <a:r>
              <a:rPr lang="cs-CZ" dirty="0"/>
              <a:t> </a:t>
            </a:r>
            <a:r>
              <a:rPr lang="cs-CZ" dirty="0" err="1"/>
              <a:t>sint</a:t>
            </a:r>
            <a:r>
              <a:rPr lang="cs-CZ" dirty="0"/>
              <a:t> omnibus, </a:t>
            </a:r>
            <a:r>
              <a:rPr lang="cs-CZ" dirty="0" err="1"/>
              <a:t>neque</a:t>
            </a:r>
            <a:r>
              <a:rPr lang="cs-CZ" dirty="0"/>
              <a:t>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interpretatione</a:t>
            </a:r>
            <a:r>
              <a:rPr lang="cs-CZ" dirty="0"/>
              <a:t> mea aut </a:t>
            </a:r>
            <a:r>
              <a:rPr lang="cs-CZ" dirty="0" err="1"/>
              <a:t>ornatius</a:t>
            </a:r>
            <a:r>
              <a:rPr lang="cs-CZ" dirty="0"/>
              <a:t> </a:t>
            </a:r>
            <a:r>
              <a:rPr lang="cs-CZ" dirty="0" err="1"/>
              <a:t>explicari</a:t>
            </a:r>
            <a:r>
              <a:rPr lang="cs-CZ" dirty="0"/>
              <a:t> aut </a:t>
            </a:r>
            <a:r>
              <a:rPr lang="cs-CZ" dirty="0" err="1"/>
              <a:t>planius</a:t>
            </a:r>
            <a:r>
              <a:rPr lang="cs-CZ" dirty="0"/>
              <a:t> </a:t>
            </a:r>
            <a:r>
              <a:rPr lang="cs-CZ" dirty="0" err="1"/>
              <a:t>exprimi</a:t>
            </a:r>
            <a:r>
              <a:rPr lang="cs-CZ" dirty="0"/>
              <a:t> </a:t>
            </a:r>
            <a:r>
              <a:rPr lang="cs-CZ" dirty="0" err="1"/>
              <a:t>possint</a:t>
            </a:r>
            <a:r>
              <a:rPr lang="cs-CZ" dirty="0"/>
              <a:t>, </a:t>
            </a:r>
            <a:r>
              <a:rPr lang="cs-CZ" dirty="0" err="1"/>
              <a:t>dabis</a:t>
            </a:r>
            <a:r>
              <a:rPr lang="cs-CZ" dirty="0"/>
              <a:t> </a:t>
            </a:r>
            <a:r>
              <a:rPr lang="cs-CZ" dirty="0" err="1"/>
              <a:t>hanc</a:t>
            </a:r>
            <a:r>
              <a:rPr lang="cs-CZ" dirty="0"/>
              <a:t> </a:t>
            </a:r>
            <a:r>
              <a:rPr lang="cs-CZ" dirty="0" err="1"/>
              <a:t>veniam</a:t>
            </a:r>
            <a:r>
              <a:rPr lang="cs-CZ" dirty="0"/>
              <a:t>, mi </a:t>
            </a:r>
            <a:r>
              <a:rPr lang="cs-CZ" dirty="0" err="1"/>
              <a:t>frater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opinor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eorum</a:t>
            </a:r>
            <a:r>
              <a:rPr lang="cs-CZ" dirty="0"/>
              <a:t>, </a:t>
            </a:r>
            <a:r>
              <a:rPr lang="cs-CZ" dirty="0" err="1"/>
              <a:t>quibus</a:t>
            </a:r>
            <a:r>
              <a:rPr lang="cs-CZ" dirty="0"/>
              <a:t> </a:t>
            </a:r>
            <a:r>
              <a:rPr lang="cs-CZ" dirty="0" err="1"/>
              <a:t>summa</a:t>
            </a:r>
            <a:r>
              <a:rPr lang="cs-CZ" dirty="0"/>
              <a:t> </a:t>
            </a:r>
            <a:r>
              <a:rPr lang="cs-CZ" dirty="0" err="1"/>
              <a:t>dicendi</a:t>
            </a:r>
            <a:r>
              <a:rPr lang="cs-CZ" dirty="0"/>
              <a:t> </a:t>
            </a:r>
            <a:r>
              <a:rPr lang="cs-CZ" dirty="0" err="1"/>
              <a:t>laus</a:t>
            </a:r>
            <a:r>
              <a:rPr lang="cs-CZ" dirty="0"/>
              <a:t> a </a:t>
            </a:r>
            <a:r>
              <a:rPr lang="cs-CZ" dirty="0" err="1"/>
              <a:t>nostris</a:t>
            </a:r>
            <a:r>
              <a:rPr lang="cs-CZ" dirty="0"/>
              <a:t> </a:t>
            </a:r>
            <a:r>
              <a:rPr lang="cs-CZ" dirty="0" err="1"/>
              <a:t>hominibus</a:t>
            </a:r>
            <a:r>
              <a:rPr lang="cs-CZ" dirty="0"/>
              <a:t> </a:t>
            </a:r>
            <a:r>
              <a:rPr lang="cs-CZ" dirty="0" err="1"/>
              <a:t>concessa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, </a:t>
            </a:r>
            <a:r>
              <a:rPr lang="cs-CZ" dirty="0" err="1"/>
              <a:t>auctoritatem</a:t>
            </a:r>
            <a:r>
              <a:rPr lang="cs-CZ" dirty="0"/>
              <a:t> </a:t>
            </a:r>
            <a:r>
              <a:rPr lang="cs-CZ" dirty="0" err="1"/>
              <a:t>Graecis</a:t>
            </a:r>
            <a:r>
              <a:rPr lang="cs-CZ" dirty="0"/>
              <a:t> </a:t>
            </a:r>
            <a:r>
              <a:rPr lang="cs-CZ" dirty="0" err="1"/>
              <a:t>anteponam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7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 orat.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[VII] [24]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igitur</a:t>
            </a:r>
            <a:r>
              <a:rPr lang="cs-CZ" dirty="0"/>
              <a:t> </a:t>
            </a:r>
            <a:r>
              <a:rPr lang="cs-CZ" dirty="0" err="1"/>
              <a:t>vehementius</a:t>
            </a:r>
            <a:r>
              <a:rPr lang="cs-CZ" dirty="0"/>
              <a:t> </a:t>
            </a:r>
            <a:r>
              <a:rPr lang="cs-CZ" dirty="0" err="1"/>
              <a:t>inveheretur</a:t>
            </a:r>
            <a:r>
              <a:rPr lang="cs-CZ" dirty="0"/>
              <a:t> in </a:t>
            </a:r>
            <a:r>
              <a:rPr lang="cs-CZ" dirty="0" err="1"/>
              <a:t>causam</a:t>
            </a:r>
            <a:r>
              <a:rPr lang="cs-CZ" dirty="0"/>
              <a:t> </a:t>
            </a:r>
            <a:r>
              <a:rPr lang="cs-CZ" dirty="0" err="1"/>
              <a:t>principum</a:t>
            </a:r>
            <a:r>
              <a:rPr lang="cs-CZ" dirty="0"/>
              <a:t> </a:t>
            </a:r>
            <a:r>
              <a:rPr lang="cs-CZ" dirty="0" err="1"/>
              <a:t>consul</a:t>
            </a:r>
            <a:r>
              <a:rPr lang="cs-CZ" dirty="0"/>
              <a:t> </a:t>
            </a:r>
            <a:r>
              <a:rPr lang="cs-CZ" dirty="0" err="1"/>
              <a:t>Philippus</a:t>
            </a:r>
            <a:r>
              <a:rPr lang="cs-CZ" dirty="0"/>
              <a:t> </a:t>
            </a:r>
            <a:r>
              <a:rPr lang="cs-CZ" dirty="0" err="1"/>
              <a:t>Drusique</a:t>
            </a:r>
            <a:r>
              <a:rPr lang="cs-CZ" dirty="0"/>
              <a:t> </a:t>
            </a:r>
            <a:r>
              <a:rPr lang="cs-CZ" dirty="0" err="1"/>
              <a:t>tribunatus</a:t>
            </a:r>
            <a:r>
              <a:rPr lang="cs-CZ" dirty="0"/>
              <a:t> pro </a:t>
            </a:r>
            <a:r>
              <a:rPr lang="cs-CZ" dirty="0" err="1"/>
              <a:t>senatus</a:t>
            </a:r>
            <a:r>
              <a:rPr lang="cs-CZ" dirty="0"/>
              <a:t> </a:t>
            </a:r>
            <a:r>
              <a:rPr lang="cs-CZ" dirty="0" err="1"/>
              <a:t>auctoritate</a:t>
            </a:r>
            <a:r>
              <a:rPr lang="cs-CZ" dirty="0"/>
              <a:t> </a:t>
            </a:r>
            <a:r>
              <a:rPr lang="cs-CZ" dirty="0" err="1"/>
              <a:t>susceptus</a:t>
            </a:r>
            <a:r>
              <a:rPr lang="cs-CZ" dirty="0"/>
              <a:t> </a:t>
            </a:r>
            <a:r>
              <a:rPr lang="cs-CZ" dirty="0" err="1"/>
              <a:t>infringi</a:t>
            </a:r>
            <a:r>
              <a:rPr lang="cs-CZ" dirty="0"/>
              <a:t> </a:t>
            </a:r>
            <a:r>
              <a:rPr lang="cs-CZ" dirty="0" err="1"/>
              <a:t>iam</a:t>
            </a:r>
            <a:r>
              <a:rPr lang="cs-CZ" dirty="0"/>
              <a:t> </a:t>
            </a:r>
            <a:r>
              <a:rPr lang="cs-CZ" dirty="0" err="1"/>
              <a:t>debilitarique</a:t>
            </a:r>
            <a:r>
              <a:rPr lang="cs-CZ" dirty="0"/>
              <a:t> </a:t>
            </a:r>
            <a:r>
              <a:rPr lang="cs-CZ" dirty="0" err="1"/>
              <a:t>videretur</a:t>
            </a:r>
            <a:r>
              <a:rPr lang="cs-CZ" dirty="0"/>
              <a:t>, </a:t>
            </a:r>
            <a:r>
              <a:rPr lang="cs-CZ" dirty="0" err="1"/>
              <a:t>dici</a:t>
            </a:r>
            <a:r>
              <a:rPr lang="cs-CZ" dirty="0"/>
              <a:t> </a:t>
            </a:r>
            <a:r>
              <a:rPr lang="cs-CZ" dirty="0" err="1"/>
              <a:t>mihi</a:t>
            </a:r>
            <a:r>
              <a:rPr lang="cs-CZ" dirty="0"/>
              <a:t> </a:t>
            </a:r>
            <a:r>
              <a:rPr lang="cs-CZ" dirty="0" err="1"/>
              <a:t>memini</a:t>
            </a:r>
            <a:r>
              <a:rPr lang="cs-CZ" dirty="0"/>
              <a:t> </a:t>
            </a:r>
            <a:r>
              <a:rPr lang="cs-CZ" dirty="0" err="1"/>
              <a:t>ludorum</a:t>
            </a:r>
            <a:r>
              <a:rPr lang="cs-CZ" dirty="0"/>
              <a:t> </a:t>
            </a:r>
            <a:r>
              <a:rPr lang="cs-CZ" dirty="0" err="1"/>
              <a:t>Romanorum</a:t>
            </a:r>
            <a:r>
              <a:rPr lang="cs-CZ" dirty="0"/>
              <a:t> </a:t>
            </a:r>
            <a:r>
              <a:rPr lang="cs-CZ" dirty="0" err="1"/>
              <a:t>diebus</a:t>
            </a:r>
            <a:r>
              <a:rPr lang="cs-CZ" dirty="0"/>
              <a:t> L. </a:t>
            </a:r>
            <a:r>
              <a:rPr lang="cs-CZ" dirty="0" err="1"/>
              <a:t>Crassum</a:t>
            </a:r>
            <a:r>
              <a:rPr lang="cs-CZ" dirty="0"/>
              <a:t> quasi </a:t>
            </a:r>
            <a:r>
              <a:rPr lang="cs-CZ" dirty="0" err="1"/>
              <a:t>conligendi</a:t>
            </a:r>
            <a:r>
              <a:rPr lang="cs-CZ" dirty="0"/>
              <a:t> </a:t>
            </a:r>
            <a:r>
              <a:rPr lang="cs-CZ" dirty="0" err="1"/>
              <a:t>sui</a:t>
            </a:r>
            <a:r>
              <a:rPr lang="cs-CZ" dirty="0"/>
              <a:t> causa se in </a:t>
            </a:r>
            <a:r>
              <a:rPr lang="cs-CZ" dirty="0" err="1"/>
              <a:t>Tusculanum</a:t>
            </a:r>
            <a:r>
              <a:rPr lang="cs-CZ" dirty="0"/>
              <a:t> </a:t>
            </a:r>
            <a:r>
              <a:rPr lang="cs-CZ" dirty="0" err="1"/>
              <a:t>contulisse</a:t>
            </a:r>
            <a:r>
              <a:rPr lang="cs-CZ" dirty="0"/>
              <a:t>; </a:t>
            </a:r>
            <a:r>
              <a:rPr lang="cs-CZ" dirty="0" err="1"/>
              <a:t>venisse</a:t>
            </a:r>
            <a:r>
              <a:rPr lang="cs-CZ" dirty="0"/>
              <a:t> </a:t>
            </a:r>
            <a:r>
              <a:rPr lang="cs-CZ" dirty="0" err="1"/>
              <a:t>eodem</a:t>
            </a:r>
            <a:r>
              <a:rPr lang="cs-CZ" dirty="0"/>
              <a:t>, </a:t>
            </a:r>
            <a:r>
              <a:rPr lang="cs-CZ" dirty="0" err="1"/>
              <a:t>socer</a:t>
            </a:r>
            <a:r>
              <a:rPr lang="cs-CZ" dirty="0"/>
              <a:t> </a:t>
            </a:r>
            <a:r>
              <a:rPr lang="cs-CZ" dirty="0" err="1"/>
              <a:t>eius</a:t>
            </a:r>
            <a:r>
              <a:rPr lang="cs-CZ" dirty="0"/>
              <a:t> qui </a:t>
            </a:r>
            <a:r>
              <a:rPr lang="cs-CZ" dirty="0" err="1"/>
              <a:t>fuerat</a:t>
            </a:r>
            <a:r>
              <a:rPr lang="cs-CZ" dirty="0"/>
              <a:t>, Q. </a:t>
            </a:r>
            <a:r>
              <a:rPr lang="cs-CZ" dirty="0" err="1"/>
              <a:t>Mucius</a:t>
            </a:r>
            <a:r>
              <a:rPr lang="cs-CZ" dirty="0"/>
              <a:t> </a:t>
            </a:r>
            <a:r>
              <a:rPr lang="cs-CZ" dirty="0" err="1"/>
              <a:t>dicebatur</a:t>
            </a:r>
            <a:r>
              <a:rPr lang="cs-CZ" dirty="0"/>
              <a:t> et M. Antonius, homo et </a:t>
            </a:r>
            <a:r>
              <a:rPr lang="cs-CZ" dirty="0" err="1"/>
              <a:t>consiliorum</a:t>
            </a:r>
            <a:r>
              <a:rPr lang="cs-CZ" dirty="0"/>
              <a:t> in re publica </a:t>
            </a:r>
            <a:r>
              <a:rPr lang="cs-CZ" dirty="0" err="1"/>
              <a:t>socius</a:t>
            </a:r>
            <a:r>
              <a:rPr lang="cs-CZ" dirty="0"/>
              <a:t> et </a:t>
            </a:r>
            <a:r>
              <a:rPr lang="cs-CZ" dirty="0" err="1"/>
              <a:t>summa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Crasso</a:t>
            </a:r>
            <a:r>
              <a:rPr lang="cs-CZ" dirty="0"/>
              <a:t> </a:t>
            </a:r>
            <a:r>
              <a:rPr lang="cs-CZ" dirty="0" err="1"/>
              <a:t>familiaritate</a:t>
            </a:r>
            <a:r>
              <a:rPr lang="cs-CZ" dirty="0"/>
              <a:t> </a:t>
            </a:r>
            <a:r>
              <a:rPr lang="cs-CZ" dirty="0" err="1"/>
              <a:t>coniunctus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25] </a:t>
            </a:r>
            <a:r>
              <a:rPr lang="cs-CZ" dirty="0" err="1"/>
              <a:t>Exierant</a:t>
            </a:r>
            <a:r>
              <a:rPr lang="cs-CZ" dirty="0"/>
              <a:t> autem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ipso</a:t>
            </a:r>
            <a:r>
              <a:rPr lang="cs-CZ" dirty="0"/>
              <a:t> </a:t>
            </a:r>
            <a:r>
              <a:rPr lang="cs-CZ" dirty="0" err="1"/>
              <a:t>Crasso</a:t>
            </a:r>
            <a:r>
              <a:rPr lang="cs-CZ" dirty="0"/>
              <a:t> </a:t>
            </a:r>
            <a:r>
              <a:rPr lang="cs-CZ" dirty="0" err="1"/>
              <a:t>adulescentes</a:t>
            </a:r>
            <a:r>
              <a:rPr lang="cs-CZ" dirty="0"/>
              <a:t> et </a:t>
            </a:r>
            <a:r>
              <a:rPr lang="cs-CZ" dirty="0" err="1"/>
              <a:t>Drusi</a:t>
            </a:r>
            <a:r>
              <a:rPr lang="cs-CZ" dirty="0"/>
              <a:t> </a:t>
            </a:r>
            <a:r>
              <a:rPr lang="cs-CZ" dirty="0" err="1"/>
              <a:t>maxime</a:t>
            </a:r>
            <a:r>
              <a:rPr lang="cs-CZ" dirty="0"/>
              <a:t> </a:t>
            </a:r>
            <a:r>
              <a:rPr lang="cs-CZ" dirty="0" err="1"/>
              <a:t>familiares</a:t>
            </a:r>
            <a:r>
              <a:rPr lang="cs-CZ" dirty="0"/>
              <a:t> et in </a:t>
            </a:r>
            <a:r>
              <a:rPr lang="cs-CZ" dirty="0" err="1"/>
              <a:t>quibus</a:t>
            </a:r>
            <a:r>
              <a:rPr lang="cs-CZ" dirty="0"/>
              <a:t> </a:t>
            </a:r>
            <a:r>
              <a:rPr lang="cs-CZ" dirty="0" err="1"/>
              <a:t>magnam</a:t>
            </a:r>
            <a:r>
              <a:rPr lang="cs-CZ" dirty="0"/>
              <a:t> </a:t>
            </a:r>
            <a:r>
              <a:rPr lang="cs-CZ" dirty="0" err="1"/>
              <a:t>tum</a:t>
            </a:r>
            <a:r>
              <a:rPr lang="cs-CZ" dirty="0"/>
              <a:t> </a:t>
            </a:r>
            <a:r>
              <a:rPr lang="cs-CZ" dirty="0" err="1"/>
              <a:t>spem</a:t>
            </a:r>
            <a:r>
              <a:rPr lang="cs-CZ" dirty="0"/>
              <a:t> </a:t>
            </a:r>
            <a:r>
              <a:rPr lang="cs-CZ" dirty="0" err="1"/>
              <a:t>maiores</a:t>
            </a:r>
            <a:r>
              <a:rPr lang="cs-CZ" dirty="0"/>
              <a:t> </a:t>
            </a:r>
            <a:r>
              <a:rPr lang="cs-CZ" dirty="0" err="1"/>
              <a:t>natu</a:t>
            </a:r>
            <a:r>
              <a:rPr lang="cs-CZ" dirty="0"/>
              <a:t> </a:t>
            </a:r>
            <a:r>
              <a:rPr lang="cs-CZ" dirty="0" err="1"/>
              <a:t>dignitatis</a:t>
            </a:r>
            <a:r>
              <a:rPr lang="cs-CZ" dirty="0"/>
              <a:t> </a:t>
            </a:r>
            <a:r>
              <a:rPr lang="cs-CZ" dirty="0" err="1"/>
              <a:t>suae</a:t>
            </a:r>
            <a:r>
              <a:rPr lang="cs-CZ" dirty="0"/>
              <a:t> </a:t>
            </a:r>
            <a:r>
              <a:rPr lang="cs-CZ" dirty="0" err="1"/>
              <a:t>conlocarent</a:t>
            </a:r>
            <a:r>
              <a:rPr lang="cs-CZ" dirty="0"/>
              <a:t>, C. </a:t>
            </a:r>
            <a:r>
              <a:rPr lang="cs-CZ" dirty="0" err="1"/>
              <a:t>Cotta</a:t>
            </a:r>
            <a:r>
              <a:rPr lang="cs-CZ" dirty="0"/>
              <a:t>, qui [</a:t>
            </a:r>
            <a:r>
              <a:rPr lang="cs-CZ" dirty="0" err="1"/>
              <a:t>tum</a:t>
            </a:r>
            <a:r>
              <a:rPr lang="cs-CZ" dirty="0"/>
              <a:t>] </a:t>
            </a:r>
            <a:r>
              <a:rPr lang="cs-CZ" dirty="0" err="1"/>
              <a:t>tribunatum</a:t>
            </a:r>
            <a:r>
              <a:rPr lang="cs-CZ" dirty="0"/>
              <a:t> </a:t>
            </a:r>
            <a:r>
              <a:rPr lang="cs-CZ" dirty="0" err="1"/>
              <a:t>plebis</a:t>
            </a:r>
            <a:r>
              <a:rPr lang="cs-CZ" dirty="0"/>
              <a:t> </a:t>
            </a:r>
            <a:r>
              <a:rPr lang="cs-CZ" dirty="0" err="1"/>
              <a:t>petebat</a:t>
            </a:r>
            <a:r>
              <a:rPr lang="cs-CZ" dirty="0"/>
              <a:t>, et P. </a:t>
            </a:r>
            <a:r>
              <a:rPr lang="cs-CZ" dirty="0" err="1"/>
              <a:t>Sulpicius</a:t>
            </a:r>
            <a:r>
              <a:rPr lang="cs-CZ" dirty="0"/>
              <a:t>, qui </a:t>
            </a:r>
            <a:r>
              <a:rPr lang="cs-CZ" dirty="0" err="1"/>
              <a:t>deinceps</a:t>
            </a:r>
            <a:r>
              <a:rPr lang="cs-CZ" dirty="0"/>
              <a:t>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magistratum</a:t>
            </a:r>
            <a:r>
              <a:rPr lang="cs-CZ" dirty="0"/>
              <a:t> </a:t>
            </a:r>
            <a:r>
              <a:rPr lang="cs-CZ" dirty="0" err="1"/>
              <a:t>petiturus</a:t>
            </a:r>
            <a:r>
              <a:rPr lang="cs-CZ" dirty="0"/>
              <a:t> </a:t>
            </a:r>
            <a:r>
              <a:rPr lang="cs-CZ" dirty="0" err="1"/>
              <a:t>putabatur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26] </a:t>
            </a:r>
            <a:r>
              <a:rPr lang="cs-CZ" dirty="0" err="1"/>
              <a:t>Hi</a:t>
            </a:r>
            <a:r>
              <a:rPr lang="cs-CZ" dirty="0"/>
              <a:t> primo </a:t>
            </a:r>
            <a:r>
              <a:rPr lang="cs-CZ" dirty="0" err="1"/>
              <a:t>die</a:t>
            </a:r>
            <a:r>
              <a:rPr lang="cs-CZ" dirty="0"/>
              <a:t> de </a:t>
            </a:r>
            <a:r>
              <a:rPr lang="cs-CZ" dirty="0" err="1"/>
              <a:t>temporibus</a:t>
            </a:r>
            <a:r>
              <a:rPr lang="cs-CZ" dirty="0"/>
              <a:t> </a:t>
            </a:r>
            <a:r>
              <a:rPr lang="cs-CZ" dirty="0" err="1"/>
              <a:t>deque</a:t>
            </a:r>
            <a:r>
              <a:rPr lang="cs-CZ" dirty="0"/>
              <a:t> universa re publica, </a:t>
            </a:r>
            <a:r>
              <a:rPr lang="cs-CZ" dirty="0" err="1"/>
              <a:t>quam</a:t>
            </a:r>
            <a:r>
              <a:rPr lang="cs-CZ" dirty="0"/>
              <a:t> ob </a:t>
            </a:r>
            <a:r>
              <a:rPr lang="cs-CZ" dirty="0" err="1"/>
              <a:t>causam</a:t>
            </a:r>
            <a:r>
              <a:rPr lang="cs-CZ" dirty="0"/>
              <a:t> </a:t>
            </a:r>
            <a:r>
              <a:rPr lang="cs-CZ" dirty="0" err="1"/>
              <a:t>venerant</a:t>
            </a:r>
            <a:r>
              <a:rPr lang="cs-CZ" dirty="0"/>
              <a:t>, </a:t>
            </a:r>
            <a:r>
              <a:rPr lang="cs-CZ" dirty="0" err="1"/>
              <a:t>multum</a:t>
            </a:r>
            <a:r>
              <a:rPr lang="cs-CZ" dirty="0"/>
              <a:t> inter se </a:t>
            </a:r>
            <a:r>
              <a:rPr lang="cs-CZ" dirty="0" err="1"/>
              <a:t>usque</a:t>
            </a:r>
            <a:r>
              <a:rPr lang="cs-CZ" dirty="0"/>
              <a:t> ad </a:t>
            </a:r>
            <a:r>
              <a:rPr lang="cs-CZ" dirty="0" err="1"/>
              <a:t>extremum</a:t>
            </a:r>
            <a:r>
              <a:rPr lang="cs-CZ" dirty="0"/>
              <a:t> </a:t>
            </a:r>
            <a:r>
              <a:rPr lang="cs-CZ" dirty="0" err="1"/>
              <a:t>tempus</a:t>
            </a:r>
            <a:r>
              <a:rPr lang="cs-CZ" dirty="0"/>
              <a:t> </a:t>
            </a:r>
            <a:r>
              <a:rPr lang="cs-CZ" dirty="0" err="1"/>
              <a:t>diei</a:t>
            </a:r>
            <a:r>
              <a:rPr lang="cs-CZ" dirty="0"/>
              <a:t> </a:t>
            </a:r>
            <a:r>
              <a:rPr lang="cs-CZ" dirty="0" err="1"/>
              <a:t>conlocuti</a:t>
            </a:r>
            <a:r>
              <a:rPr lang="cs-CZ" dirty="0"/>
              <a:t> </a:t>
            </a:r>
            <a:r>
              <a:rPr lang="cs-CZ" dirty="0" err="1"/>
              <a:t>sunt</a:t>
            </a:r>
            <a:r>
              <a:rPr lang="cs-CZ" dirty="0"/>
              <a:t>; quo </a:t>
            </a:r>
            <a:r>
              <a:rPr lang="cs-CZ" dirty="0" err="1"/>
              <a:t>quidem</a:t>
            </a:r>
            <a:r>
              <a:rPr lang="cs-CZ" dirty="0"/>
              <a:t> sermone </a:t>
            </a:r>
            <a:r>
              <a:rPr lang="cs-CZ" dirty="0" err="1"/>
              <a:t>multa</a:t>
            </a:r>
            <a:r>
              <a:rPr lang="cs-CZ" dirty="0"/>
              <a:t> </a:t>
            </a:r>
            <a:r>
              <a:rPr lang="cs-CZ" dirty="0" err="1"/>
              <a:t>divinitus</a:t>
            </a:r>
            <a:r>
              <a:rPr lang="cs-CZ" dirty="0"/>
              <a:t> a </a:t>
            </a:r>
            <a:r>
              <a:rPr lang="cs-CZ" dirty="0" err="1"/>
              <a:t>tribus</a:t>
            </a:r>
            <a:r>
              <a:rPr lang="cs-CZ" dirty="0"/>
              <a:t> </a:t>
            </a:r>
            <a:r>
              <a:rPr lang="cs-CZ" dirty="0" err="1"/>
              <a:t>illis</a:t>
            </a:r>
            <a:r>
              <a:rPr lang="cs-CZ" dirty="0"/>
              <a:t> </a:t>
            </a:r>
            <a:r>
              <a:rPr lang="cs-CZ" dirty="0" err="1"/>
              <a:t>consularibus</a:t>
            </a:r>
            <a:r>
              <a:rPr lang="cs-CZ" dirty="0"/>
              <a:t> </a:t>
            </a:r>
            <a:r>
              <a:rPr lang="cs-CZ" dirty="0" err="1"/>
              <a:t>Cotta</a:t>
            </a:r>
            <a:r>
              <a:rPr lang="cs-CZ" dirty="0"/>
              <a:t> </a:t>
            </a:r>
            <a:r>
              <a:rPr lang="cs-CZ" dirty="0" err="1"/>
              <a:t>deplorata</a:t>
            </a:r>
            <a:r>
              <a:rPr lang="cs-CZ" dirty="0"/>
              <a:t> et </a:t>
            </a:r>
            <a:r>
              <a:rPr lang="cs-CZ" dirty="0" err="1"/>
              <a:t>commemorata</a:t>
            </a:r>
            <a:r>
              <a:rPr lang="cs-CZ" dirty="0"/>
              <a:t> </a:t>
            </a:r>
            <a:r>
              <a:rPr lang="cs-CZ" dirty="0" err="1"/>
              <a:t>narrabat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incidisset</a:t>
            </a:r>
            <a:r>
              <a:rPr lang="cs-CZ" dirty="0"/>
              <a:t> </a:t>
            </a:r>
            <a:r>
              <a:rPr lang="cs-CZ" dirty="0" err="1"/>
              <a:t>postea</a:t>
            </a:r>
            <a:r>
              <a:rPr lang="cs-CZ" dirty="0"/>
              <a:t> </a:t>
            </a:r>
            <a:r>
              <a:rPr lang="cs-CZ" dirty="0" err="1"/>
              <a:t>civitati</a:t>
            </a:r>
            <a:r>
              <a:rPr lang="cs-CZ" dirty="0"/>
              <a:t> </a:t>
            </a:r>
            <a:r>
              <a:rPr lang="cs-CZ" dirty="0" err="1"/>
              <a:t>mali</a:t>
            </a:r>
            <a:r>
              <a:rPr lang="cs-CZ" dirty="0"/>
              <a:t>, </a:t>
            </a:r>
            <a:r>
              <a:rPr lang="cs-CZ" dirty="0" err="1"/>
              <a:t>quod</a:t>
            </a:r>
            <a:r>
              <a:rPr lang="cs-CZ" dirty="0"/>
              <a:t> non </a:t>
            </a:r>
            <a:r>
              <a:rPr lang="cs-CZ" dirty="0" err="1"/>
              <a:t>impendere</a:t>
            </a:r>
            <a:r>
              <a:rPr lang="cs-CZ" dirty="0"/>
              <a:t> </a:t>
            </a:r>
            <a:r>
              <a:rPr lang="cs-CZ" dirty="0" err="1"/>
              <a:t>illi</a:t>
            </a:r>
            <a:r>
              <a:rPr lang="cs-CZ" dirty="0"/>
              <a:t> </a:t>
            </a:r>
            <a:r>
              <a:rPr lang="cs-CZ" dirty="0" err="1"/>
              <a:t>tanto</a:t>
            </a:r>
            <a:r>
              <a:rPr lang="cs-CZ" dirty="0"/>
              <a:t> ante </a:t>
            </a:r>
            <a:r>
              <a:rPr lang="cs-CZ" dirty="0" err="1"/>
              <a:t>vidissent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27] </a:t>
            </a:r>
            <a:r>
              <a:rPr lang="cs-CZ" dirty="0" err="1"/>
              <a:t>Eo</a:t>
            </a:r>
            <a:r>
              <a:rPr lang="cs-CZ" dirty="0"/>
              <a:t> autem omni sermone </a:t>
            </a:r>
            <a:r>
              <a:rPr lang="cs-CZ" dirty="0" err="1"/>
              <a:t>confecto</a:t>
            </a:r>
            <a:r>
              <a:rPr lang="cs-CZ" dirty="0"/>
              <a:t>, </a:t>
            </a:r>
            <a:r>
              <a:rPr lang="cs-CZ" dirty="0" err="1"/>
              <a:t>tantam</a:t>
            </a:r>
            <a:r>
              <a:rPr lang="cs-CZ" dirty="0"/>
              <a:t> in </a:t>
            </a:r>
            <a:r>
              <a:rPr lang="cs-CZ" dirty="0" err="1"/>
              <a:t>Crasso</a:t>
            </a:r>
            <a:r>
              <a:rPr lang="cs-CZ" dirty="0"/>
              <a:t> </a:t>
            </a:r>
            <a:r>
              <a:rPr lang="cs-CZ" dirty="0" err="1"/>
              <a:t>humanitatem</a:t>
            </a:r>
            <a:r>
              <a:rPr lang="cs-CZ" dirty="0"/>
              <a:t> </a:t>
            </a:r>
            <a:r>
              <a:rPr lang="cs-CZ" dirty="0" err="1"/>
              <a:t>fuisse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,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lauti</a:t>
            </a:r>
            <a:r>
              <a:rPr lang="cs-CZ" dirty="0"/>
              <a:t> </a:t>
            </a:r>
            <a:r>
              <a:rPr lang="cs-CZ" dirty="0" err="1"/>
              <a:t>accubuissent</a:t>
            </a:r>
            <a:r>
              <a:rPr lang="cs-CZ" dirty="0"/>
              <a:t>, </a:t>
            </a:r>
            <a:r>
              <a:rPr lang="cs-CZ" dirty="0" err="1"/>
              <a:t>tolleretur</a:t>
            </a:r>
            <a:r>
              <a:rPr lang="cs-CZ" dirty="0"/>
              <a:t> </a:t>
            </a:r>
            <a:r>
              <a:rPr lang="cs-CZ" dirty="0" err="1"/>
              <a:t>omnis</a:t>
            </a:r>
            <a:r>
              <a:rPr lang="cs-CZ" dirty="0"/>
              <a:t> </a:t>
            </a:r>
            <a:r>
              <a:rPr lang="cs-CZ" dirty="0" err="1"/>
              <a:t>illa</a:t>
            </a:r>
            <a:r>
              <a:rPr lang="cs-CZ" dirty="0"/>
              <a:t> </a:t>
            </a:r>
            <a:r>
              <a:rPr lang="cs-CZ" dirty="0" err="1"/>
              <a:t>superioris</a:t>
            </a:r>
            <a:r>
              <a:rPr lang="cs-CZ" dirty="0"/>
              <a:t> </a:t>
            </a:r>
            <a:r>
              <a:rPr lang="cs-CZ" dirty="0" err="1"/>
              <a:t>tristitia</a:t>
            </a:r>
            <a:r>
              <a:rPr lang="cs-CZ" dirty="0"/>
              <a:t> </a:t>
            </a:r>
            <a:r>
              <a:rPr lang="cs-CZ" dirty="0" err="1"/>
              <a:t>sermonis</a:t>
            </a:r>
            <a:r>
              <a:rPr lang="cs-CZ" dirty="0"/>
              <a:t> </a:t>
            </a:r>
            <a:r>
              <a:rPr lang="cs-CZ" dirty="0" err="1"/>
              <a:t>eaque</a:t>
            </a:r>
            <a:r>
              <a:rPr lang="cs-CZ" dirty="0"/>
              <a:t> </a:t>
            </a:r>
            <a:r>
              <a:rPr lang="cs-CZ" dirty="0" err="1"/>
              <a:t>esset</a:t>
            </a:r>
            <a:r>
              <a:rPr lang="cs-CZ" dirty="0"/>
              <a:t> in </a:t>
            </a:r>
            <a:r>
              <a:rPr lang="cs-CZ" dirty="0" err="1"/>
              <a:t>homine</a:t>
            </a:r>
            <a:r>
              <a:rPr lang="cs-CZ" dirty="0"/>
              <a:t> </a:t>
            </a:r>
            <a:r>
              <a:rPr lang="cs-CZ" dirty="0" err="1"/>
              <a:t>iucunditas</a:t>
            </a:r>
            <a:r>
              <a:rPr lang="cs-CZ" dirty="0"/>
              <a:t> et </a:t>
            </a:r>
            <a:r>
              <a:rPr lang="cs-CZ" dirty="0" err="1"/>
              <a:t>tantus</a:t>
            </a:r>
            <a:r>
              <a:rPr lang="cs-CZ" dirty="0"/>
              <a:t> in </a:t>
            </a:r>
            <a:r>
              <a:rPr lang="cs-CZ" dirty="0" err="1"/>
              <a:t>loquendo</a:t>
            </a:r>
            <a:r>
              <a:rPr lang="cs-CZ" dirty="0"/>
              <a:t> </a:t>
            </a:r>
            <a:r>
              <a:rPr lang="cs-CZ" dirty="0" err="1"/>
              <a:t>lepos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dies</a:t>
            </a:r>
            <a:r>
              <a:rPr lang="cs-CZ" dirty="0"/>
              <a:t> inter </a:t>
            </a:r>
            <a:r>
              <a:rPr lang="cs-CZ" dirty="0" err="1"/>
              <a:t>eos</a:t>
            </a:r>
            <a:r>
              <a:rPr lang="cs-CZ" dirty="0"/>
              <a:t> </a:t>
            </a:r>
            <a:r>
              <a:rPr lang="cs-CZ" dirty="0" err="1"/>
              <a:t>curiae</a:t>
            </a:r>
            <a:r>
              <a:rPr lang="cs-CZ" dirty="0"/>
              <a:t> </a:t>
            </a:r>
            <a:r>
              <a:rPr lang="cs-CZ" dirty="0" err="1"/>
              <a:t>fuisse</a:t>
            </a:r>
            <a:r>
              <a:rPr lang="cs-CZ" dirty="0"/>
              <a:t> </a:t>
            </a:r>
            <a:r>
              <a:rPr lang="cs-CZ" dirty="0" err="1"/>
              <a:t>videretur</a:t>
            </a:r>
            <a:r>
              <a:rPr lang="cs-CZ" dirty="0"/>
              <a:t>, </a:t>
            </a:r>
            <a:r>
              <a:rPr lang="cs-CZ" dirty="0" err="1"/>
              <a:t>convivium</a:t>
            </a:r>
            <a:r>
              <a:rPr lang="cs-CZ" dirty="0"/>
              <a:t> </a:t>
            </a:r>
            <a:r>
              <a:rPr lang="cs-CZ" dirty="0" err="1"/>
              <a:t>Tusculani</a:t>
            </a:r>
            <a:r>
              <a:rPr lang="cs-CZ" dirty="0"/>
              <a:t>;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28] </a:t>
            </a:r>
            <a:r>
              <a:rPr lang="cs-CZ" dirty="0" err="1"/>
              <a:t>postero</a:t>
            </a:r>
            <a:r>
              <a:rPr lang="cs-CZ" dirty="0"/>
              <a:t> autem </a:t>
            </a:r>
            <a:r>
              <a:rPr lang="cs-CZ" dirty="0" err="1"/>
              <a:t>die</a:t>
            </a:r>
            <a:r>
              <a:rPr lang="cs-CZ" dirty="0"/>
              <a:t>,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illi</a:t>
            </a:r>
            <a:r>
              <a:rPr lang="cs-CZ" dirty="0"/>
              <a:t> </a:t>
            </a:r>
            <a:r>
              <a:rPr lang="cs-CZ" dirty="0" err="1"/>
              <a:t>maiores</a:t>
            </a:r>
            <a:r>
              <a:rPr lang="cs-CZ" dirty="0"/>
              <a:t> </a:t>
            </a:r>
            <a:r>
              <a:rPr lang="cs-CZ" dirty="0" err="1"/>
              <a:t>natu</a:t>
            </a:r>
            <a:r>
              <a:rPr lang="cs-CZ" dirty="0"/>
              <a:t> </a:t>
            </a:r>
            <a:r>
              <a:rPr lang="cs-CZ" dirty="0" err="1"/>
              <a:t>satis</a:t>
            </a:r>
            <a:r>
              <a:rPr lang="cs-CZ" dirty="0"/>
              <a:t> </a:t>
            </a:r>
            <a:r>
              <a:rPr lang="cs-CZ" dirty="0" err="1"/>
              <a:t>quiessent</a:t>
            </a:r>
            <a:r>
              <a:rPr lang="cs-CZ" dirty="0"/>
              <a:t> et in </a:t>
            </a:r>
            <a:r>
              <a:rPr lang="cs-CZ" dirty="0" err="1"/>
              <a:t>ambulationem</a:t>
            </a:r>
            <a:r>
              <a:rPr lang="cs-CZ" dirty="0"/>
              <a:t> </a:t>
            </a:r>
            <a:r>
              <a:rPr lang="cs-CZ" dirty="0" err="1"/>
              <a:t>ventum</a:t>
            </a:r>
            <a:r>
              <a:rPr lang="cs-CZ" dirty="0"/>
              <a:t> </a:t>
            </a:r>
            <a:r>
              <a:rPr lang="cs-CZ" dirty="0" err="1"/>
              <a:t>esset</a:t>
            </a:r>
            <a:r>
              <a:rPr lang="cs-CZ" dirty="0"/>
              <a:t>, [</a:t>
            </a:r>
            <a:r>
              <a:rPr lang="cs-CZ" dirty="0" err="1"/>
              <a:t>dicebat</a:t>
            </a:r>
            <a:r>
              <a:rPr lang="cs-CZ" dirty="0"/>
              <a:t>] </a:t>
            </a:r>
            <a:r>
              <a:rPr lang="cs-CZ" dirty="0" err="1"/>
              <a:t>tum</a:t>
            </a:r>
            <a:r>
              <a:rPr lang="cs-CZ" dirty="0"/>
              <a:t> </a:t>
            </a:r>
            <a:r>
              <a:rPr lang="cs-CZ" dirty="0" err="1"/>
              <a:t>Scaevolam</a:t>
            </a:r>
            <a:r>
              <a:rPr lang="cs-CZ" dirty="0"/>
              <a:t> </a:t>
            </a:r>
            <a:r>
              <a:rPr lang="cs-CZ" dirty="0" err="1"/>
              <a:t>duobus</a:t>
            </a:r>
            <a:r>
              <a:rPr lang="cs-CZ" dirty="0"/>
              <a:t> </a:t>
            </a:r>
            <a:r>
              <a:rPr lang="cs-CZ" dirty="0" err="1"/>
              <a:t>spatiis</a:t>
            </a:r>
            <a:r>
              <a:rPr lang="cs-CZ" dirty="0"/>
              <a:t> </a:t>
            </a:r>
            <a:r>
              <a:rPr lang="cs-CZ" dirty="0" err="1"/>
              <a:t>tribusve</a:t>
            </a:r>
            <a:r>
              <a:rPr lang="cs-CZ" dirty="0"/>
              <a:t> </a:t>
            </a:r>
            <a:r>
              <a:rPr lang="cs-CZ" dirty="0" err="1"/>
              <a:t>factis</a:t>
            </a:r>
            <a:r>
              <a:rPr lang="cs-CZ" dirty="0"/>
              <a:t> </a:t>
            </a:r>
            <a:r>
              <a:rPr lang="cs-CZ" dirty="0" err="1"/>
              <a:t>dixisse</a:t>
            </a:r>
            <a:r>
              <a:rPr lang="cs-CZ" dirty="0"/>
              <a:t> "</a:t>
            </a:r>
            <a:r>
              <a:rPr lang="cs-CZ" dirty="0" err="1"/>
              <a:t>cur</a:t>
            </a:r>
            <a:r>
              <a:rPr lang="cs-CZ" dirty="0"/>
              <a:t> non </a:t>
            </a:r>
            <a:r>
              <a:rPr lang="cs-CZ" dirty="0" err="1"/>
              <a:t>imitamur</a:t>
            </a:r>
            <a:r>
              <a:rPr lang="cs-CZ" dirty="0"/>
              <a:t>, </a:t>
            </a:r>
            <a:r>
              <a:rPr lang="cs-CZ" dirty="0" err="1"/>
              <a:t>Crasse</a:t>
            </a:r>
            <a:r>
              <a:rPr lang="cs-CZ" dirty="0"/>
              <a:t>, </a:t>
            </a:r>
            <a:r>
              <a:rPr lang="cs-CZ" dirty="0" err="1"/>
              <a:t>Socratem</a:t>
            </a:r>
            <a:r>
              <a:rPr lang="cs-CZ" dirty="0"/>
              <a:t> </a:t>
            </a:r>
            <a:r>
              <a:rPr lang="cs-CZ" dirty="0" err="1"/>
              <a:t>illum</a:t>
            </a:r>
            <a:r>
              <a:rPr lang="cs-CZ" dirty="0"/>
              <a:t>, qui </a:t>
            </a:r>
            <a:r>
              <a:rPr lang="cs-CZ" dirty="0" err="1"/>
              <a:t>est</a:t>
            </a:r>
            <a:r>
              <a:rPr lang="cs-CZ" dirty="0"/>
              <a:t> in </a:t>
            </a:r>
            <a:r>
              <a:rPr lang="cs-CZ" dirty="0" err="1"/>
              <a:t>Phaedro</a:t>
            </a:r>
            <a:r>
              <a:rPr lang="cs-CZ" dirty="0"/>
              <a:t> </a:t>
            </a:r>
            <a:r>
              <a:rPr lang="cs-CZ" dirty="0" err="1"/>
              <a:t>Platonis</a:t>
            </a:r>
            <a:r>
              <a:rPr lang="cs-CZ" dirty="0"/>
              <a:t>?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haec</a:t>
            </a:r>
            <a:r>
              <a:rPr lang="cs-CZ" dirty="0"/>
              <a:t> </a:t>
            </a:r>
            <a:r>
              <a:rPr lang="cs-CZ" dirty="0" err="1"/>
              <a:t>tua</a:t>
            </a:r>
            <a:r>
              <a:rPr lang="cs-CZ" dirty="0"/>
              <a:t> </a:t>
            </a:r>
            <a:r>
              <a:rPr lang="cs-CZ" dirty="0" err="1"/>
              <a:t>platanus</a:t>
            </a:r>
            <a:r>
              <a:rPr lang="cs-CZ" dirty="0"/>
              <a:t> </a:t>
            </a:r>
            <a:r>
              <a:rPr lang="cs-CZ" dirty="0" err="1"/>
              <a:t>admonuit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non minus ad </a:t>
            </a:r>
            <a:r>
              <a:rPr lang="cs-CZ" dirty="0" err="1"/>
              <a:t>opacandum</a:t>
            </a:r>
            <a:r>
              <a:rPr lang="cs-CZ" dirty="0"/>
              <a:t> </a:t>
            </a:r>
            <a:r>
              <a:rPr lang="cs-CZ" dirty="0" err="1"/>
              <a:t>hunc</a:t>
            </a:r>
            <a:r>
              <a:rPr lang="cs-CZ" dirty="0"/>
              <a:t> </a:t>
            </a:r>
            <a:r>
              <a:rPr lang="cs-CZ" dirty="0" err="1"/>
              <a:t>locum</a:t>
            </a:r>
            <a:r>
              <a:rPr lang="cs-CZ" dirty="0"/>
              <a:t> </a:t>
            </a:r>
            <a:r>
              <a:rPr lang="cs-CZ" dirty="0" err="1"/>
              <a:t>patulis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diffusa</a:t>
            </a:r>
            <a:r>
              <a:rPr lang="cs-CZ" dirty="0"/>
              <a:t> </a:t>
            </a:r>
            <a:r>
              <a:rPr lang="cs-CZ" dirty="0" err="1"/>
              <a:t>ramis</a:t>
            </a:r>
            <a:r>
              <a:rPr lang="cs-CZ" dirty="0"/>
              <a:t>,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illa</a:t>
            </a:r>
            <a:r>
              <a:rPr lang="cs-CZ" dirty="0"/>
              <a:t>, </a:t>
            </a:r>
            <a:r>
              <a:rPr lang="cs-CZ" dirty="0" err="1"/>
              <a:t>cuius</a:t>
            </a:r>
            <a:r>
              <a:rPr lang="cs-CZ" dirty="0"/>
              <a:t> </a:t>
            </a:r>
            <a:r>
              <a:rPr lang="cs-CZ" dirty="0" err="1"/>
              <a:t>umbram</a:t>
            </a:r>
            <a:r>
              <a:rPr lang="cs-CZ" dirty="0"/>
              <a:t> </a:t>
            </a:r>
            <a:r>
              <a:rPr lang="cs-CZ" dirty="0" err="1"/>
              <a:t>secutus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Socrates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mihi</a:t>
            </a:r>
            <a:r>
              <a:rPr lang="cs-CZ" dirty="0"/>
              <a:t> </a:t>
            </a:r>
            <a:r>
              <a:rPr lang="cs-CZ" dirty="0" err="1"/>
              <a:t>videtur</a:t>
            </a:r>
            <a:r>
              <a:rPr lang="cs-CZ" dirty="0"/>
              <a:t> non tam </a:t>
            </a:r>
            <a:r>
              <a:rPr lang="cs-CZ" dirty="0" err="1"/>
              <a:t>ipsa</a:t>
            </a:r>
            <a:r>
              <a:rPr lang="cs-CZ" dirty="0"/>
              <a:t> </a:t>
            </a:r>
            <a:r>
              <a:rPr lang="cs-CZ" dirty="0" err="1"/>
              <a:t>acula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describitur</a:t>
            </a:r>
            <a:r>
              <a:rPr lang="cs-CZ" dirty="0"/>
              <a:t>, 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Platonis</a:t>
            </a:r>
            <a:r>
              <a:rPr lang="cs-CZ" dirty="0"/>
              <a:t> </a:t>
            </a:r>
            <a:r>
              <a:rPr lang="cs-CZ" dirty="0" err="1"/>
              <a:t>oratione</a:t>
            </a:r>
            <a:r>
              <a:rPr lang="cs-CZ" dirty="0"/>
              <a:t> </a:t>
            </a:r>
            <a:r>
              <a:rPr lang="cs-CZ" dirty="0" err="1"/>
              <a:t>crevisse</a:t>
            </a:r>
            <a:r>
              <a:rPr lang="cs-CZ" dirty="0"/>
              <a:t>, et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ille</a:t>
            </a:r>
            <a:r>
              <a:rPr lang="cs-CZ" dirty="0"/>
              <a:t> </a:t>
            </a:r>
            <a:r>
              <a:rPr lang="cs-CZ" dirty="0" err="1"/>
              <a:t>durissimis</a:t>
            </a:r>
            <a:r>
              <a:rPr lang="cs-CZ" dirty="0"/>
              <a:t> </a:t>
            </a:r>
            <a:r>
              <a:rPr lang="cs-CZ" dirty="0" err="1"/>
              <a:t>pedibus</a:t>
            </a:r>
            <a:r>
              <a:rPr lang="cs-CZ" dirty="0"/>
              <a:t> </a:t>
            </a:r>
            <a:r>
              <a:rPr lang="cs-CZ" dirty="0" err="1"/>
              <a:t>fecit</a:t>
            </a:r>
            <a:r>
              <a:rPr lang="cs-CZ" dirty="0"/>
              <a:t>, </a:t>
            </a:r>
            <a:r>
              <a:rPr lang="cs-CZ" dirty="0" err="1"/>
              <a:t>ut</a:t>
            </a:r>
            <a:r>
              <a:rPr lang="cs-CZ" dirty="0"/>
              <a:t> se </a:t>
            </a:r>
            <a:r>
              <a:rPr lang="cs-CZ" dirty="0" err="1"/>
              <a:t>abiceret</a:t>
            </a:r>
            <a:r>
              <a:rPr lang="cs-CZ" dirty="0"/>
              <a:t> in </a:t>
            </a:r>
            <a:r>
              <a:rPr lang="cs-CZ" dirty="0" err="1"/>
              <a:t>herba</a:t>
            </a:r>
            <a:r>
              <a:rPr lang="cs-CZ" dirty="0"/>
              <a:t> </a:t>
            </a:r>
            <a:r>
              <a:rPr lang="cs-CZ" dirty="0" err="1"/>
              <a:t>atque</a:t>
            </a:r>
            <a:r>
              <a:rPr lang="cs-CZ" dirty="0"/>
              <a:t> </a:t>
            </a:r>
            <a:r>
              <a:rPr lang="cs-CZ" dirty="0" err="1"/>
              <a:t>ita</a:t>
            </a:r>
            <a:r>
              <a:rPr lang="cs-CZ" dirty="0"/>
              <a:t> [</a:t>
            </a:r>
            <a:r>
              <a:rPr lang="cs-CZ" dirty="0" err="1"/>
              <a:t>illa</a:t>
            </a:r>
            <a:r>
              <a:rPr lang="cs-CZ" dirty="0"/>
              <a:t>],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philosophi</a:t>
            </a:r>
            <a:r>
              <a:rPr lang="cs-CZ" dirty="0"/>
              <a:t> </a:t>
            </a:r>
            <a:r>
              <a:rPr lang="cs-CZ" dirty="0" err="1"/>
              <a:t>divinitus</a:t>
            </a:r>
            <a:r>
              <a:rPr lang="cs-CZ" dirty="0"/>
              <a:t> </a:t>
            </a:r>
            <a:r>
              <a:rPr lang="cs-CZ" dirty="0" err="1"/>
              <a:t>ferunt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dicta</a:t>
            </a:r>
            <a:r>
              <a:rPr lang="cs-CZ" dirty="0"/>
              <a:t>, </a:t>
            </a:r>
            <a:r>
              <a:rPr lang="cs-CZ" dirty="0" err="1"/>
              <a:t>loqueretur</a:t>
            </a:r>
            <a:r>
              <a:rPr lang="cs-CZ" dirty="0"/>
              <a:t>, id </a:t>
            </a:r>
            <a:r>
              <a:rPr lang="cs-CZ" dirty="0" err="1"/>
              <a:t>meis</a:t>
            </a:r>
            <a:r>
              <a:rPr lang="cs-CZ" dirty="0"/>
              <a:t> </a:t>
            </a:r>
            <a:r>
              <a:rPr lang="cs-CZ" dirty="0" err="1"/>
              <a:t>pedibus</a:t>
            </a:r>
            <a:r>
              <a:rPr lang="cs-CZ" dirty="0"/>
              <a:t> </a:t>
            </a:r>
            <a:r>
              <a:rPr lang="cs-CZ" dirty="0" err="1"/>
              <a:t>certe</a:t>
            </a:r>
            <a:r>
              <a:rPr lang="cs-CZ" dirty="0"/>
              <a:t> </a:t>
            </a:r>
            <a:r>
              <a:rPr lang="cs-CZ" dirty="0" err="1"/>
              <a:t>concedi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aequius</a:t>
            </a:r>
            <a:r>
              <a:rPr lang="cs-CZ" dirty="0"/>
              <a:t>." </a:t>
            </a:r>
            <a:endParaRPr lang="cs-CZ" dirty="0" smtClean="0"/>
          </a:p>
          <a:p>
            <a:r>
              <a:rPr lang="cs-CZ" dirty="0" smtClean="0"/>
              <a:t>[</a:t>
            </a:r>
            <a:r>
              <a:rPr lang="cs-CZ" dirty="0"/>
              <a:t>29] </a:t>
            </a:r>
            <a:r>
              <a:rPr lang="cs-CZ" dirty="0" err="1"/>
              <a:t>Tum</a:t>
            </a:r>
            <a:r>
              <a:rPr lang="cs-CZ" dirty="0"/>
              <a:t> </a:t>
            </a:r>
            <a:r>
              <a:rPr lang="cs-CZ" dirty="0" err="1"/>
              <a:t>Crassum</a:t>
            </a:r>
            <a:r>
              <a:rPr lang="cs-CZ" dirty="0"/>
              <a:t> "</a:t>
            </a:r>
            <a:r>
              <a:rPr lang="cs-CZ" dirty="0" err="1"/>
              <a:t>immo</a:t>
            </a:r>
            <a:r>
              <a:rPr lang="cs-CZ" dirty="0"/>
              <a:t> vero </a:t>
            </a:r>
            <a:r>
              <a:rPr lang="cs-CZ" dirty="0" err="1"/>
              <a:t>commodius</a:t>
            </a:r>
            <a:r>
              <a:rPr lang="cs-CZ" dirty="0"/>
              <a:t> </a:t>
            </a:r>
            <a:r>
              <a:rPr lang="cs-CZ" dirty="0" err="1"/>
              <a:t>etiam</a:t>
            </a:r>
            <a:r>
              <a:rPr lang="cs-CZ" dirty="0"/>
              <a:t>"; </a:t>
            </a:r>
            <a:r>
              <a:rPr lang="cs-CZ" dirty="0" err="1"/>
              <a:t>pulvinosque</a:t>
            </a:r>
            <a:r>
              <a:rPr lang="cs-CZ" dirty="0"/>
              <a:t> </a:t>
            </a:r>
            <a:r>
              <a:rPr lang="cs-CZ" dirty="0" err="1"/>
              <a:t>poposcisse</a:t>
            </a:r>
            <a:r>
              <a:rPr lang="cs-CZ" dirty="0"/>
              <a:t> et </a:t>
            </a:r>
            <a:r>
              <a:rPr lang="cs-CZ" dirty="0" err="1"/>
              <a:t>omnis</a:t>
            </a:r>
            <a:r>
              <a:rPr lang="cs-CZ" dirty="0"/>
              <a:t> in eis </a:t>
            </a:r>
            <a:r>
              <a:rPr lang="cs-CZ" dirty="0" err="1"/>
              <a:t>sedibus</a:t>
            </a:r>
            <a:r>
              <a:rPr lang="cs-CZ" dirty="0"/>
              <a:t>, </a:t>
            </a:r>
            <a:r>
              <a:rPr lang="cs-CZ" dirty="0" err="1"/>
              <a:t>quae</a:t>
            </a:r>
            <a:r>
              <a:rPr lang="cs-CZ" dirty="0"/>
              <a:t> </a:t>
            </a:r>
            <a:r>
              <a:rPr lang="cs-CZ" dirty="0" err="1"/>
              <a:t>erant</a:t>
            </a:r>
            <a:r>
              <a:rPr lang="cs-CZ" dirty="0"/>
              <a:t> sub </a:t>
            </a:r>
            <a:r>
              <a:rPr lang="cs-CZ" dirty="0" err="1"/>
              <a:t>platano</a:t>
            </a:r>
            <a:r>
              <a:rPr lang="cs-CZ" dirty="0"/>
              <a:t>, </a:t>
            </a:r>
            <a:r>
              <a:rPr lang="cs-CZ" dirty="0" err="1"/>
              <a:t>consedisse</a:t>
            </a:r>
            <a:r>
              <a:rPr lang="cs-CZ" dirty="0"/>
              <a:t> </a:t>
            </a:r>
            <a:r>
              <a:rPr lang="cs-CZ" dirty="0" err="1"/>
              <a:t>dicebat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4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4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Location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3" spcCol="360000">
            <a:normAutofit/>
          </a:bodyPr>
          <a:lstStyle/>
          <a:p>
            <a:r>
              <a:rPr lang="cs-CZ" sz="2000" err="1" smtClean="0"/>
              <a:t>Speech</a:t>
            </a:r>
            <a:r>
              <a:rPr lang="cs-CZ" sz="2000" smtClean="0"/>
              <a:t> 1:</a:t>
            </a:r>
          </a:p>
          <a:p>
            <a:pPr marL="0" indent="0">
              <a:buNone/>
            </a:pPr>
            <a:r>
              <a:rPr lang="cs-CZ" sz="2000"/>
              <a:t>T</a:t>
            </a:r>
            <a:r>
              <a:rPr lang="cs-CZ" sz="2000" smtClean="0"/>
              <a:t>emple </a:t>
            </a:r>
            <a:r>
              <a:rPr lang="cs-CZ" sz="2000" err="1" smtClean="0"/>
              <a:t>of</a:t>
            </a:r>
            <a:r>
              <a:rPr lang="cs-CZ" sz="2000" smtClean="0"/>
              <a:t> </a:t>
            </a:r>
            <a:r>
              <a:rPr lang="cs-CZ" sz="2000" err="1" smtClean="0"/>
              <a:t>Juppiter</a:t>
            </a:r>
            <a:r>
              <a:rPr lang="cs-CZ" sz="2000" smtClean="0"/>
              <a:t> Stator (</a:t>
            </a:r>
            <a:r>
              <a:rPr lang="cs-CZ" sz="2000" err="1" smtClean="0"/>
              <a:t>used</a:t>
            </a:r>
            <a:r>
              <a:rPr lang="cs-CZ" sz="2000" smtClean="0"/>
              <a:t> by </a:t>
            </a:r>
            <a:r>
              <a:rPr lang="cs-CZ" sz="2000" err="1" smtClean="0"/>
              <a:t>senat</a:t>
            </a:r>
            <a:r>
              <a:rPr lang="cs-CZ" sz="2000" smtClean="0"/>
              <a:t> </a:t>
            </a:r>
            <a:r>
              <a:rPr lang="cs-CZ" sz="2000" err="1" smtClean="0"/>
              <a:t>only</a:t>
            </a:r>
            <a:r>
              <a:rPr lang="cs-CZ" sz="2000" smtClean="0"/>
              <a:t> in </a:t>
            </a:r>
            <a:r>
              <a:rPr lang="cs-CZ" sz="2000" err="1" smtClean="0"/>
              <a:t>imminent</a:t>
            </a:r>
            <a:r>
              <a:rPr lang="cs-CZ" sz="2000" smtClean="0"/>
              <a:t> </a:t>
            </a:r>
            <a:r>
              <a:rPr lang="cs-CZ" sz="2000" err="1" smtClean="0"/>
              <a:t>danger</a:t>
            </a:r>
            <a:r>
              <a:rPr lang="cs-CZ" sz="2000" smtClean="0"/>
              <a:t>)</a:t>
            </a:r>
            <a:endParaRPr lang="cs-CZ" sz="2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87" y="463463"/>
            <a:ext cx="8042187" cy="596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 rot="4301327">
            <a:off x="8748127" y="3136542"/>
            <a:ext cx="275368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Publication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i="1" err="1" smtClean="0"/>
              <a:t>Catilinariae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smtClean="0"/>
              <a:t>Ad </a:t>
            </a:r>
            <a:r>
              <a:rPr lang="cs-CZ" err="1" smtClean="0"/>
              <a:t>Att</a:t>
            </a:r>
            <a:r>
              <a:rPr lang="cs-CZ" smtClean="0"/>
              <a:t>. 2,1,3: </a:t>
            </a:r>
            <a:r>
              <a:rPr lang="cs-CZ" i="1" err="1" smtClean="0"/>
              <a:t>oratiunculas</a:t>
            </a:r>
            <a:r>
              <a:rPr lang="cs-CZ" i="1" smtClean="0"/>
              <a:t> autem et </a:t>
            </a:r>
            <a:r>
              <a:rPr lang="cs-CZ" i="1" err="1" smtClean="0"/>
              <a:t>quae</a:t>
            </a:r>
            <a:r>
              <a:rPr lang="cs-CZ" i="1" smtClean="0"/>
              <a:t> </a:t>
            </a:r>
            <a:r>
              <a:rPr lang="cs-CZ" i="1" err="1" smtClean="0"/>
              <a:t>postulas</a:t>
            </a:r>
            <a:r>
              <a:rPr lang="cs-CZ" i="1" smtClean="0"/>
              <a:t> et </a:t>
            </a:r>
            <a:r>
              <a:rPr lang="cs-CZ" i="1" err="1" smtClean="0"/>
              <a:t>plures</a:t>
            </a:r>
            <a:r>
              <a:rPr lang="cs-CZ" i="1" smtClean="0"/>
              <a:t> </a:t>
            </a:r>
            <a:r>
              <a:rPr lang="cs-CZ" i="1" err="1" smtClean="0"/>
              <a:t>etiam</a:t>
            </a:r>
            <a:r>
              <a:rPr lang="cs-CZ" i="1" smtClean="0"/>
              <a:t> </a:t>
            </a:r>
            <a:r>
              <a:rPr lang="cs-CZ" i="1" err="1" smtClean="0"/>
              <a:t>mittam</a:t>
            </a:r>
            <a:r>
              <a:rPr lang="cs-CZ" i="1" smtClean="0"/>
              <a:t>, </a:t>
            </a:r>
            <a:r>
              <a:rPr lang="cs-CZ" i="1" err="1" smtClean="0"/>
              <a:t>quoniam</a:t>
            </a:r>
            <a:r>
              <a:rPr lang="cs-CZ" i="1" smtClean="0"/>
              <a:t> </a:t>
            </a:r>
            <a:r>
              <a:rPr lang="cs-CZ" i="1" err="1" smtClean="0"/>
              <a:t>quidem</a:t>
            </a:r>
            <a:r>
              <a:rPr lang="cs-CZ" i="1" smtClean="0"/>
              <a:t> </a:t>
            </a:r>
            <a:r>
              <a:rPr lang="cs-CZ" i="1" err="1" smtClean="0"/>
              <a:t>ea</a:t>
            </a:r>
            <a:r>
              <a:rPr lang="cs-CZ" i="1" smtClean="0"/>
              <a:t> </a:t>
            </a:r>
            <a:r>
              <a:rPr lang="cs-CZ" i="1" err="1" smtClean="0"/>
              <a:t>quae</a:t>
            </a:r>
            <a:r>
              <a:rPr lang="cs-CZ" i="1" smtClean="0"/>
              <a:t> nos </a:t>
            </a:r>
            <a:r>
              <a:rPr lang="cs-CZ" i="1" err="1" smtClean="0"/>
              <a:t>scribimus</a:t>
            </a:r>
            <a:r>
              <a:rPr lang="cs-CZ" i="1" smtClean="0"/>
              <a:t> </a:t>
            </a:r>
            <a:r>
              <a:rPr lang="cs-CZ" i="1" err="1" smtClean="0"/>
              <a:t>adulescentulorum</a:t>
            </a:r>
            <a:r>
              <a:rPr lang="cs-CZ" i="1" smtClean="0"/>
              <a:t> </a:t>
            </a:r>
            <a:r>
              <a:rPr lang="cs-CZ" i="1" err="1" smtClean="0"/>
              <a:t>studiis</a:t>
            </a:r>
            <a:r>
              <a:rPr lang="cs-CZ" i="1" smtClean="0"/>
              <a:t> </a:t>
            </a:r>
            <a:r>
              <a:rPr lang="cs-CZ" i="1" err="1" smtClean="0"/>
              <a:t>excitati</a:t>
            </a:r>
            <a:r>
              <a:rPr lang="cs-CZ" i="1" smtClean="0"/>
              <a:t> </a:t>
            </a:r>
            <a:r>
              <a:rPr lang="cs-CZ" i="1" err="1" smtClean="0"/>
              <a:t>te</a:t>
            </a:r>
            <a:r>
              <a:rPr lang="cs-CZ" i="1" smtClean="0"/>
              <a:t> </a:t>
            </a:r>
            <a:r>
              <a:rPr lang="cs-CZ" i="1" err="1" smtClean="0"/>
              <a:t>etiam</a:t>
            </a:r>
            <a:r>
              <a:rPr lang="cs-CZ" i="1" smtClean="0"/>
              <a:t> </a:t>
            </a:r>
            <a:r>
              <a:rPr lang="cs-CZ" i="1" err="1" smtClean="0"/>
              <a:t>delectant</a:t>
            </a:r>
            <a:endParaRPr lang="cs-CZ" i="1" smtClean="0"/>
          </a:p>
          <a:p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letter</a:t>
            </a:r>
            <a:r>
              <a:rPr lang="cs-CZ" smtClean="0"/>
              <a:t> </a:t>
            </a:r>
            <a:r>
              <a:rPr lang="cs-CZ" err="1" smtClean="0"/>
              <a:t>was</a:t>
            </a:r>
            <a:r>
              <a:rPr lang="cs-CZ" smtClean="0"/>
              <a:t> </a:t>
            </a:r>
            <a:r>
              <a:rPr lang="cs-CZ" err="1" smtClean="0"/>
              <a:t>sent</a:t>
            </a:r>
            <a:r>
              <a:rPr lang="cs-CZ" smtClean="0"/>
              <a:t> to </a:t>
            </a:r>
            <a:r>
              <a:rPr lang="cs-CZ" err="1" smtClean="0"/>
              <a:t>Atticus</a:t>
            </a:r>
            <a:r>
              <a:rPr lang="cs-CZ" smtClean="0"/>
              <a:t> in June 60</a:t>
            </a:r>
          </a:p>
          <a:p>
            <a:r>
              <a:rPr lang="cs-CZ" smtClean="0"/>
              <a:t>Cicero </a:t>
            </a:r>
            <a:r>
              <a:rPr lang="cs-CZ" err="1" smtClean="0"/>
              <a:t>informs</a:t>
            </a:r>
            <a:r>
              <a:rPr lang="cs-CZ" smtClean="0"/>
              <a:t> </a:t>
            </a:r>
            <a:r>
              <a:rPr lang="cs-CZ" err="1" smtClean="0"/>
              <a:t>Atticus</a:t>
            </a:r>
            <a:r>
              <a:rPr lang="cs-CZ" smtClean="0"/>
              <a:t>, he has </a:t>
            </a:r>
            <a:r>
              <a:rPr lang="cs-CZ" err="1" smtClean="0"/>
              <a:t>assembled</a:t>
            </a:r>
            <a:r>
              <a:rPr lang="cs-CZ" smtClean="0"/>
              <a:t> a corpus </a:t>
            </a:r>
            <a:r>
              <a:rPr lang="cs-CZ" err="1" smtClean="0"/>
              <a:t>of</a:t>
            </a:r>
            <a:r>
              <a:rPr lang="cs-CZ" smtClean="0"/>
              <a:t> ten </a:t>
            </a:r>
            <a:r>
              <a:rPr lang="cs-CZ" err="1" smtClean="0"/>
              <a:t>speeches</a:t>
            </a:r>
            <a:r>
              <a:rPr lang="cs-CZ" smtClean="0"/>
              <a:t> (and </a:t>
            </a:r>
            <a:r>
              <a:rPr lang="cs-CZ" err="1" smtClean="0"/>
              <a:t>two</a:t>
            </a:r>
            <a:r>
              <a:rPr lang="cs-CZ" smtClean="0"/>
              <a:t> more </a:t>
            </a:r>
            <a:r>
              <a:rPr lang="cs-CZ" err="1" smtClean="0"/>
              <a:t>short</a:t>
            </a:r>
            <a:r>
              <a:rPr lang="cs-CZ" smtClean="0"/>
              <a:t>) </a:t>
            </a:r>
            <a:r>
              <a:rPr lang="cs-CZ" err="1" smtClean="0"/>
              <a:t>delivered</a:t>
            </a:r>
            <a:r>
              <a:rPr lang="cs-CZ" smtClean="0"/>
              <a:t> </a:t>
            </a:r>
            <a:r>
              <a:rPr lang="cs-CZ" err="1" smtClean="0"/>
              <a:t>during</a:t>
            </a:r>
            <a:r>
              <a:rPr lang="cs-CZ" smtClean="0"/>
              <a:t> his </a:t>
            </a:r>
            <a:r>
              <a:rPr lang="cs-CZ" err="1" smtClean="0"/>
              <a:t>consulate</a:t>
            </a:r>
            <a:endParaRPr lang="cs-CZ" smtClean="0"/>
          </a:p>
          <a:p>
            <a:r>
              <a:rPr lang="cs-CZ" i="1" err="1" smtClean="0"/>
              <a:t>Catilinariae</a:t>
            </a:r>
            <a:r>
              <a:rPr lang="cs-CZ" i="1" smtClean="0"/>
              <a:t> </a:t>
            </a:r>
            <a:r>
              <a:rPr lang="cs-CZ" err="1" smtClean="0"/>
              <a:t>were</a:t>
            </a:r>
            <a:r>
              <a:rPr lang="cs-CZ" smtClean="0"/>
              <a:t> part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them</a:t>
            </a:r>
            <a:endParaRPr lang="cs-CZ" smtClean="0"/>
          </a:p>
          <a:p>
            <a:r>
              <a:rPr lang="cs-CZ" err="1" smtClean="0"/>
              <a:t>Scholarly</a:t>
            </a:r>
            <a:r>
              <a:rPr lang="cs-CZ" smtClean="0"/>
              <a:t> </a:t>
            </a:r>
            <a:r>
              <a:rPr lang="cs-CZ" err="1" smtClean="0"/>
              <a:t>dispute</a:t>
            </a:r>
            <a:r>
              <a:rPr lang="cs-CZ" smtClean="0"/>
              <a:t> </a:t>
            </a:r>
            <a:r>
              <a:rPr lang="cs-CZ" err="1" smtClean="0"/>
              <a:t>about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possible</a:t>
            </a:r>
            <a:r>
              <a:rPr lang="cs-CZ" smtClean="0"/>
              <a:t> </a:t>
            </a:r>
            <a:r>
              <a:rPr lang="cs-CZ" err="1" smtClean="0"/>
              <a:t>adaptation</a:t>
            </a:r>
            <a:r>
              <a:rPr lang="cs-CZ" smtClean="0"/>
              <a:t> / </a:t>
            </a:r>
            <a:r>
              <a:rPr lang="cs-CZ" err="1" smtClean="0"/>
              <a:t>expansion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</a:t>
            </a:r>
            <a:r>
              <a:rPr lang="cs-CZ" err="1" smtClean="0"/>
              <a:t>later</a:t>
            </a:r>
            <a:r>
              <a:rPr lang="cs-CZ" smtClean="0"/>
              <a:t> </a:t>
            </a:r>
            <a:r>
              <a:rPr lang="cs-CZ" err="1" smtClean="0"/>
              <a:t>publication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6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Style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i="1" err="1" smtClean="0"/>
              <a:t>Catilinariae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 smtClean="0"/>
              <a:t>Delivery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i="1" err="1" smtClean="0"/>
              <a:t>Cat</a:t>
            </a:r>
            <a:r>
              <a:rPr lang="cs-CZ" i="1" smtClean="0"/>
              <a:t>.</a:t>
            </a:r>
            <a:r>
              <a:rPr lang="cs-CZ" smtClean="0"/>
              <a:t> 1 and 2 </a:t>
            </a:r>
            <a:r>
              <a:rPr lang="cs-CZ" err="1" smtClean="0"/>
              <a:t>within</a:t>
            </a:r>
            <a:r>
              <a:rPr lang="cs-CZ" smtClean="0"/>
              <a:t> </a:t>
            </a:r>
            <a:r>
              <a:rPr lang="cs-CZ" err="1" smtClean="0"/>
              <a:t>two</a:t>
            </a:r>
            <a:r>
              <a:rPr lang="cs-CZ" smtClean="0"/>
              <a:t> </a:t>
            </a:r>
            <a:r>
              <a:rPr lang="cs-CZ" err="1" smtClean="0"/>
              <a:t>days</a:t>
            </a:r>
            <a:endParaRPr lang="cs-CZ" smtClean="0"/>
          </a:p>
          <a:p>
            <a:r>
              <a:rPr lang="cs-CZ" i="1" err="1" smtClean="0"/>
              <a:t>Cat</a:t>
            </a:r>
            <a:r>
              <a:rPr lang="cs-CZ" i="1" smtClean="0"/>
              <a:t>.</a:t>
            </a:r>
            <a:r>
              <a:rPr lang="cs-CZ" smtClean="0"/>
              <a:t> 1: </a:t>
            </a:r>
            <a:r>
              <a:rPr lang="cs-CZ" err="1" smtClean="0"/>
              <a:t>senatorial</a:t>
            </a:r>
            <a:r>
              <a:rPr lang="cs-CZ" smtClean="0"/>
              <a:t> </a:t>
            </a:r>
            <a:r>
              <a:rPr lang="cs-CZ" err="1" smtClean="0"/>
              <a:t>speech</a:t>
            </a:r>
            <a:r>
              <a:rPr lang="cs-CZ" smtClean="0"/>
              <a:t>: </a:t>
            </a:r>
            <a:r>
              <a:rPr lang="cs-CZ" err="1" smtClean="0"/>
              <a:t>sophisticated</a:t>
            </a:r>
            <a:r>
              <a:rPr lang="cs-CZ" smtClean="0"/>
              <a:t> </a:t>
            </a:r>
            <a:r>
              <a:rPr lang="cs-CZ" err="1" smtClean="0"/>
              <a:t>argumentation</a:t>
            </a:r>
            <a:r>
              <a:rPr lang="cs-CZ" smtClean="0"/>
              <a:t>, </a:t>
            </a:r>
            <a:r>
              <a:rPr lang="cs-CZ" err="1" smtClean="0"/>
              <a:t>exaggerating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danger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a </a:t>
            </a:r>
            <a:r>
              <a:rPr lang="cs-CZ" err="1" smtClean="0"/>
              <a:t>complot</a:t>
            </a:r>
            <a:r>
              <a:rPr lang="cs-CZ" smtClean="0"/>
              <a:t> </a:t>
            </a:r>
            <a:r>
              <a:rPr lang="cs-CZ" err="1" smtClean="0"/>
              <a:t>against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senat</a:t>
            </a:r>
            <a:r>
              <a:rPr lang="cs-CZ" smtClean="0"/>
              <a:t> and </a:t>
            </a:r>
            <a:r>
              <a:rPr lang="cs-CZ" err="1" smtClean="0"/>
              <a:t>mos</a:t>
            </a:r>
            <a:r>
              <a:rPr lang="cs-CZ" smtClean="0"/>
              <a:t> </a:t>
            </a:r>
            <a:r>
              <a:rPr lang="cs-CZ" err="1" smtClean="0"/>
              <a:t>maiorum</a:t>
            </a:r>
            <a:endParaRPr lang="cs-CZ" smtClean="0"/>
          </a:p>
          <a:p>
            <a:r>
              <a:rPr lang="cs-CZ" i="1" err="1" smtClean="0"/>
              <a:t>Cat</a:t>
            </a:r>
            <a:r>
              <a:rPr lang="cs-CZ" i="1" smtClean="0"/>
              <a:t>. </a:t>
            </a:r>
            <a:r>
              <a:rPr lang="cs-CZ" smtClean="0"/>
              <a:t>2: </a:t>
            </a:r>
            <a:r>
              <a:rPr lang="cs-CZ" err="1" smtClean="0"/>
              <a:t>speech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public </a:t>
            </a:r>
            <a:r>
              <a:rPr lang="cs-CZ" err="1" smtClean="0"/>
              <a:t>assembly</a:t>
            </a:r>
            <a:r>
              <a:rPr lang="cs-CZ" smtClean="0"/>
              <a:t> (</a:t>
            </a:r>
            <a:r>
              <a:rPr lang="cs-CZ" i="1" err="1" smtClean="0"/>
              <a:t>contio</a:t>
            </a:r>
            <a:r>
              <a:rPr lang="cs-CZ" smtClean="0"/>
              <a:t>): „</a:t>
            </a:r>
            <a:r>
              <a:rPr lang="cs-CZ" err="1" smtClean="0"/>
              <a:t>strong</a:t>
            </a:r>
            <a:r>
              <a:rPr lang="cs-CZ" smtClean="0"/>
              <a:t> </a:t>
            </a:r>
            <a:r>
              <a:rPr lang="cs-CZ" err="1" smtClean="0"/>
              <a:t>words</a:t>
            </a:r>
            <a:r>
              <a:rPr lang="cs-CZ" smtClean="0"/>
              <a:t>“,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danger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a </a:t>
            </a:r>
            <a:r>
              <a:rPr lang="cs-CZ" err="1" smtClean="0"/>
              <a:t>war</a:t>
            </a:r>
            <a:r>
              <a:rPr lang="cs-CZ" smtClean="0"/>
              <a:t>,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danger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Sulla‘s</a:t>
            </a:r>
            <a:r>
              <a:rPr lang="cs-CZ" smtClean="0"/>
              <a:t> </a:t>
            </a:r>
            <a:r>
              <a:rPr lang="cs-CZ" err="1" smtClean="0"/>
              <a:t>mercenaries</a:t>
            </a:r>
            <a:endParaRPr lang="cs-CZ" smtClean="0"/>
          </a:p>
          <a:p>
            <a:r>
              <a:rPr lang="cs-CZ" smtClean="0"/>
              <a:t>(</a:t>
            </a:r>
            <a:r>
              <a:rPr lang="cs-CZ" i="1" err="1" smtClean="0"/>
              <a:t>Cat</a:t>
            </a:r>
            <a:r>
              <a:rPr lang="cs-CZ" i="1" smtClean="0"/>
              <a:t>.</a:t>
            </a:r>
            <a:r>
              <a:rPr lang="cs-CZ" smtClean="0"/>
              <a:t> 3: </a:t>
            </a:r>
            <a:r>
              <a:rPr lang="cs-CZ" err="1" smtClean="0"/>
              <a:t>speech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public, </a:t>
            </a:r>
            <a:r>
              <a:rPr lang="cs-CZ" i="1" err="1" smtClean="0"/>
              <a:t>Cat</a:t>
            </a:r>
            <a:r>
              <a:rPr lang="cs-CZ" i="1" smtClean="0"/>
              <a:t>. </a:t>
            </a:r>
            <a:r>
              <a:rPr lang="cs-CZ" smtClean="0"/>
              <a:t>4.: </a:t>
            </a:r>
            <a:r>
              <a:rPr lang="cs-CZ" err="1" smtClean="0"/>
              <a:t>senate</a:t>
            </a:r>
            <a:r>
              <a:rPr lang="cs-CZ" smtClean="0"/>
              <a:t>)</a:t>
            </a:r>
          </a:p>
          <a:p>
            <a:endParaRPr lang="cs-CZ"/>
          </a:p>
          <a:p>
            <a:r>
              <a:rPr lang="cs-CZ" err="1" smtClean="0"/>
              <a:t>The</a:t>
            </a:r>
            <a:r>
              <a:rPr lang="cs-CZ" smtClean="0"/>
              <a:t> art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accomodating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speech</a:t>
            </a:r>
            <a:r>
              <a:rPr lang="cs-CZ" smtClean="0"/>
              <a:t> </a:t>
            </a:r>
            <a:r>
              <a:rPr lang="cs-CZ" err="1" smtClean="0"/>
              <a:t>according</a:t>
            </a:r>
            <a:r>
              <a:rPr lang="cs-CZ" smtClean="0"/>
              <a:t> to </a:t>
            </a:r>
            <a:r>
              <a:rPr lang="cs-CZ" err="1" smtClean="0"/>
              <a:t>the</a:t>
            </a:r>
            <a:r>
              <a:rPr lang="cs-CZ" smtClean="0"/>
              <a:t> audience</a:t>
            </a:r>
          </a:p>
        </p:txBody>
      </p:sp>
    </p:spTree>
    <p:extLst>
      <p:ext uri="{BB962C8B-B14F-4D97-AF65-F5344CB8AC3E}">
        <p14:creationId xmlns:p14="http://schemas.microsoft.com/office/powerpoint/2010/main" val="11954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15931</Words>
  <Application>Microsoft Office PowerPoint</Application>
  <PresentationFormat>Širokoúhlá obrazovka</PresentationFormat>
  <Paragraphs>526</Paragraphs>
  <Slides>62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Motiv Office</vt:lpstr>
      <vt:lpstr>CICERO </vt:lpstr>
      <vt:lpstr>Oratory (according to Aristotle): „the ability to identify the appropriate means of persuasion in a given situation“</vt:lpstr>
      <vt:lpstr>Five canons of oratory (codified in Rome)</vt:lpstr>
      <vt:lpstr>Parts of a speech</vt:lpstr>
      <vt:lpstr>Catilina‘s case</vt:lpstr>
      <vt:lpstr>Chronology</vt:lpstr>
      <vt:lpstr>Location</vt:lpstr>
      <vt:lpstr>Publication of Catilinariae</vt:lpstr>
      <vt:lpstr>Style of Catilinariae</vt:lpstr>
      <vt:lpstr>Style of Catilinariae</vt:lpstr>
      <vt:lpstr>Division of Cat. 1</vt:lpstr>
      <vt:lpstr>Exordium</vt:lpstr>
      <vt:lpstr>Cicero, In Catilinam</vt:lpstr>
      <vt:lpstr>Cicero, In Catilinam</vt:lpstr>
      <vt:lpstr>Cicero, In Catilinam</vt:lpstr>
      <vt:lpstr>Cicero, In Catilinam</vt:lpstr>
      <vt:lpstr>Digressio: exempla</vt:lpstr>
      <vt:lpstr>Digressio: exempla</vt:lpstr>
      <vt:lpstr>Cicero, In Catilinam</vt:lpstr>
      <vt:lpstr>Cicero, In Catilinam</vt:lpstr>
      <vt:lpstr>Digressio: exemplum „Catilinae“</vt:lpstr>
      <vt:lpstr>Digressio: exemplum „Catilinae“</vt:lpstr>
      <vt:lpstr>Narratio</vt:lpstr>
      <vt:lpstr>Argumentatio</vt:lpstr>
      <vt:lpstr>Argumentatio</vt:lpstr>
      <vt:lpstr>Prezentace aplikace PowerPoint</vt:lpstr>
      <vt:lpstr>Prezentace aplikace PowerPoint</vt:lpstr>
      <vt:lpstr>Digressio: Cicero‘s dialogue with Rome</vt:lpstr>
      <vt:lpstr>Digressio: Cicero‘s dialogue with Rome</vt:lpstr>
      <vt:lpstr>Peroratio</vt:lpstr>
      <vt:lpstr>Pro Archia poeta</vt:lpstr>
      <vt:lpstr>Archias</vt:lpstr>
      <vt:lpstr>Archias accusation</vt:lpstr>
      <vt:lpstr>Exordium</vt:lpstr>
      <vt:lpstr>Arch. 1,1</vt:lpstr>
      <vt:lpstr>Arch. 1,2-3</vt:lpstr>
      <vt:lpstr>Arch. 2,1</vt:lpstr>
      <vt:lpstr>Arch. 3</vt:lpstr>
      <vt:lpstr>Narratio</vt:lpstr>
      <vt:lpstr>Narratio</vt:lpstr>
      <vt:lpstr>Confirmatio</vt:lpstr>
      <vt:lpstr>Confirmatio</vt:lpstr>
      <vt:lpstr>Confirmatio</vt:lpstr>
      <vt:lpstr>Confirmatio +</vt:lpstr>
      <vt:lpstr>Confirmatio +</vt:lpstr>
      <vt:lpstr>Peroratio</vt:lpstr>
      <vt:lpstr>De oratore</vt:lpstr>
      <vt:lpstr>De oratore</vt:lpstr>
      <vt:lpstr>De oratore</vt:lpstr>
      <vt:lpstr>De oratore</vt:lpstr>
      <vt:lpstr>De oratore</vt:lpstr>
      <vt:lpstr>De oratore</vt:lpstr>
      <vt:lpstr>De oratore</vt:lpstr>
      <vt:lpstr>De oratore</vt:lpstr>
      <vt:lpstr>De orat. 1,1ff.</vt:lpstr>
      <vt:lpstr>De orat.</vt:lpstr>
      <vt:lpstr>De orat.</vt:lpstr>
      <vt:lpstr>De orat.</vt:lpstr>
      <vt:lpstr>De orat.</vt:lpstr>
      <vt:lpstr>De orat.</vt:lpstr>
      <vt:lpstr>De orat.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Katarina Petrovićová</dc:creator>
  <cp:lastModifiedBy>Katarina Petrovićová</cp:lastModifiedBy>
  <cp:revision>176</cp:revision>
  <dcterms:created xsi:type="dcterms:W3CDTF">2017-03-01T09:00:29Z</dcterms:created>
  <dcterms:modified xsi:type="dcterms:W3CDTF">2017-05-25T08:06:26Z</dcterms:modified>
</cp:coreProperties>
</file>