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0" r:id="rId6"/>
    <p:sldId id="261" r:id="rId7"/>
    <p:sldId id="262" r:id="rId8"/>
    <p:sldId id="259" r:id="rId9"/>
    <p:sldId id="263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CF231-C521-4780-A4EC-2A153DC5533B}" type="datetimeFigureOut">
              <a:rPr lang="sk-SK" smtClean="0"/>
              <a:t>26. 2. 2017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E4DA6-2EFA-43ED-A0A6-295A0D94EFA4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tatis.de/" TargetMode="External"/><Relationship Id="rId2" Type="http://schemas.openxmlformats.org/officeDocument/2006/relationships/hyperlink" Target="http://www.bpb.d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sk-SK" sz="3600" b="1" dirty="0" smtClean="0"/>
              <a:t>NJI_483/02 </a:t>
            </a:r>
            <a:r>
              <a:rPr lang="sk-SK" sz="3600" b="1" dirty="0" err="1" smtClean="0"/>
              <a:t>DACH-Landeskunde</a:t>
            </a:r>
            <a:endParaRPr lang="sk-SK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8136904" cy="439248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sk-SK" b="1" dirty="0" err="1" smtClean="0">
                <a:solidFill>
                  <a:schemeClr val="tx1"/>
                </a:solidFill>
              </a:rPr>
              <a:t>Leiter</a:t>
            </a:r>
            <a:r>
              <a:rPr lang="sk-SK" b="1" dirty="0" smtClean="0">
                <a:solidFill>
                  <a:schemeClr val="tx1"/>
                </a:solidFill>
              </a:rPr>
              <a:t>: </a:t>
            </a:r>
            <a:r>
              <a:rPr lang="sk-SK" dirty="0" err="1" smtClean="0">
                <a:solidFill>
                  <a:schemeClr val="tx1"/>
                </a:solidFill>
              </a:rPr>
              <a:t>Otto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Klaus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dirty="0" err="1" smtClean="0">
                <a:solidFill>
                  <a:schemeClr val="tx1"/>
                </a:solidFill>
              </a:rPr>
              <a:t>Schnelzer</a:t>
            </a:r>
            <a:r>
              <a:rPr lang="sk-SK" dirty="0" smtClean="0">
                <a:solidFill>
                  <a:schemeClr val="tx1"/>
                </a:solidFill>
              </a:rPr>
              <a:t>, M.A., Michaela Daňová</a:t>
            </a:r>
            <a:endParaRPr lang="sk-SK" b="1" dirty="0" smtClean="0">
              <a:solidFill>
                <a:schemeClr val="tx1"/>
              </a:solidFill>
            </a:endParaRPr>
          </a:p>
          <a:p>
            <a:pPr algn="l"/>
            <a:r>
              <a:rPr lang="de-DE" b="1" dirty="0" smtClean="0">
                <a:solidFill>
                  <a:schemeClr val="tx1"/>
                </a:solidFill>
              </a:rPr>
              <a:t>Unterricht:</a:t>
            </a:r>
            <a:r>
              <a:rPr lang="de-DE" dirty="0" smtClean="0">
                <a:solidFill>
                  <a:schemeClr val="tx1"/>
                </a:solidFill>
              </a:rPr>
              <a:t> jede zweite Woche, dienstags 15:50 – 17.25, G 2</a:t>
            </a:r>
            <a:r>
              <a:rPr lang="sk-SK" dirty="0" smtClean="0">
                <a:solidFill>
                  <a:schemeClr val="tx1"/>
                </a:solidFill>
              </a:rPr>
              <a:t>3</a:t>
            </a:r>
            <a:endParaRPr lang="de-DE" dirty="0" smtClean="0">
              <a:solidFill>
                <a:schemeClr val="tx1"/>
              </a:solidFill>
            </a:endParaRPr>
          </a:p>
          <a:p>
            <a:pPr lvl="0" algn="l"/>
            <a:r>
              <a:rPr lang="de-DE" b="1" dirty="0" smtClean="0">
                <a:solidFill>
                  <a:schemeClr val="tx1"/>
                </a:solidFill>
              </a:rPr>
              <a:t>Ziele: </a:t>
            </a:r>
            <a:r>
              <a:rPr lang="de-DE" dirty="0" smtClean="0">
                <a:solidFill>
                  <a:schemeClr val="tx1"/>
                </a:solidFill>
              </a:rPr>
              <a:t>??</a:t>
            </a:r>
          </a:p>
          <a:p>
            <a:pPr lvl="0" algn="l"/>
            <a:r>
              <a:rPr lang="de-DE" b="1" dirty="0" smtClean="0">
                <a:solidFill>
                  <a:schemeClr val="tx1"/>
                </a:solidFill>
              </a:rPr>
              <a:t>Inhalt: </a:t>
            </a:r>
            <a:r>
              <a:rPr lang="de-DE" dirty="0" smtClean="0">
                <a:solidFill>
                  <a:schemeClr val="tx1"/>
                </a:solidFill>
              </a:rPr>
              <a:t>Seminarplan</a:t>
            </a:r>
          </a:p>
          <a:p>
            <a:pPr lvl="0" algn="l"/>
            <a:r>
              <a:rPr lang="de-DE" b="1" dirty="0" smtClean="0">
                <a:solidFill>
                  <a:schemeClr val="tx1"/>
                </a:solidFill>
              </a:rPr>
              <a:t>Methoden: </a:t>
            </a:r>
            <a:r>
              <a:rPr lang="de-DE" dirty="0" smtClean="0">
                <a:solidFill>
                  <a:schemeClr val="tx1"/>
                </a:solidFill>
              </a:rPr>
              <a:t>Präsentationen, Artikel, Videos, Diskussion</a:t>
            </a:r>
          </a:p>
          <a:p>
            <a:pPr lvl="0" algn="l"/>
            <a:r>
              <a:rPr lang="de-DE" b="1" dirty="0" smtClean="0">
                <a:solidFill>
                  <a:schemeClr val="tx1"/>
                </a:solidFill>
              </a:rPr>
              <a:t>Bewertungskriterien:</a:t>
            </a:r>
            <a:r>
              <a:rPr lang="de-DE" dirty="0" smtClean="0">
                <a:solidFill>
                  <a:schemeClr val="tx1"/>
                </a:solidFill>
              </a:rPr>
              <a:t> aktive Teilnahme am Unterricht, HA, eigene Präsentation</a:t>
            </a:r>
          </a:p>
          <a:p>
            <a:pPr lvl="0" algn="l"/>
            <a:r>
              <a:rPr lang="de-DE" b="1" dirty="0" smtClean="0">
                <a:solidFill>
                  <a:schemeClr val="tx1"/>
                </a:solidFill>
              </a:rPr>
              <a:t>Quellen: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hlinkClick r:id="rId2"/>
              </a:rPr>
              <a:t>www.bpb.de</a:t>
            </a:r>
            <a:r>
              <a:rPr lang="de-DE" dirty="0" smtClean="0"/>
              <a:t>, </a:t>
            </a:r>
            <a:r>
              <a:rPr lang="de-DE" dirty="0" smtClean="0">
                <a:hlinkClick r:id="rId3"/>
              </a:rPr>
              <a:t>www.destatis.de</a:t>
            </a:r>
            <a:r>
              <a:rPr lang="sk-SK" dirty="0" smtClean="0"/>
              <a:t>, </a:t>
            </a:r>
            <a:r>
              <a:rPr lang="sk-SK" dirty="0" err="1" smtClean="0">
                <a:solidFill>
                  <a:schemeClr val="tx1"/>
                </a:solidFill>
              </a:rPr>
              <a:t>Zeitungen</a:t>
            </a:r>
            <a:endParaRPr lang="de-DE" b="1" dirty="0" smtClean="0">
              <a:solidFill>
                <a:schemeClr val="tx1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Wiederholung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/>
              <a:t>Rhein-Main-Gebiet</a:t>
            </a:r>
            <a:endParaRPr lang="sk-SK" dirty="0" smtClean="0"/>
          </a:p>
          <a:p>
            <a:r>
              <a:rPr lang="sk-SK" dirty="0" err="1" smtClean="0"/>
              <a:t>Main-Neckar-Gebiet</a:t>
            </a:r>
            <a:endParaRPr lang="sk-SK" dirty="0" smtClean="0"/>
          </a:p>
          <a:p>
            <a:r>
              <a:rPr lang="sk-SK" dirty="0" err="1" smtClean="0"/>
              <a:t>Brandenburg</a:t>
            </a:r>
            <a:endParaRPr lang="sk-SK" dirty="0" smtClean="0"/>
          </a:p>
          <a:p>
            <a:r>
              <a:rPr lang="sk-SK" dirty="0" err="1" smtClean="0"/>
              <a:t>Lorelei</a:t>
            </a:r>
            <a:endParaRPr lang="sk-SK" dirty="0" smtClean="0"/>
          </a:p>
          <a:p>
            <a:r>
              <a:rPr lang="sk-SK" dirty="0" err="1" smtClean="0"/>
              <a:t>Mittelrheintal</a:t>
            </a:r>
            <a:endParaRPr lang="sk-SK" dirty="0" smtClean="0"/>
          </a:p>
          <a:p>
            <a:r>
              <a:rPr lang="sk-SK" dirty="0" err="1" smtClean="0"/>
              <a:t>Rheingebiet</a:t>
            </a:r>
            <a:endParaRPr lang="sk-SK" dirty="0" smtClean="0"/>
          </a:p>
          <a:p>
            <a:r>
              <a:rPr lang="sk-SK" dirty="0" err="1" smtClean="0"/>
              <a:t>Ruhrgebiet</a:t>
            </a:r>
            <a:endParaRPr lang="sk-SK" dirty="0" smtClean="0"/>
          </a:p>
          <a:p>
            <a:r>
              <a:rPr lang="sk-SK" dirty="0" err="1" smtClean="0"/>
              <a:t>Eifel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" name="Zástupný symbol obsahu 9" descr="ortseingangsschild Uelz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2070" y="1600200"/>
            <a:ext cx="803985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Hanse - Landkart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908720"/>
            <a:ext cx="8510035" cy="46805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HL-Kennzeichen - Luebeck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83568" y="764704"/>
            <a:ext cx="2876550" cy="1695450"/>
          </a:xfrm>
        </p:spPr>
      </p:pic>
      <p:sp>
        <p:nvSpPr>
          <p:cNvPr id="7" name="Zástupný symbol textu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9" name="Zástupný symbol obsahu 8" descr="Oldtimer-Kennzeichen-Hamburg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499992" y="188640"/>
            <a:ext cx="4041775" cy="2694517"/>
          </a:xfrm>
        </p:spPr>
      </p:pic>
      <p:pic>
        <p:nvPicPr>
          <p:cNvPr id="10" name="Zástupný symbol obsahu 6" descr="Oldtimer-Kennzeichen-Brem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2564904"/>
            <a:ext cx="4040188" cy="2693459"/>
          </a:xfrm>
          <a:prstGeom prst="rect">
            <a:avLst/>
          </a:prstGeom>
        </p:spPr>
      </p:pic>
      <p:pic>
        <p:nvPicPr>
          <p:cNvPr id="11" name="Zástupný symbol obsahu 7" descr="ortskennzeichen - Rostoc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2996952"/>
            <a:ext cx="2381250" cy="1333500"/>
          </a:xfrm>
          <a:prstGeom prst="rect">
            <a:avLst/>
          </a:prstGeom>
        </p:spPr>
      </p:pic>
      <p:pic>
        <p:nvPicPr>
          <p:cNvPr id="12" name="Zástupný symbol obsahu 11" descr="ortskennzeichen - Wismar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99592" y="4941168"/>
            <a:ext cx="2381250" cy="1333500"/>
          </a:xfrm>
          <a:prstGeom prst="rect">
            <a:avLst/>
          </a:prstGeom>
        </p:spPr>
      </p:pic>
      <p:pic>
        <p:nvPicPr>
          <p:cNvPr id="13" name="Zástupný symbol obsahu 12" descr="Autokennzeichen - Stralsun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44008" y="5085184"/>
            <a:ext cx="4041775" cy="8744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6" name="Zástupný symbol obsahu 15" descr="Coat of arms Breme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115616" y="980728"/>
            <a:ext cx="2202918" cy="2453138"/>
          </a:xfrm>
        </p:spPr>
      </p:pic>
      <p:pic>
        <p:nvPicPr>
          <p:cNvPr id="17" name="Zástupný symbol obsahu 16" descr="Stralsund Stadtwappen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3347864" y="3645024"/>
            <a:ext cx="2274584" cy="2644655"/>
          </a:xfrm>
        </p:spPr>
      </p:pic>
      <p:pic>
        <p:nvPicPr>
          <p:cNvPr id="18" name="Zástupný symbol obsahu 6" descr="hamburg-wapp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9" y="908721"/>
            <a:ext cx="1967774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err="1" smtClean="0"/>
              <a:t>Was</a:t>
            </a:r>
            <a:r>
              <a:rPr lang="sk-SK" dirty="0" smtClean="0"/>
              <a:t> </a:t>
            </a:r>
            <a:r>
              <a:rPr lang="sk-SK" dirty="0" err="1" smtClean="0"/>
              <a:t>heißt</a:t>
            </a:r>
            <a:r>
              <a:rPr lang="sk-SK" dirty="0" smtClean="0"/>
              <a:t> der </a:t>
            </a:r>
            <a:r>
              <a:rPr lang="sk-SK" dirty="0" err="1" smtClean="0"/>
              <a:t>Titel</a:t>
            </a:r>
            <a:r>
              <a:rPr lang="sk-SK" dirty="0" smtClean="0"/>
              <a:t> „</a:t>
            </a:r>
            <a:r>
              <a:rPr lang="sk-SK" dirty="0" err="1" smtClean="0"/>
              <a:t>Hansestadt</a:t>
            </a:r>
            <a:r>
              <a:rPr lang="sk-SK" dirty="0" smtClean="0"/>
              <a:t>“ </a:t>
            </a:r>
            <a:r>
              <a:rPr lang="sk-SK" dirty="0" err="1" smtClean="0"/>
              <a:t>für</a:t>
            </a:r>
            <a:r>
              <a:rPr lang="sk-SK" dirty="0" smtClean="0"/>
              <a:t> </a:t>
            </a:r>
            <a:r>
              <a:rPr lang="sk-SK" dirty="0" err="1" smtClean="0"/>
              <a:t>die</a:t>
            </a:r>
            <a:r>
              <a:rPr lang="sk-SK" dirty="0" smtClean="0"/>
              <a:t> </a:t>
            </a:r>
            <a:r>
              <a:rPr lang="sk-SK" dirty="0" err="1" smtClean="0"/>
              <a:t>Bürgermeister</a:t>
            </a:r>
            <a:r>
              <a:rPr lang="sk-SK" dirty="0" smtClean="0"/>
              <a:t> von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10" name="Zástupný symbol obsahu 9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sk-SK" dirty="0" err="1" smtClean="0"/>
              <a:t>Uelzen</a:t>
            </a:r>
            <a:r>
              <a:rPr lang="sk-SK" dirty="0" smtClean="0"/>
              <a:t>?</a:t>
            </a:r>
          </a:p>
          <a:p>
            <a:r>
              <a:rPr lang="sk-SK" dirty="0" err="1" smtClean="0"/>
              <a:t>Lübeck</a:t>
            </a:r>
            <a:r>
              <a:rPr lang="sk-SK" dirty="0" smtClean="0"/>
              <a:t>?</a:t>
            </a:r>
          </a:p>
          <a:p>
            <a:r>
              <a:rPr lang="sk-SK" dirty="0" err="1" smtClean="0"/>
              <a:t>Lüneburg</a:t>
            </a:r>
            <a:r>
              <a:rPr lang="sk-SK" dirty="0" smtClean="0"/>
              <a:t>?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 descr="hanselogo-Uelz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9373" y="2539828"/>
            <a:ext cx="4705254" cy="26467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k-SK" b="1" dirty="0" smtClean="0"/>
          </a:p>
          <a:p>
            <a:pPr algn="ctr">
              <a:buNone/>
            </a:pPr>
            <a:endParaRPr lang="sk-SK" b="1" dirty="0"/>
          </a:p>
          <a:p>
            <a:pPr algn="ctr">
              <a:buNone/>
            </a:pPr>
            <a:endParaRPr lang="sk-SK" b="1" dirty="0" smtClean="0"/>
          </a:p>
          <a:p>
            <a:pPr algn="ctr">
              <a:buNone/>
            </a:pPr>
            <a:r>
              <a:rPr lang="sk-SK" b="1" dirty="0" smtClean="0"/>
              <a:t>Danke </a:t>
            </a:r>
            <a:r>
              <a:rPr lang="sk-SK" b="1" dirty="0" err="1" smtClean="0"/>
              <a:t>für</a:t>
            </a:r>
            <a:r>
              <a:rPr lang="sk-SK" b="1" dirty="0" smtClean="0"/>
              <a:t> </a:t>
            </a:r>
            <a:r>
              <a:rPr lang="sk-SK" b="1" dirty="0" err="1" smtClean="0"/>
              <a:t>die</a:t>
            </a:r>
            <a:r>
              <a:rPr lang="sk-SK" b="1" dirty="0" smtClean="0"/>
              <a:t> </a:t>
            </a:r>
            <a:r>
              <a:rPr lang="sk-SK" b="1" dirty="0" err="1" smtClean="0"/>
              <a:t>Aufmerksamkeit</a:t>
            </a:r>
            <a:r>
              <a:rPr lang="sk-SK" b="1" dirty="0" smtClean="0"/>
              <a:t>! </a:t>
            </a:r>
            <a:r>
              <a:rPr lang="sk-SK" b="1" dirty="0" smtClean="0">
                <a:sym typeface="Wingdings" pitchFamily="2" charset="2"/>
              </a:rPr>
              <a:t>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</TotalTime>
  <Words>91</Words>
  <Application>Microsoft Office PowerPoint</Application>
  <PresentationFormat>Prezentácia na obrazovke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NJI_483/02 DACH-Landeskunde</vt:lpstr>
      <vt:lpstr>Wiederholung</vt:lpstr>
      <vt:lpstr>Snímka 3</vt:lpstr>
      <vt:lpstr>Snímka 4</vt:lpstr>
      <vt:lpstr>Snímka 5</vt:lpstr>
      <vt:lpstr>Snímka 6</vt:lpstr>
      <vt:lpstr>Was heißt der Titel „Hansestadt“ für die Bürgermeister von </vt:lpstr>
      <vt:lpstr>Snímka 8</vt:lpstr>
      <vt:lpstr>Snímka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NJI_483/02 DACH-Landeskunde</dc:title>
  <dc:creator>Michaela</dc:creator>
  <cp:lastModifiedBy>Michaela</cp:lastModifiedBy>
  <cp:revision>45</cp:revision>
  <dcterms:created xsi:type="dcterms:W3CDTF">2017-02-26T19:41:26Z</dcterms:created>
  <dcterms:modified xsi:type="dcterms:W3CDTF">2017-02-28T01:58:14Z</dcterms:modified>
</cp:coreProperties>
</file>