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9" r:id="rId4"/>
    <p:sldId id="265" r:id="rId5"/>
    <p:sldId id="270" r:id="rId6"/>
    <p:sldId id="273" r:id="rId7"/>
    <p:sldId id="266" r:id="rId8"/>
    <p:sldId id="267" r:id="rId9"/>
    <p:sldId id="271" r:id="rId10"/>
    <p:sldId id="274" r:id="rId11"/>
    <p:sldId id="272" r:id="rId12"/>
    <p:sldId id="269" r:id="rId13"/>
    <p:sldId id="268" r:id="rId14"/>
    <p:sldId id="263" r:id="rId1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3" autoAdjust="0"/>
    <p:restoredTop sz="94660"/>
  </p:normalViewPr>
  <p:slideViewPr>
    <p:cSldViewPr>
      <p:cViewPr varScale="1">
        <p:scale>
          <a:sx n="68" d="100"/>
          <a:sy n="68" d="100"/>
        </p:scale>
        <p:origin x="-9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D33EA-DF5E-40C9-9F81-13A50DF4D89B}" type="datetimeFigureOut">
              <a:rPr lang="sk-SK" smtClean="0"/>
              <a:pPr/>
              <a:t>28. 3. 2017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5022B-6AE0-4525-8E6B-3EB72F311BB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D33EA-DF5E-40C9-9F81-13A50DF4D89B}" type="datetimeFigureOut">
              <a:rPr lang="sk-SK" smtClean="0"/>
              <a:pPr/>
              <a:t>28. 3. 2017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5022B-6AE0-4525-8E6B-3EB72F311BB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D33EA-DF5E-40C9-9F81-13A50DF4D89B}" type="datetimeFigureOut">
              <a:rPr lang="sk-SK" smtClean="0"/>
              <a:pPr/>
              <a:t>28. 3. 2017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5022B-6AE0-4525-8E6B-3EB72F311BB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D33EA-DF5E-40C9-9F81-13A50DF4D89B}" type="datetimeFigureOut">
              <a:rPr lang="sk-SK" smtClean="0"/>
              <a:pPr/>
              <a:t>28. 3. 2017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5022B-6AE0-4525-8E6B-3EB72F311BB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D33EA-DF5E-40C9-9F81-13A50DF4D89B}" type="datetimeFigureOut">
              <a:rPr lang="sk-SK" smtClean="0"/>
              <a:pPr/>
              <a:t>28. 3. 2017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5022B-6AE0-4525-8E6B-3EB72F311BB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D33EA-DF5E-40C9-9F81-13A50DF4D89B}" type="datetimeFigureOut">
              <a:rPr lang="sk-SK" smtClean="0"/>
              <a:pPr/>
              <a:t>28. 3. 2017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5022B-6AE0-4525-8E6B-3EB72F311BB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D33EA-DF5E-40C9-9F81-13A50DF4D89B}" type="datetimeFigureOut">
              <a:rPr lang="sk-SK" smtClean="0"/>
              <a:pPr/>
              <a:t>28. 3. 2017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5022B-6AE0-4525-8E6B-3EB72F311BB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D33EA-DF5E-40C9-9F81-13A50DF4D89B}" type="datetimeFigureOut">
              <a:rPr lang="sk-SK" smtClean="0"/>
              <a:pPr/>
              <a:t>28. 3. 2017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5022B-6AE0-4525-8E6B-3EB72F311BB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D33EA-DF5E-40C9-9F81-13A50DF4D89B}" type="datetimeFigureOut">
              <a:rPr lang="sk-SK" smtClean="0"/>
              <a:pPr/>
              <a:t>28. 3. 2017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5022B-6AE0-4525-8E6B-3EB72F311BB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D33EA-DF5E-40C9-9F81-13A50DF4D89B}" type="datetimeFigureOut">
              <a:rPr lang="sk-SK" smtClean="0"/>
              <a:pPr/>
              <a:t>28. 3. 2017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5022B-6AE0-4525-8E6B-3EB72F311BB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D33EA-DF5E-40C9-9F81-13A50DF4D89B}" type="datetimeFigureOut">
              <a:rPr lang="sk-SK" smtClean="0"/>
              <a:pPr/>
              <a:t>28. 3. 2017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5022B-6AE0-4525-8E6B-3EB72F311BB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D33EA-DF5E-40C9-9F81-13A50DF4D89B}" type="datetimeFigureOut">
              <a:rPr lang="sk-SK" smtClean="0"/>
              <a:pPr/>
              <a:t>28. 3. 2017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5022B-6AE0-4525-8E6B-3EB72F311BB1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b="1" dirty="0" smtClean="0"/>
              <a:t>NJI_483/02 </a:t>
            </a:r>
            <a:r>
              <a:rPr lang="sk-SK" b="1" dirty="0" err="1" smtClean="0"/>
              <a:t>DACH-Landeskunde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60" y="5085184"/>
            <a:ext cx="8064896" cy="1415008"/>
          </a:xfrm>
        </p:spPr>
        <p:txBody>
          <a:bodyPr/>
          <a:lstStyle/>
          <a:p>
            <a:pPr algn="l"/>
            <a:r>
              <a:rPr lang="sk-SK" dirty="0" err="1" smtClean="0"/>
              <a:t>Klaus</a:t>
            </a:r>
            <a:r>
              <a:rPr lang="sk-SK" dirty="0" smtClean="0"/>
              <a:t> </a:t>
            </a:r>
            <a:r>
              <a:rPr lang="sk-SK" dirty="0" err="1" smtClean="0"/>
              <a:t>Otto</a:t>
            </a:r>
            <a:r>
              <a:rPr lang="sk-SK" dirty="0" smtClean="0"/>
              <a:t> </a:t>
            </a:r>
            <a:r>
              <a:rPr lang="sk-SK" dirty="0" err="1" smtClean="0"/>
              <a:t>Schnelzer</a:t>
            </a:r>
            <a:r>
              <a:rPr lang="sk-SK" dirty="0" smtClean="0"/>
              <a:t>, M.A.		</a:t>
            </a:r>
            <a:r>
              <a:rPr lang="sk-SK" dirty="0" err="1" smtClean="0"/>
              <a:t>Frühling</a:t>
            </a:r>
            <a:r>
              <a:rPr lang="sk-SK" dirty="0" smtClean="0"/>
              <a:t> 2017</a:t>
            </a:r>
          </a:p>
          <a:p>
            <a:pPr algn="l"/>
            <a:r>
              <a:rPr lang="sk-SK" dirty="0" smtClean="0"/>
              <a:t>Michaela Daňová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 descr="Fribourg-freibur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196752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sk-SK" b="1" dirty="0"/>
          </a:p>
        </p:txBody>
      </p:sp>
      <p:pic>
        <p:nvPicPr>
          <p:cNvPr id="4" name="Zástupný symbol obsahu 3" descr="ortsschild_biel-bienne_ber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7203" y="1600200"/>
            <a:ext cx="6389594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 smtClean="0"/>
              <a:t>Anti-Minarett-Initiative</a:t>
            </a:r>
            <a:r>
              <a:rPr lang="sk-SK" b="1" dirty="0" smtClean="0"/>
              <a:t> (2009)</a:t>
            </a:r>
            <a:endParaRPr lang="sk-SK" b="1" dirty="0"/>
          </a:p>
        </p:txBody>
      </p:sp>
      <p:pic>
        <p:nvPicPr>
          <p:cNvPr id="4" name="Zástupný symbol obsahu 3" descr="Anti-Minaret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0053" y="1600200"/>
            <a:ext cx="6823894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b="1" dirty="0" smtClean="0"/>
              <a:t>Eidgenössische Volksinitiative «Gegen Masseneinwanderung»</a:t>
            </a:r>
            <a:r>
              <a:rPr lang="sk-SK" b="1" dirty="0" smtClean="0"/>
              <a:t> (2014)</a:t>
            </a:r>
            <a:r>
              <a:rPr lang="de-DE" b="1" dirty="0" smtClean="0"/>
              <a:t/>
            </a:r>
            <a:br>
              <a:rPr lang="de-DE" b="1" dirty="0" smtClean="0"/>
            </a:br>
            <a:endParaRPr lang="sk-SK" dirty="0"/>
          </a:p>
        </p:txBody>
      </p:sp>
      <p:pic>
        <p:nvPicPr>
          <p:cNvPr id="4" name="Zástupný symbol obsahu 3" descr="Gegen Masseneinwanderun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37903" y="1600200"/>
            <a:ext cx="686819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sk-SK" b="1" dirty="0" smtClean="0"/>
          </a:p>
          <a:p>
            <a:pPr algn="ctr">
              <a:buNone/>
            </a:pPr>
            <a:endParaRPr lang="sk-SK" b="1" dirty="0"/>
          </a:p>
          <a:p>
            <a:pPr algn="ctr">
              <a:buNone/>
            </a:pPr>
            <a:endParaRPr lang="sk-SK" b="1" dirty="0" smtClean="0"/>
          </a:p>
          <a:p>
            <a:pPr algn="ctr">
              <a:buNone/>
            </a:pPr>
            <a:r>
              <a:rPr lang="sk-SK" b="1" dirty="0" smtClean="0"/>
              <a:t>Danke </a:t>
            </a:r>
            <a:r>
              <a:rPr lang="sk-SK" b="1" dirty="0" err="1" smtClean="0"/>
              <a:t>für</a:t>
            </a:r>
            <a:r>
              <a:rPr lang="sk-SK" b="1" dirty="0" smtClean="0"/>
              <a:t> </a:t>
            </a:r>
            <a:r>
              <a:rPr lang="sk-SK" b="1" dirty="0" smtClean="0"/>
              <a:t>eure </a:t>
            </a:r>
            <a:r>
              <a:rPr lang="sk-SK" b="1" dirty="0" err="1" smtClean="0"/>
              <a:t>Mitarbeit</a:t>
            </a:r>
            <a:r>
              <a:rPr lang="sk-SK" b="1" dirty="0" smtClean="0"/>
              <a:t>! </a:t>
            </a:r>
            <a:r>
              <a:rPr lang="sk-SK" b="1" dirty="0" smtClean="0">
                <a:sym typeface="Wingdings" pitchFamily="2" charset="2"/>
              </a:rPr>
              <a:t></a:t>
            </a:r>
            <a:endParaRPr lang="sk-SK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Wiederholung</a:t>
            </a:r>
            <a:endParaRPr lang="sk-SK" dirty="0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obsahu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1" name="Zástupný symbol obsahu 4" descr="Weinbau + Neusiedler S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4077072"/>
            <a:ext cx="3888432" cy="2600389"/>
          </a:xfrm>
          <a:prstGeom prst="rect">
            <a:avLst/>
          </a:prstGeom>
        </p:spPr>
      </p:pic>
      <p:pic>
        <p:nvPicPr>
          <p:cNvPr id="13" name="Zástupný symbol obsahu 7" descr="Neusiedler See - Kar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412776"/>
            <a:ext cx="3120017" cy="4986284"/>
          </a:xfrm>
          <a:prstGeom prst="rect">
            <a:avLst/>
          </a:prstGeom>
        </p:spPr>
      </p:pic>
      <p:pic>
        <p:nvPicPr>
          <p:cNvPr id="15" name="Zástupný symbol obsahu 6" descr="neusiedler-se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1196752"/>
            <a:ext cx="3960440" cy="26416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Wiederholung</a:t>
            </a:r>
            <a:endParaRPr lang="sk-SK" dirty="0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6" name="Zástupný symbol obsahu 3" descr="salzbur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96752"/>
            <a:ext cx="4428492" cy="2952328"/>
          </a:xfrm>
          <a:prstGeom prst="rect">
            <a:avLst/>
          </a:prstGeom>
        </p:spPr>
      </p:pic>
      <p:pic>
        <p:nvPicPr>
          <p:cNvPr id="7" name="Zástupný symbol obsahu 5" descr="das burgenla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3861048"/>
            <a:ext cx="3894584" cy="26071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 descr="oesterreich - kart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196752"/>
            <a:ext cx="8516238" cy="4824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 descr="karte-schweiz-physisch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548680"/>
            <a:ext cx="8828257" cy="56166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 smtClean="0"/>
              <a:t>Mehrsprachigkeit</a:t>
            </a:r>
            <a:r>
              <a:rPr lang="sk-SK" b="1" dirty="0" smtClean="0"/>
              <a:t> in der </a:t>
            </a:r>
            <a:r>
              <a:rPr lang="sk-SK" b="1" dirty="0" err="1" smtClean="0"/>
              <a:t>Schweiz</a:t>
            </a:r>
            <a:endParaRPr lang="sk-SK" b="1" dirty="0"/>
          </a:p>
        </p:txBody>
      </p:sp>
      <p:pic>
        <p:nvPicPr>
          <p:cNvPr id="4" name="Zástupný symbol obsahu 3" descr="Sprachen - Statistik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196752"/>
            <a:ext cx="7848872" cy="4926033"/>
          </a:xfrm>
        </p:spPr>
      </p:pic>
      <p:sp>
        <p:nvSpPr>
          <p:cNvPr id="5" name="Zástupný symbol obsahu 4"/>
          <p:cNvSpPr>
            <a:spLocks noGrp="1"/>
          </p:cNvSpPr>
          <p:nvPr>
            <p:ph sz="half" idx="2"/>
          </p:nvPr>
        </p:nvSpPr>
        <p:spPr>
          <a:xfrm>
            <a:off x="5399584" y="4941168"/>
            <a:ext cx="3744416" cy="79208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sk-SK" sz="1600" dirty="0" err="1" smtClean="0"/>
              <a:t>Quelle</a:t>
            </a:r>
            <a:r>
              <a:rPr lang="sk-SK" sz="1600" dirty="0" smtClean="0"/>
              <a:t>:  http://www.tageswoche.ch/de/2016_41/schweiz/731590/</a:t>
            </a:r>
            <a:endParaRPr lang="sk-SK" sz="1600" dirty="0"/>
          </a:p>
        </p:txBody>
      </p:sp>
      <p:sp>
        <p:nvSpPr>
          <p:cNvPr id="6" name="BlokTextu 5"/>
          <p:cNvSpPr txBox="1"/>
          <p:nvPr/>
        </p:nvSpPr>
        <p:spPr>
          <a:xfrm>
            <a:off x="467544" y="5877272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Personen nach Anzahl der Sprachen, die sie regelmäßig verwenden.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Rösti</a:t>
            </a:r>
            <a:r>
              <a:rPr lang="sk-SK" dirty="0" smtClean="0"/>
              <a:t>/</a:t>
            </a:r>
            <a:r>
              <a:rPr lang="sk-SK" dirty="0" err="1" smtClean="0"/>
              <a:t>Röschti</a:t>
            </a:r>
            <a:endParaRPr lang="sk-SK" dirty="0"/>
          </a:p>
        </p:txBody>
      </p:sp>
      <p:pic>
        <p:nvPicPr>
          <p:cNvPr id="4" name="Zástupný symbol obsahu 3" descr="rost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500" y="1958181"/>
            <a:ext cx="5715000" cy="3810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Der </a:t>
            </a:r>
            <a:r>
              <a:rPr lang="sk-SK" dirty="0" err="1" smtClean="0"/>
              <a:t>Röstigraben</a:t>
            </a:r>
            <a:endParaRPr lang="sk-SK" dirty="0"/>
          </a:p>
        </p:txBody>
      </p:sp>
      <p:pic>
        <p:nvPicPr>
          <p:cNvPr id="4" name="Zástupný symbol obsahu 3" descr="rostigraben - Kar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55946" y="1600200"/>
            <a:ext cx="6832108" cy="4525963"/>
          </a:xfrm>
        </p:spPr>
      </p:pic>
      <p:sp>
        <p:nvSpPr>
          <p:cNvPr id="6" name="Obdĺžnik 5"/>
          <p:cNvSpPr/>
          <p:nvPr/>
        </p:nvSpPr>
        <p:spPr>
          <a:xfrm>
            <a:off x="899592" y="1628800"/>
            <a:ext cx="194421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Zástupný symbol obsahu 3" descr="Schweiz - Sprache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496" y="692696"/>
            <a:ext cx="9020814" cy="54334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1965</TotalTime>
  <Words>53</Words>
  <Application>Microsoft Office PowerPoint</Application>
  <PresentationFormat>Prezentácia na obrazovke (4:3)</PresentationFormat>
  <Paragraphs>16</Paragraphs>
  <Slides>14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5" baseType="lpstr">
      <vt:lpstr>Motív Office</vt:lpstr>
      <vt:lpstr>NJI_483/02 DACH-Landeskunde</vt:lpstr>
      <vt:lpstr>Wiederholung</vt:lpstr>
      <vt:lpstr>Wiederholung</vt:lpstr>
      <vt:lpstr>Snímka 4</vt:lpstr>
      <vt:lpstr>Snímka 5</vt:lpstr>
      <vt:lpstr>Mehrsprachigkeit in der Schweiz</vt:lpstr>
      <vt:lpstr>Rösti/Röschti</vt:lpstr>
      <vt:lpstr>Der Röstigraben</vt:lpstr>
      <vt:lpstr>Snímka 9</vt:lpstr>
      <vt:lpstr>Snímka 10</vt:lpstr>
      <vt:lpstr>Snímka 11</vt:lpstr>
      <vt:lpstr>Anti-Minarett-Initiative (2009)</vt:lpstr>
      <vt:lpstr>Eidgenössische Volksinitiative «Gegen Masseneinwanderung» (2014) </vt:lpstr>
      <vt:lpstr>Snímka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NJI_483/02 DACH-Landeskunde</dc:title>
  <dc:creator>Michaela</dc:creator>
  <cp:lastModifiedBy>Michaela</cp:lastModifiedBy>
  <cp:revision>55</cp:revision>
  <dcterms:created xsi:type="dcterms:W3CDTF">2017-03-13T16:47:23Z</dcterms:created>
  <dcterms:modified xsi:type="dcterms:W3CDTF">2017-03-28T20:03:03Z</dcterms:modified>
</cp:coreProperties>
</file>