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D5CB5-7E22-4E10-91BF-FFE8B843AD76}" type="datetimeFigureOut">
              <a:rPr lang="cs-CZ" smtClean="0"/>
              <a:t>4.4.2017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CD997-0D33-446B-9764-48AD0E5948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212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D5CB5-7E22-4E10-91BF-FFE8B843AD76}" type="datetimeFigureOut">
              <a:rPr lang="cs-CZ" smtClean="0"/>
              <a:t>4.4.2017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CD997-0D33-446B-9764-48AD0E5948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4278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D5CB5-7E22-4E10-91BF-FFE8B843AD76}" type="datetimeFigureOut">
              <a:rPr lang="cs-CZ" smtClean="0"/>
              <a:t>4.4.2017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CD997-0D33-446B-9764-48AD0E5948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7860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D5CB5-7E22-4E10-91BF-FFE8B843AD76}" type="datetimeFigureOut">
              <a:rPr lang="cs-CZ" smtClean="0"/>
              <a:t>4.4.2017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CD997-0D33-446B-9764-48AD0E5948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7619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D5CB5-7E22-4E10-91BF-FFE8B843AD76}" type="datetimeFigureOut">
              <a:rPr lang="cs-CZ" smtClean="0"/>
              <a:t>4.4.2017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CD997-0D33-446B-9764-48AD0E5948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3554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D5CB5-7E22-4E10-91BF-FFE8B843AD76}" type="datetimeFigureOut">
              <a:rPr lang="cs-CZ" smtClean="0"/>
              <a:t>4.4.2017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CD997-0D33-446B-9764-48AD0E5948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7514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D5CB5-7E22-4E10-91BF-FFE8B843AD76}" type="datetimeFigureOut">
              <a:rPr lang="cs-CZ" smtClean="0"/>
              <a:t>4.4.2017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CD997-0D33-446B-9764-48AD0E5948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1635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D5CB5-7E22-4E10-91BF-FFE8B843AD76}" type="datetimeFigureOut">
              <a:rPr lang="cs-CZ" smtClean="0"/>
              <a:t>4.4.2017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CD997-0D33-446B-9764-48AD0E5948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3627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D5CB5-7E22-4E10-91BF-FFE8B843AD76}" type="datetimeFigureOut">
              <a:rPr lang="cs-CZ" smtClean="0"/>
              <a:t>4.4.2017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CD997-0D33-446B-9764-48AD0E5948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2056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D5CB5-7E22-4E10-91BF-FFE8B843AD76}" type="datetimeFigureOut">
              <a:rPr lang="cs-CZ" smtClean="0"/>
              <a:t>4.4.2017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CD997-0D33-446B-9764-48AD0E5948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0807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D5CB5-7E22-4E10-91BF-FFE8B843AD76}" type="datetimeFigureOut">
              <a:rPr lang="cs-CZ" smtClean="0"/>
              <a:t>4.4.2017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CD997-0D33-446B-9764-48AD0E5948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363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D5CB5-7E22-4E10-91BF-FFE8B843AD76}" type="datetimeFigureOut">
              <a:rPr lang="cs-CZ" smtClean="0"/>
              <a:t>4.4.2017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4CD997-0D33-446B-9764-48AD0E5948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1572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AVLEDNING</a:t>
            </a:r>
            <a:br>
              <a:rPr lang="cs-CZ" dirty="0" smtClean="0"/>
            </a:br>
            <a:r>
              <a:rPr lang="cs-CZ" dirty="0" smtClean="0"/>
              <a:t>DERIVASJON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I. </a:t>
            </a:r>
            <a:r>
              <a:rPr lang="cs-CZ" dirty="0" err="1" smtClean="0">
                <a:solidFill>
                  <a:schemeClr val="tx1"/>
                </a:solidFill>
              </a:rPr>
              <a:t>prefiks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910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NEKTENDE PREFIKS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A. </a:t>
            </a:r>
            <a:r>
              <a:rPr lang="cs-CZ" dirty="0" err="1" smtClean="0"/>
              <a:t>nordisk</a:t>
            </a:r>
            <a:r>
              <a:rPr lang="cs-CZ" dirty="0" smtClean="0"/>
              <a:t>/</a:t>
            </a:r>
            <a:r>
              <a:rPr lang="cs-CZ" dirty="0" err="1" smtClean="0"/>
              <a:t>germanske</a:t>
            </a:r>
            <a:r>
              <a:rPr lang="cs-CZ" dirty="0" smtClean="0"/>
              <a:t> </a:t>
            </a:r>
            <a:r>
              <a:rPr lang="cs-CZ" dirty="0" err="1" smtClean="0"/>
              <a:t>prefiks</a:t>
            </a:r>
            <a:endParaRPr lang="cs-CZ" dirty="0" smtClean="0"/>
          </a:p>
          <a:p>
            <a:r>
              <a:rPr lang="cs-CZ" dirty="0" err="1" smtClean="0">
                <a:solidFill>
                  <a:srgbClr val="FF0000"/>
                </a:solidFill>
              </a:rPr>
              <a:t>Ikke</a:t>
            </a:r>
            <a:r>
              <a:rPr lang="cs-CZ" dirty="0" err="1" smtClean="0"/>
              <a:t>-vold</a:t>
            </a:r>
            <a:r>
              <a:rPr lang="nb-NO" dirty="0" smtClean="0"/>
              <a:t>, </a:t>
            </a:r>
            <a:r>
              <a:rPr lang="nb-NO" dirty="0" smtClean="0">
                <a:solidFill>
                  <a:srgbClr val="FF0000"/>
                </a:solidFill>
              </a:rPr>
              <a:t>i</a:t>
            </a:r>
            <a:r>
              <a:rPr lang="cs-CZ" dirty="0" err="1" smtClean="0">
                <a:solidFill>
                  <a:srgbClr val="FF0000"/>
                </a:solidFill>
              </a:rPr>
              <a:t>kke</a:t>
            </a:r>
            <a:r>
              <a:rPr lang="cs-CZ" dirty="0" smtClean="0"/>
              <a:t>-r</a:t>
            </a:r>
            <a:r>
              <a:rPr lang="nb-NO" dirty="0" smtClean="0"/>
              <a:t>øyker</a:t>
            </a:r>
          </a:p>
          <a:p>
            <a:r>
              <a:rPr lang="nb-NO" dirty="0" smtClean="0">
                <a:solidFill>
                  <a:srgbClr val="FF0000"/>
                </a:solidFill>
              </a:rPr>
              <a:t>Mis</a:t>
            </a:r>
            <a:r>
              <a:rPr lang="nb-NO" dirty="0" smtClean="0"/>
              <a:t>like, </a:t>
            </a:r>
            <a:r>
              <a:rPr lang="nb-NO" dirty="0" smtClean="0">
                <a:solidFill>
                  <a:srgbClr val="FF0000"/>
                </a:solidFill>
              </a:rPr>
              <a:t>mis</a:t>
            </a:r>
            <a:r>
              <a:rPr lang="nb-NO" dirty="0" smtClean="0"/>
              <a:t>tro</a:t>
            </a:r>
          </a:p>
          <a:p>
            <a:r>
              <a:rPr lang="nb-NO" dirty="0" smtClean="0">
                <a:solidFill>
                  <a:srgbClr val="FF0000"/>
                </a:solidFill>
              </a:rPr>
              <a:t>U</a:t>
            </a:r>
            <a:r>
              <a:rPr lang="nb-NO" dirty="0" smtClean="0"/>
              <a:t>behagelig, </a:t>
            </a:r>
            <a:r>
              <a:rPr lang="nb-NO" dirty="0" smtClean="0">
                <a:solidFill>
                  <a:srgbClr val="FF0000"/>
                </a:solidFill>
              </a:rPr>
              <a:t>u</a:t>
            </a:r>
            <a:r>
              <a:rPr lang="nb-NO" dirty="0" smtClean="0"/>
              <a:t>dramatisk, </a:t>
            </a:r>
            <a:r>
              <a:rPr lang="nb-NO" dirty="0" smtClean="0">
                <a:solidFill>
                  <a:srgbClr val="FF0000"/>
                </a:solidFill>
              </a:rPr>
              <a:t>u</a:t>
            </a:r>
            <a:r>
              <a:rPr lang="nb-NO" dirty="0" smtClean="0"/>
              <a:t>frihet</a:t>
            </a:r>
          </a:p>
          <a:p>
            <a:r>
              <a:rPr lang="nb-NO" dirty="0" smtClean="0">
                <a:solidFill>
                  <a:srgbClr val="FF0000"/>
                </a:solidFill>
              </a:rPr>
              <a:t>U</a:t>
            </a:r>
            <a:r>
              <a:rPr lang="nb-NO" dirty="0" smtClean="0"/>
              <a:t>redd, </a:t>
            </a:r>
            <a:r>
              <a:rPr lang="nb-NO" dirty="0" smtClean="0">
                <a:solidFill>
                  <a:srgbClr val="FF0000"/>
                </a:solidFill>
              </a:rPr>
              <a:t>u</a:t>
            </a:r>
            <a:r>
              <a:rPr lang="nb-NO" dirty="0" smtClean="0"/>
              <a:t>gras, </a:t>
            </a:r>
            <a:r>
              <a:rPr lang="nb-NO" dirty="0" smtClean="0">
                <a:solidFill>
                  <a:srgbClr val="FF0000"/>
                </a:solidFill>
              </a:rPr>
              <a:t>u</a:t>
            </a:r>
            <a:r>
              <a:rPr lang="nb-NO" dirty="0" smtClean="0"/>
              <a:t>år</a:t>
            </a:r>
          </a:p>
          <a:p>
            <a:endParaRPr lang="nb-NO" dirty="0" smtClean="0"/>
          </a:p>
          <a:p>
            <a:endParaRPr lang="nb-NO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6754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Nektende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B. gresk/latinsk</a:t>
            </a:r>
          </a:p>
          <a:p>
            <a:r>
              <a:rPr lang="nb-NO" dirty="0" smtClean="0">
                <a:solidFill>
                  <a:srgbClr val="FF0000"/>
                </a:solidFill>
              </a:rPr>
              <a:t>A</a:t>
            </a:r>
            <a:r>
              <a:rPr lang="nb-NO" dirty="0" smtClean="0"/>
              <a:t>politisk, </a:t>
            </a:r>
            <a:r>
              <a:rPr lang="nb-NO" dirty="0" smtClean="0">
                <a:solidFill>
                  <a:srgbClr val="FF0000"/>
                </a:solidFill>
              </a:rPr>
              <a:t>a</a:t>
            </a:r>
            <a:r>
              <a:rPr lang="nb-NO" dirty="0" smtClean="0"/>
              <a:t>sosial</a:t>
            </a:r>
          </a:p>
          <a:p>
            <a:r>
              <a:rPr lang="nb-NO" dirty="0" smtClean="0">
                <a:solidFill>
                  <a:srgbClr val="FF0000"/>
                </a:solidFill>
              </a:rPr>
              <a:t>De</a:t>
            </a:r>
            <a:r>
              <a:rPr lang="nb-NO" dirty="0" smtClean="0"/>
              <a:t>sentralisere</a:t>
            </a:r>
          </a:p>
          <a:p>
            <a:r>
              <a:rPr lang="nb-NO" dirty="0" smtClean="0">
                <a:solidFill>
                  <a:srgbClr val="FF0000"/>
                </a:solidFill>
              </a:rPr>
              <a:t>Dis</a:t>
            </a:r>
            <a:r>
              <a:rPr lang="nb-NO" dirty="0" smtClean="0"/>
              <a:t>harmoni</a:t>
            </a:r>
          </a:p>
          <a:p>
            <a:r>
              <a:rPr lang="nb-NO" dirty="0" smtClean="0">
                <a:solidFill>
                  <a:srgbClr val="FF0000"/>
                </a:solidFill>
              </a:rPr>
              <a:t>In</a:t>
            </a:r>
            <a:r>
              <a:rPr lang="nb-NO" dirty="0" smtClean="0"/>
              <a:t>tolerant, </a:t>
            </a:r>
            <a:r>
              <a:rPr lang="nb-NO" dirty="0" smtClean="0">
                <a:solidFill>
                  <a:srgbClr val="FF0000"/>
                </a:solidFill>
              </a:rPr>
              <a:t>in</a:t>
            </a:r>
            <a:r>
              <a:rPr lang="nb-NO" dirty="0" smtClean="0"/>
              <a:t>kompetent, </a:t>
            </a:r>
            <a:r>
              <a:rPr lang="nb-NO" dirty="0" smtClean="0">
                <a:solidFill>
                  <a:srgbClr val="FF0000"/>
                </a:solidFill>
              </a:rPr>
              <a:t>il</a:t>
            </a:r>
            <a:r>
              <a:rPr lang="nb-NO" dirty="0" smtClean="0"/>
              <a:t>legal</a:t>
            </a:r>
          </a:p>
          <a:p>
            <a:r>
              <a:rPr lang="nb-NO" dirty="0" smtClean="0">
                <a:solidFill>
                  <a:srgbClr val="FF0000"/>
                </a:solidFill>
              </a:rPr>
              <a:t>Anti</a:t>
            </a:r>
            <a:r>
              <a:rPr lang="nb-NO" dirty="0" smtClean="0"/>
              <a:t>fascist</a:t>
            </a:r>
          </a:p>
          <a:p>
            <a:r>
              <a:rPr lang="nb-NO" dirty="0" smtClean="0">
                <a:solidFill>
                  <a:srgbClr val="FF0000"/>
                </a:solidFill>
              </a:rPr>
              <a:t>Kontra</a:t>
            </a:r>
            <a:r>
              <a:rPr lang="nb-NO" dirty="0" smtClean="0"/>
              <a:t>revolusjon</a:t>
            </a:r>
          </a:p>
          <a:p>
            <a:r>
              <a:rPr lang="nb-NO" dirty="0" smtClean="0">
                <a:solidFill>
                  <a:srgbClr val="FF0000"/>
                </a:solidFill>
              </a:rPr>
              <a:t>Mot</a:t>
            </a:r>
            <a:r>
              <a:rPr lang="nb-NO" dirty="0" smtClean="0"/>
              <a:t>vind, </a:t>
            </a:r>
            <a:r>
              <a:rPr lang="nb-NO" dirty="0" smtClean="0">
                <a:solidFill>
                  <a:srgbClr val="FF0000"/>
                </a:solidFill>
              </a:rPr>
              <a:t>mot</a:t>
            </a:r>
            <a:r>
              <a:rPr lang="nb-NO" dirty="0" smtClean="0"/>
              <a:t>vilje</a:t>
            </a:r>
          </a:p>
          <a:p>
            <a:endParaRPr lang="nb-NO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5659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Andre prefiks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PROSESS</a:t>
            </a:r>
          </a:p>
          <a:p>
            <a:r>
              <a:rPr lang="nb-NO" dirty="0" smtClean="0">
                <a:solidFill>
                  <a:srgbClr val="FF0000"/>
                </a:solidFill>
              </a:rPr>
              <a:t>Av</a:t>
            </a:r>
            <a:r>
              <a:rPr lang="nb-NO" dirty="0" smtClean="0"/>
              <a:t>luse</a:t>
            </a:r>
          </a:p>
          <a:p>
            <a:r>
              <a:rPr lang="nb-NO" dirty="0" smtClean="0">
                <a:solidFill>
                  <a:srgbClr val="FF0000"/>
                </a:solidFill>
              </a:rPr>
              <a:t>Be</a:t>
            </a:r>
            <a:r>
              <a:rPr lang="nb-NO" dirty="0" smtClean="0"/>
              <a:t>folke, </a:t>
            </a:r>
            <a:r>
              <a:rPr lang="nb-NO" dirty="0" smtClean="0">
                <a:solidFill>
                  <a:srgbClr val="FF0000"/>
                </a:solidFill>
              </a:rPr>
              <a:t>be</a:t>
            </a:r>
            <a:r>
              <a:rPr lang="nb-NO" dirty="0" smtClean="0"/>
              <a:t>plante</a:t>
            </a:r>
          </a:p>
          <a:p>
            <a:r>
              <a:rPr lang="nb-NO" dirty="0" smtClean="0">
                <a:solidFill>
                  <a:srgbClr val="FF0000"/>
                </a:solidFill>
              </a:rPr>
              <a:t>For</a:t>
            </a:r>
            <a:r>
              <a:rPr lang="nb-NO" dirty="0" smtClean="0"/>
              <a:t>andre, </a:t>
            </a:r>
            <a:r>
              <a:rPr lang="nb-NO" dirty="0" smtClean="0">
                <a:solidFill>
                  <a:srgbClr val="FF0000"/>
                </a:solidFill>
              </a:rPr>
              <a:t>for</a:t>
            </a:r>
            <a:r>
              <a:rPr lang="nb-NO" dirty="0" smtClean="0"/>
              <a:t>gylle</a:t>
            </a:r>
          </a:p>
          <a:p>
            <a:r>
              <a:rPr lang="nb-NO" dirty="0" smtClean="0">
                <a:solidFill>
                  <a:srgbClr val="FF0000"/>
                </a:solidFill>
              </a:rPr>
              <a:t>de</a:t>
            </a:r>
            <a:r>
              <a:rPr lang="nb-NO" dirty="0" smtClean="0"/>
              <a:t>maskere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1286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Tid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>
                <a:solidFill>
                  <a:srgbClr val="FF0000"/>
                </a:solidFill>
              </a:rPr>
              <a:t>For</a:t>
            </a:r>
            <a:r>
              <a:rPr lang="nb-NO" dirty="0" smtClean="0"/>
              <a:t>spill, </a:t>
            </a:r>
            <a:r>
              <a:rPr lang="nb-NO" dirty="0" smtClean="0">
                <a:solidFill>
                  <a:srgbClr val="FF0000"/>
                </a:solidFill>
              </a:rPr>
              <a:t>for</a:t>
            </a:r>
            <a:r>
              <a:rPr lang="nb-NO" dirty="0" smtClean="0"/>
              <a:t>historie</a:t>
            </a:r>
          </a:p>
          <a:p>
            <a:r>
              <a:rPr lang="nb-NO" dirty="0" smtClean="0">
                <a:solidFill>
                  <a:srgbClr val="FF0000"/>
                </a:solidFill>
              </a:rPr>
              <a:t>Fore</a:t>
            </a:r>
            <a:r>
              <a:rPr lang="nb-NO" dirty="0" smtClean="0"/>
              <a:t>gripe, </a:t>
            </a:r>
            <a:r>
              <a:rPr lang="nb-NO" dirty="0" smtClean="0">
                <a:solidFill>
                  <a:srgbClr val="FF0000"/>
                </a:solidFill>
              </a:rPr>
              <a:t>fore</a:t>
            </a:r>
            <a:r>
              <a:rPr lang="nb-NO" dirty="0" smtClean="0"/>
              <a:t>bygge</a:t>
            </a:r>
          </a:p>
          <a:p>
            <a:r>
              <a:rPr lang="nb-NO" dirty="0" smtClean="0">
                <a:solidFill>
                  <a:srgbClr val="FF0000"/>
                </a:solidFill>
              </a:rPr>
              <a:t>Gjen</a:t>
            </a:r>
            <a:r>
              <a:rPr lang="nb-NO" dirty="0" smtClean="0"/>
              <a:t>oppstå, </a:t>
            </a:r>
            <a:r>
              <a:rPr lang="nb-NO" dirty="0" smtClean="0">
                <a:solidFill>
                  <a:srgbClr val="FF0000"/>
                </a:solidFill>
              </a:rPr>
              <a:t>gjen</a:t>
            </a:r>
            <a:r>
              <a:rPr lang="nb-NO" dirty="0" smtClean="0"/>
              <a:t>ganger</a:t>
            </a:r>
          </a:p>
          <a:p>
            <a:r>
              <a:rPr lang="nb-NO" dirty="0" smtClean="0">
                <a:solidFill>
                  <a:srgbClr val="FF0000"/>
                </a:solidFill>
              </a:rPr>
              <a:t>Ur</a:t>
            </a:r>
            <a:r>
              <a:rPr lang="nb-NO" dirty="0" smtClean="0"/>
              <a:t>tid, </a:t>
            </a:r>
            <a:r>
              <a:rPr lang="nb-NO" dirty="0" smtClean="0">
                <a:solidFill>
                  <a:srgbClr val="FF0000"/>
                </a:solidFill>
              </a:rPr>
              <a:t>ur</a:t>
            </a:r>
            <a:r>
              <a:rPr lang="nb-NO" dirty="0" smtClean="0"/>
              <a:t>skog</a:t>
            </a:r>
          </a:p>
          <a:p>
            <a:r>
              <a:rPr lang="nb-NO" dirty="0" smtClean="0">
                <a:solidFill>
                  <a:srgbClr val="FF0000"/>
                </a:solidFill>
              </a:rPr>
              <a:t>Eks</a:t>
            </a:r>
            <a:r>
              <a:rPr lang="nb-NO" dirty="0" smtClean="0"/>
              <a:t>kone, </a:t>
            </a:r>
            <a:r>
              <a:rPr lang="nb-NO" dirty="0" smtClean="0">
                <a:solidFill>
                  <a:srgbClr val="FF0000"/>
                </a:solidFill>
              </a:rPr>
              <a:t>eks</a:t>
            </a:r>
            <a:r>
              <a:rPr lang="nb-NO" dirty="0" smtClean="0"/>
              <a:t>konge</a:t>
            </a:r>
          </a:p>
          <a:p>
            <a:r>
              <a:rPr lang="nb-NO" dirty="0" smtClean="0">
                <a:solidFill>
                  <a:srgbClr val="FF0000"/>
                </a:solidFill>
              </a:rPr>
              <a:t>Post</a:t>
            </a:r>
            <a:r>
              <a:rPr lang="nb-NO" dirty="0" smtClean="0"/>
              <a:t>mortal</a:t>
            </a:r>
          </a:p>
          <a:p>
            <a:r>
              <a:rPr lang="nb-NO" dirty="0" smtClean="0">
                <a:solidFill>
                  <a:srgbClr val="FF0000"/>
                </a:solidFill>
              </a:rPr>
              <a:t>Pre</a:t>
            </a:r>
            <a:r>
              <a:rPr lang="nb-NO" dirty="0" smtClean="0"/>
              <a:t>natal</a:t>
            </a:r>
          </a:p>
          <a:p>
            <a:r>
              <a:rPr lang="nb-NO" dirty="0" smtClean="0">
                <a:solidFill>
                  <a:srgbClr val="FF0000"/>
                </a:solidFill>
              </a:rPr>
              <a:t>re</a:t>
            </a:r>
            <a:r>
              <a:rPr lang="nb-NO" dirty="0" smtClean="0"/>
              <a:t>organisere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0383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sted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>
                <a:solidFill>
                  <a:srgbClr val="FF0000"/>
                </a:solidFill>
              </a:rPr>
              <a:t>Inn</a:t>
            </a:r>
            <a:r>
              <a:rPr lang="nb-NO" dirty="0" smtClean="0"/>
              <a:t>føre (importere), innta (spise)</a:t>
            </a:r>
          </a:p>
          <a:p>
            <a:r>
              <a:rPr lang="nb-NO" dirty="0" smtClean="0">
                <a:solidFill>
                  <a:srgbClr val="FF0000"/>
                </a:solidFill>
              </a:rPr>
              <a:t>Inne</a:t>
            </a:r>
            <a:r>
              <a:rPr lang="nb-NO" dirty="0" smtClean="0"/>
              <a:t>låst, </a:t>
            </a:r>
            <a:r>
              <a:rPr lang="nb-NO" dirty="0" smtClean="0">
                <a:solidFill>
                  <a:srgbClr val="FF0000"/>
                </a:solidFill>
              </a:rPr>
              <a:t>inne</a:t>
            </a:r>
            <a:r>
              <a:rPr lang="nb-NO" dirty="0" smtClean="0"/>
              <a:t>stengt</a:t>
            </a:r>
          </a:p>
          <a:p>
            <a:r>
              <a:rPr lang="nb-NO" dirty="0" smtClean="0">
                <a:solidFill>
                  <a:srgbClr val="FF0000"/>
                </a:solidFill>
              </a:rPr>
              <a:t>Ut</a:t>
            </a:r>
            <a:r>
              <a:rPr lang="nb-NO" dirty="0" smtClean="0"/>
              <a:t>vandre, utbetale</a:t>
            </a:r>
          </a:p>
          <a:p>
            <a:r>
              <a:rPr lang="nb-NO" dirty="0" smtClean="0">
                <a:solidFill>
                  <a:srgbClr val="FF0000"/>
                </a:solidFill>
              </a:rPr>
              <a:t>Inter</a:t>
            </a:r>
            <a:r>
              <a:rPr lang="nb-NO" dirty="0" smtClean="0"/>
              <a:t>nordisk</a:t>
            </a:r>
          </a:p>
          <a:p>
            <a:r>
              <a:rPr lang="nb-NO" dirty="0" smtClean="0">
                <a:solidFill>
                  <a:srgbClr val="FF0000"/>
                </a:solidFill>
              </a:rPr>
              <a:t>Intra</a:t>
            </a:r>
            <a:r>
              <a:rPr lang="nb-NO" dirty="0" smtClean="0"/>
              <a:t>venøs</a:t>
            </a:r>
          </a:p>
          <a:p>
            <a:r>
              <a:rPr lang="nb-NO" dirty="0" smtClean="0">
                <a:solidFill>
                  <a:srgbClr val="FF0000"/>
                </a:solidFill>
              </a:rPr>
              <a:t>Sub</a:t>
            </a:r>
            <a:r>
              <a:rPr lang="nb-NO" dirty="0" smtClean="0"/>
              <a:t>tropisk</a:t>
            </a:r>
          </a:p>
          <a:p>
            <a:r>
              <a:rPr lang="nb-NO" dirty="0" smtClean="0">
                <a:solidFill>
                  <a:srgbClr val="FF0000"/>
                </a:solidFill>
              </a:rPr>
              <a:t>trans</a:t>
            </a:r>
            <a:r>
              <a:rPr lang="nb-NO" dirty="0" smtClean="0"/>
              <a:t>formasjon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050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kvantitet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>
                <a:solidFill>
                  <a:srgbClr val="FF0000"/>
                </a:solidFill>
              </a:rPr>
              <a:t>Tve</a:t>
            </a:r>
            <a:r>
              <a:rPr lang="nb-NO" dirty="0" smtClean="0"/>
              <a:t>tydig</a:t>
            </a:r>
          </a:p>
          <a:p>
            <a:r>
              <a:rPr lang="nb-NO" dirty="0" smtClean="0">
                <a:solidFill>
                  <a:srgbClr val="FF0000"/>
                </a:solidFill>
              </a:rPr>
              <a:t>Bi</a:t>
            </a:r>
            <a:r>
              <a:rPr lang="nb-NO" dirty="0" smtClean="0"/>
              <a:t>fokal</a:t>
            </a:r>
          </a:p>
          <a:p>
            <a:r>
              <a:rPr lang="nb-NO" dirty="0" smtClean="0">
                <a:solidFill>
                  <a:srgbClr val="FF0000"/>
                </a:solidFill>
              </a:rPr>
              <a:t>Multi</a:t>
            </a:r>
            <a:r>
              <a:rPr lang="nb-NO" dirty="0" smtClean="0"/>
              <a:t>plisere, panarabisk</a:t>
            </a:r>
          </a:p>
          <a:p>
            <a:r>
              <a:rPr lang="nb-NO" dirty="0" smtClean="0">
                <a:solidFill>
                  <a:srgbClr val="FF0000"/>
                </a:solidFill>
              </a:rPr>
              <a:t>Poly</a:t>
            </a:r>
            <a:r>
              <a:rPr lang="nb-NO" dirty="0" smtClean="0"/>
              <a:t>gami, polyteisme</a:t>
            </a:r>
          </a:p>
          <a:p>
            <a:r>
              <a:rPr lang="nb-NO" dirty="0" smtClean="0">
                <a:solidFill>
                  <a:srgbClr val="FF0000"/>
                </a:solidFill>
              </a:rPr>
              <a:t>uni</a:t>
            </a:r>
            <a:r>
              <a:rPr lang="nb-NO" dirty="0" smtClean="0"/>
              <a:t>polar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07020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106</Words>
  <Application>Microsoft Office PowerPoint</Application>
  <PresentationFormat>Předvádění na obrazovce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AVLEDNING DERIVASJON</vt:lpstr>
      <vt:lpstr>NEKTENDE PREFIKS</vt:lpstr>
      <vt:lpstr>Nektende </vt:lpstr>
      <vt:lpstr>Andre prefiks</vt:lpstr>
      <vt:lpstr>Tid </vt:lpstr>
      <vt:lpstr>sted</vt:lpstr>
      <vt:lpstr>kvantitet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user</dc:creator>
  <cp:lastModifiedBy>user</cp:lastModifiedBy>
  <cp:revision>4</cp:revision>
  <dcterms:created xsi:type="dcterms:W3CDTF">2017-04-04T05:21:49Z</dcterms:created>
  <dcterms:modified xsi:type="dcterms:W3CDTF">2017-04-04T06:02:46Z</dcterms:modified>
</cp:coreProperties>
</file>