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6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78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7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6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96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35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96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77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3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7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5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CB74F-E7C5-4E26-A7CA-9C18EC3BE83C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C1726-52AA-40AB-BBFB-0200F0027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9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DERIVASJON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ORDDANNING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Initialord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169380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BINDESTREKSORD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Prevensjonspille </a:t>
                      </a:r>
                      <a:r>
                        <a:rPr lang="nb-NO" baseline="0" dirty="0" smtClean="0"/>
                        <a:t>→ p-pille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Utviklingsland </a:t>
                      </a:r>
                      <a:r>
                        <a:rPr lang="nb-NO" baseline="0" dirty="0" smtClean="0"/>
                        <a:t>→ u-land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Orienteringsløp </a:t>
                      </a:r>
                      <a:r>
                        <a:rPr lang="nb-NO" baseline="0" dirty="0" smtClean="0"/>
                        <a:t>→  o-løp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Utenrikskomiteen </a:t>
                      </a:r>
                      <a:r>
                        <a:rPr lang="nb-NO" baseline="0" dirty="0" smtClean="0"/>
                        <a:t>→ u-komiteen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Utviklingsdirektoratet </a:t>
                      </a:r>
                      <a:r>
                        <a:rPr lang="nb-NO" baseline="0" dirty="0" smtClean="0"/>
                        <a:t>→ u-direktorat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Undervannsb</a:t>
                      </a:r>
                      <a:r>
                        <a:rPr lang="nb-NO" dirty="0" smtClean="0"/>
                        <a:t>åt</a:t>
                      </a:r>
                      <a:r>
                        <a:rPr lang="nb-NO" baseline="0" dirty="0" smtClean="0"/>
                        <a:t> → ubåt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S-belte </a:t>
                      </a:r>
                      <a:r>
                        <a:rPr lang="nb-NO" baseline="0" dirty="0" smtClean="0"/>
                        <a:t>→ sikkerhetsbelte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1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Initialbokstaven KAN IKKE STÅ ALENE</a:t>
            </a:r>
          </a:p>
          <a:p>
            <a:r>
              <a:rPr lang="nb-NO" dirty="0" smtClean="0"/>
              <a:t>X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Initialord kan stå alene</a:t>
            </a:r>
          </a:p>
          <a:p>
            <a:r>
              <a:rPr lang="nb-NO" dirty="0" smtClean="0"/>
              <a:t>NSB – Norske statsbaner</a:t>
            </a:r>
          </a:p>
          <a:p>
            <a:r>
              <a:rPr lang="nb-NO" dirty="0" smtClean="0"/>
              <a:t>NRK – Norsk rikskringkasting</a:t>
            </a:r>
          </a:p>
          <a:p>
            <a:r>
              <a:rPr lang="nb-NO" dirty="0" smtClean="0"/>
              <a:t>LO – Landsorganisasjon</a:t>
            </a:r>
          </a:p>
          <a:p>
            <a:r>
              <a:rPr lang="nb-NO" dirty="0" smtClean="0"/>
              <a:t>SAS – Scandinavian Airlains System</a:t>
            </a:r>
          </a:p>
          <a:p>
            <a:r>
              <a:rPr lang="nb-NO" dirty="0" smtClean="0"/>
              <a:t>VIP</a:t>
            </a:r>
          </a:p>
          <a:p>
            <a:r>
              <a:rPr lang="nb-NO" dirty="0" smtClean="0"/>
              <a:t>NATO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966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Faste uttrykk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Vegg-til-vegg-teppe</a:t>
            </a:r>
          </a:p>
          <a:p>
            <a:r>
              <a:rPr lang="nb-NO" dirty="0" smtClean="0"/>
              <a:t>Bit-for-bit-taktikk</a:t>
            </a:r>
          </a:p>
          <a:p>
            <a:r>
              <a:rPr lang="nb-NO" dirty="0" smtClean="0"/>
              <a:t>Dør-til-dør-aksjon</a:t>
            </a:r>
          </a:p>
          <a:p>
            <a:r>
              <a:rPr lang="nb-NO" dirty="0" smtClean="0"/>
              <a:t>Munn-mot-munn-metode</a:t>
            </a:r>
          </a:p>
          <a:p>
            <a:endParaRPr lang="nb-NO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0486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61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DERIVASJON</vt:lpstr>
      <vt:lpstr>Initialord</vt:lpstr>
      <vt:lpstr>OBS</vt:lpstr>
      <vt:lpstr>Faste uttrykk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DERIVASJON</dc:title>
  <dc:creator>user</dc:creator>
  <cp:lastModifiedBy>user</cp:lastModifiedBy>
  <cp:revision>3</cp:revision>
  <dcterms:created xsi:type="dcterms:W3CDTF">2017-04-11T04:24:05Z</dcterms:created>
  <dcterms:modified xsi:type="dcterms:W3CDTF">2017-04-11T05:56:10Z</dcterms:modified>
</cp:coreProperties>
</file>