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01C01-7C2D-4355-8400-4F56F3E2B3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5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images.google.com/imgres?imgurl=http://www.mojweb.sk/charita/ikona.jpg&amp;imgrefurl=http://www.mojweb.sk/charita/&amp;h=367&amp;w=250&amp;sz=32&amp;tbnid=rzw9lUYI4D83nM:&amp;tbnh=118&amp;tbnw=80&amp;hl=cs&amp;start=3&amp;prev=/images?q%3Dikona%26svnum%3D10%26hl%3Dcs%26lr%3D%26newwindow%3D1%26sa%3DN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images.google.com/imgres?imgurl=http://www.sweb.cz/utok-na-irak/img/photo215.JPG&amp;imgrefurl=http://www.sweb.cz/utok-na-irak/foto5.htm&amp;h=350&amp;w=262&amp;sz=16&amp;tbnid=71IK_WDsaL_u_M:&amp;tbnh=116&amp;tbnw=86&amp;hl=cs&amp;start=31&amp;prev=/images?q%3Dkou%C5%99%26start%3D20%26svnum%3D10%26hl%3Dcs%26lr%3D%26newwindow%3D1%26sa%3D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241" y="4842401"/>
            <a:ext cx="10675883" cy="1641490"/>
          </a:xfrm>
        </p:spPr>
        <p:txBody>
          <a:bodyPr/>
          <a:lstStyle/>
          <a:p>
            <a:r>
              <a:rPr lang="cs-CZ" dirty="0"/>
              <a:t>Znak, jméno, skutečnost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Jacques Derrida</a:t>
            </a:r>
          </a:p>
        </p:txBody>
      </p:sp>
      <p:pic>
        <p:nvPicPr>
          <p:cNvPr id="8196" name="Picture 5" descr="de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781301"/>
            <a:ext cx="20764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519739" y="2924176"/>
            <a:ext cx="41052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Řeč, písmo, mluvčí a přítomné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Il </a:t>
            </a:r>
            <a:r>
              <a:rPr lang="en-US" altLang="cs-CZ"/>
              <a:t>n’</a:t>
            </a:r>
            <a:r>
              <a:rPr lang="cs-CZ" altLang="cs-CZ"/>
              <a:t>y a pas de hors-texte</a:t>
            </a:r>
          </a:p>
        </p:txBody>
      </p:sp>
    </p:spTree>
    <p:extLst>
      <p:ext uri="{BB962C8B-B14F-4D97-AF65-F5344CB8AC3E}">
        <p14:creationId xmlns:p14="http://schemas.microsoft.com/office/powerpoint/2010/main" val="16603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O. Neff: Bílá hůl ráže 7,62 </a:t>
            </a:r>
            <a:r>
              <a:rPr lang="cs-CZ" altLang="cs-CZ" sz="1800"/>
              <a:t>(In Vejce naruby)</a:t>
            </a:r>
          </a:p>
          <a:p>
            <a:pPr lvl="1" eaLnBrk="1" hangingPunct="1"/>
            <a:r>
              <a:rPr lang="cs-CZ" altLang="cs-CZ" sz="2800"/>
              <a:t>Sémantická informace</a:t>
            </a:r>
          </a:p>
          <a:p>
            <a:pPr lvl="1" eaLnBrk="1" hangingPunct="1"/>
            <a:r>
              <a:rPr lang="cs-CZ" altLang="cs-CZ" sz="2800"/>
              <a:t>Strukturní informace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32176" y="3644901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ym typeface="Wingdings" panose="05000000000000000000" pitchFamily="2" charset="2"/>
              </a:rPr>
              <a:t> </a:t>
            </a:r>
            <a:r>
              <a:rPr lang="cs-CZ" altLang="cs-CZ"/>
              <a:t>kauzální působení </a:t>
            </a:r>
            <a:r>
              <a:rPr lang="cs-CZ" altLang="cs-CZ">
                <a:sym typeface="Wingdings" panose="05000000000000000000" pitchFamily="2" charset="2"/>
              </a:rPr>
              <a:t> žádná magie a kouzla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5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Ne-kauzální působení</a:t>
            </a:r>
          </a:p>
          <a:p>
            <a:pPr lvl="1" eaLnBrk="1" hangingPunct="1"/>
            <a:r>
              <a:rPr lang="cs-CZ" altLang="cs-CZ"/>
              <a:t>Skutečnost je „jazykovou skutečností“ (nelze oddělit jazyk a fakta)</a:t>
            </a:r>
          </a:p>
          <a:p>
            <a:pPr lvl="1" eaLnBrk="1" hangingPunct="1"/>
            <a:r>
              <a:rPr lang="cs-CZ" altLang="cs-CZ"/>
              <a:t>Skutečnost je (o sobě) mimo jazyk</a:t>
            </a:r>
          </a:p>
        </p:txBody>
      </p:sp>
    </p:spTree>
    <p:extLst>
      <p:ext uri="{BB962C8B-B14F-4D97-AF65-F5344CB8AC3E}">
        <p14:creationId xmlns:p14="http://schemas.microsoft.com/office/powerpoint/2010/main" val="2290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lvl="1" eaLnBrk="1" hangingPunct="1"/>
            <a:r>
              <a:rPr lang="cs-CZ" altLang="cs-CZ" sz="4000" dirty="0"/>
              <a:t>Kletby</a:t>
            </a:r>
          </a:p>
          <a:p>
            <a:pPr lvl="1" eaLnBrk="1" hangingPunct="1"/>
            <a:r>
              <a:rPr lang="cs-CZ" altLang="cs-CZ" sz="4000" dirty="0" err="1"/>
              <a:t>Onomatopoia</a:t>
            </a:r>
            <a:endParaRPr lang="cs-CZ" altLang="cs-CZ" sz="4000" dirty="0"/>
          </a:p>
          <a:p>
            <a:pPr eaLnBrk="1" hangingPunct="1"/>
            <a:r>
              <a:rPr lang="cs-CZ" altLang="cs-CZ" sz="4000" dirty="0"/>
              <a:t>Mocná formule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Ovládání skutečnosti jazykem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7821612" cy="668338"/>
          </a:xfrm>
        </p:spPr>
        <p:txBody>
          <a:bodyPr/>
          <a:lstStyle/>
          <a:p>
            <a:pPr eaLnBrk="1" hangingPunct="1"/>
            <a:r>
              <a:rPr lang="cs-CZ" altLang="cs-CZ"/>
              <a:t>Referenční trojúhelník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24338" y="2636838"/>
            <a:ext cx="3168650" cy="2305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80325" y="5013326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výrazy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59375" y="2349501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vlastnosti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00375" y="49418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předměty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59375" y="50847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denotace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48075" y="35004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koncepce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88163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exprese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135188" y="2636838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51089" y="49418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8543925" y="2708276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72488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konvence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03388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kauzalita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16275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008438" y="55895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  <p:bldP spid="10249" grpId="0"/>
      <p:bldP spid="10250" grpId="0"/>
      <p:bldP spid="10254" grpId="0"/>
      <p:bldP spid="102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634"/>
            <a:ext cx="10515600" cy="79205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Genesis, 2. kapitola</a:t>
            </a: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 (Nebo když byl učinil Hospodin Bůh z země všelikou zvěř polní, i všecko ptactvo nebeské, přivedl [je] k Adamovi, aby pohleděl [na ně], jaké by jméno kterému dáti měl; a jak by </a:t>
            </a:r>
            <a:r>
              <a:rPr lang="cs-CZ" dirty="0" err="1"/>
              <a:t>koli</a:t>
            </a:r>
            <a:r>
              <a:rPr lang="cs-CZ" dirty="0"/>
              <a:t> nazval Adam kterou duši živou, tak aby jmenována byla.</a:t>
            </a:r>
          </a:p>
          <a:p>
            <a:r>
              <a:rPr lang="cs-CZ" dirty="0"/>
              <a:t>20. I dal Adam jména </a:t>
            </a:r>
            <a:r>
              <a:rPr lang="cs-CZ" dirty="0" err="1"/>
              <a:t>všechněm</a:t>
            </a:r>
            <a:r>
              <a:rPr lang="cs-CZ" dirty="0"/>
              <a:t> hovadům, i ptactvu nebeskému, a všeliké zvěři polní; Adamovi pak není nalezena pomoc, kteráž by při něm [byla].)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9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60953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75" y="-18756352"/>
            <a:ext cx="6110238" cy="260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46" y="0"/>
            <a:ext cx="1417087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07" y="-15207395"/>
            <a:ext cx="4559432" cy="220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Ch. Peirce – teorie znaku</a:t>
            </a:r>
          </a:p>
        </p:txBody>
      </p:sp>
      <p:pic>
        <p:nvPicPr>
          <p:cNvPr id="3076" name="Picture 7" descr="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13100"/>
            <a:ext cx="17414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0464" y="3284538"/>
            <a:ext cx="3240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Ikona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Index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Symbol</a:t>
            </a:r>
          </a:p>
        </p:txBody>
      </p:sp>
      <p:pic>
        <p:nvPicPr>
          <p:cNvPr id="2058" name="Picture 10" descr="iko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492375"/>
            <a:ext cx="762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276475"/>
            <a:ext cx="15128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photo21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2997200"/>
            <a:ext cx="1120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508501"/>
            <a:ext cx="14287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7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 James – výběrová aktivita vědomí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08275"/>
            <a:ext cx="1695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Ernst Mach – komplexy počitků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997200"/>
            <a:ext cx="14287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2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Ferdinand de Saussure</a:t>
            </a:r>
          </a:p>
        </p:txBody>
      </p:sp>
      <p:pic>
        <p:nvPicPr>
          <p:cNvPr id="6148" name="Picture 5" descr="sau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81300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51539" y="2492376"/>
            <a:ext cx="32400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La parole (řeč)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La langue (jazyk)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51539" y="3716338"/>
            <a:ext cx="3240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Sémiotika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Pragmatika – užívání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Sémantika – význam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Syntax – skladba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7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Noam Chomsky</a:t>
            </a:r>
          </a:p>
        </p:txBody>
      </p:sp>
      <p:pic>
        <p:nvPicPr>
          <p:cNvPr id="7172" name="Picture 5" descr="chom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068638"/>
            <a:ext cx="1895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808664" y="3213101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Univerzální gramatika</a:t>
            </a:r>
          </a:p>
        </p:txBody>
      </p:sp>
    </p:spTree>
    <p:extLst>
      <p:ext uri="{BB962C8B-B14F-4D97-AF65-F5344CB8AC3E}">
        <p14:creationId xmlns:p14="http://schemas.microsoft.com/office/powerpoint/2010/main" val="128045230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22</TotalTime>
  <Words>174</Words>
  <Application>Microsoft Office PowerPoint</Application>
  <PresentationFormat>Širokoúhlá obrazovka</PresentationFormat>
  <Paragraphs>56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Corbel</vt:lpstr>
      <vt:lpstr>Verdana</vt:lpstr>
      <vt:lpstr>Wingdings</vt:lpstr>
      <vt:lpstr>Hloubka</vt:lpstr>
      <vt:lpstr>Znak, jméno, skutečnost</vt:lpstr>
      <vt:lpstr>Genesis, 2. kapitola  </vt:lpstr>
      <vt:lpstr>Prezentace aplikace PowerPoint</vt:lpstr>
      <vt:lpstr>Prezentace aplikace PowerPoint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Ontotvorná funkce jazyka</vt:lpstr>
      <vt:lpstr>Ontotvorná funkce jazyka</vt:lpstr>
      <vt:lpstr>Ovládání skutečnosti jazykem</vt:lpstr>
      <vt:lpstr>Ovládání skutečnosti jazykem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Znak, jméno, skutečnost</dc:title>
  <dc:creator>Josef Krob</dc:creator>
  <cp:lastModifiedBy>Josef Krob</cp:lastModifiedBy>
  <cp:revision>3</cp:revision>
  <dcterms:created xsi:type="dcterms:W3CDTF">2017-03-14T10:09:42Z</dcterms:created>
  <dcterms:modified xsi:type="dcterms:W3CDTF">2017-03-14T15:34:30Z</dcterms:modified>
</cp:coreProperties>
</file>