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6" r:id="rId5"/>
    <p:sldId id="277" r:id="rId6"/>
    <p:sldId id="259" r:id="rId7"/>
    <p:sldId id="274" r:id="rId8"/>
    <p:sldId id="261" r:id="rId9"/>
    <p:sldId id="275" r:id="rId10"/>
    <p:sldId id="262" r:id="rId11"/>
    <p:sldId id="263" r:id="rId12"/>
    <p:sldId id="272" r:id="rId13"/>
    <p:sldId id="273" r:id="rId14"/>
    <p:sldId id="264" r:id="rId15"/>
    <p:sldId id="269" r:id="rId16"/>
    <p:sldId id="265" r:id="rId17"/>
    <p:sldId id="266" r:id="rId18"/>
    <p:sldId id="267" r:id="rId19"/>
    <p:sldId id="268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49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2673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6219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613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8884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13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080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11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55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517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28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474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628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35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98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1852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65F2E-855E-4792-94B4-083C32D12FEC}" type="datetimeFigureOut">
              <a:rPr lang="cs-CZ" smtClean="0"/>
              <a:t>7.5.2017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5378FA7-4B98-46CC-8671-BDB5045CD1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312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4%D0%B0%D0%B3%D0%B5%D1%81%D1%82%D0%B0%D0%BD" TargetMode="External"/><Relationship Id="rId2" Type="http://schemas.openxmlformats.org/officeDocument/2006/relationships/hyperlink" Target="https://en.wikipedia.org/wiki/Dagesta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D%D1%83%D1%80%D0%BC%D0%B0%D0%B3%D0%BE%D0%BC%D0%B5%D0%B4%D0%BE%D0%B2,_%D0%A5%D0%B0%D0%B1%D0%B8%D0%B1_%D0%90%D0%B1%D0%B4%D1%83%D0%BB%D0%BC%D0%B0%D0%BD%D0%B0%D0%BF%D0%BE%D0%B2%D0%B8%D1%87" TargetMode="External"/><Relationship Id="rId5" Type="http://schemas.openxmlformats.org/officeDocument/2006/relationships/hyperlink" Target="https://ru.wikipedia.org/wiki/%D0%9F%D0%B0%D0%BF%D0%B0%D1%85%D0%B0" TargetMode="External"/><Relationship Id="rId4" Type="http://schemas.openxmlformats.org/officeDocument/2006/relationships/hyperlink" Target="http://www.riadagestan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/>
              <a:t>Республика Дагестан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То</a:t>
            </a:r>
            <a:r>
              <a:rPr lang="cs-CZ" dirty="0"/>
              <a:t>máš Valas</a:t>
            </a:r>
          </a:p>
          <a:p>
            <a:r>
              <a:rPr lang="cs-CZ" dirty="0"/>
              <a:t>RJ67 Reálie a </a:t>
            </a:r>
            <a:r>
              <a:rPr lang="cs-CZ" dirty="0" err="1"/>
              <a:t>zeměvěda</a:t>
            </a:r>
            <a:r>
              <a:rPr lang="cs-CZ" dirty="0"/>
              <a:t> Ruska</a:t>
            </a:r>
          </a:p>
        </p:txBody>
      </p:sp>
    </p:spTree>
    <p:extLst>
      <p:ext uri="{BB962C8B-B14F-4D97-AF65-F5344CB8AC3E}">
        <p14:creationId xmlns:p14="http://schemas.microsoft.com/office/powerpoint/2010/main" val="3677974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География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Дагестан расположен в северо-восточной части Кавказа, вдоль побережья Каспийского моря.</a:t>
            </a:r>
          </a:p>
          <a:p>
            <a:endParaRPr lang="ru-RU" dirty="0"/>
          </a:p>
          <a:p>
            <a:r>
              <a:rPr lang="ru-RU" dirty="0"/>
              <a:t>В северной части республики изменность, но в южной находятся предгорья и горы Большощо Кавказа</a:t>
            </a:r>
          </a:p>
          <a:p>
            <a:endParaRPr lang="ru-RU" dirty="0"/>
          </a:p>
          <a:p>
            <a:r>
              <a:rPr lang="ru-RU" dirty="0"/>
              <a:t>На севере Дагестан граничит с Ставропольским краем и Калмыкией, на западе с Чеченской Республикой и Грузией, на юге с Азербайджаном. На границе с Азербайджаном — крайняя южная точка России.</a:t>
            </a:r>
          </a:p>
          <a:p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9647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География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Реки: В Дагестане более </a:t>
            </a:r>
            <a:r>
              <a:rPr lang="cs-CZ" dirty="0"/>
              <a:t>6000 </a:t>
            </a:r>
            <a:r>
              <a:rPr lang="ru-RU" dirty="0"/>
              <a:t>рек, наиболее крупными из них являются Терек, Самур, Рубас,....все реки относятся к бассейну Каспийского моря</a:t>
            </a:r>
          </a:p>
          <a:p>
            <a:endParaRPr lang="ru-RU" dirty="0"/>
          </a:p>
          <a:p>
            <a:r>
              <a:rPr lang="ru-RU" dirty="0"/>
              <a:t>Озёра: озеро Кезенойам – самое большое и глобокое в Северном Кавказе; Озеро Ак-гёл</a:t>
            </a:r>
          </a:p>
          <a:p>
            <a:endParaRPr lang="ru-RU" dirty="0"/>
          </a:p>
          <a:p>
            <a:r>
              <a:rPr lang="ru-RU" dirty="0"/>
              <a:t>Горы: Горы в Дагестане занимают 25,5 тыс. км² (более</a:t>
            </a:r>
            <a:r>
              <a:rPr lang="cs-CZ" dirty="0"/>
              <a:t> 50%</a:t>
            </a:r>
            <a:r>
              <a:rPr lang="ru-RU" dirty="0"/>
              <a:t> площади). Высшая точка – Базардюзю (</a:t>
            </a:r>
            <a:r>
              <a:rPr lang="cs-CZ" dirty="0"/>
              <a:t>4466</a:t>
            </a:r>
            <a:r>
              <a:rPr lang="ru-RU" dirty="0"/>
              <a:t> м) находится на границе с Азербайджаном. </a:t>
            </a:r>
          </a:p>
          <a:p>
            <a:r>
              <a:rPr lang="ru-RU" dirty="0"/>
              <a:t>Каспийское побережье низменностей лежит на 27 м ниже уровня мирового океана.</a:t>
            </a:r>
          </a:p>
        </p:txBody>
      </p:sp>
    </p:spTree>
    <p:extLst>
      <p:ext uri="{BB962C8B-B14F-4D97-AF65-F5344CB8AC3E}">
        <p14:creationId xmlns:p14="http://schemas.microsoft.com/office/powerpoint/2010/main" val="1561903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8147646" cy="5426332"/>
          </a:xfrm>
        </p:spPr>
      </p:pic>
      <p:sp>
        <p:nvSpPr>
          <p:cNvPr id="5" name="TextovéPole 4"/>
          <p:cNvSpPr txBox="1"/>
          <p:nvPr/>
        </p:nvSpPr>
        <p:spPr>
          <a:xfrm>
            <a:off x="2592925" y="6050442"/>
            <a:ext cx="388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Гора Базардюзю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1914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8104104" cy="5402736"/>
          </a:xfrm>
        </p:spPr>
      </p:pic>
      <p:sp>
        <p:nvSpPr>
          <p:cNvPr id="6" name="TextovéPole 5"/>
          <p:cNvSpPr txBox="1"/>
          <p:nvPr/>
        </p:nvSpPr>
        <p:spPr>
          <a:xfrm>
            <a:off x="2592925" y="6026846"/>
            <a:ext cx="5114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Озеро Кезенойам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352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Экономика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Основными отраслями производства являются рыболовство, виноделие, ковроткачество, сельское хазяйство,...</a:t>
            </a:r>
          </a:p>
          <a:p>
            <a:r>
              <a:rPr lang="ru-RU" dirty="0"/>
              <a:t>Также добыча нефти и природного газа, которих ресурсы находятся при побережью Каспийского моря</a:t>
            </a:r>
          </a:p>
          <a:p>
            <a:r>
              <a:rPr lang="ru-RU" dirty="0"/>
              <a:t>Машиностроение - производство оборудования для авиа, судостроение, энергетическое машиностроение, производство автомобильных компонентов,...</a:t>
            </a:r>
          </a:p>
          <a:p>
            <a:r>
              <a:rPr lang="ru-RU" dirty="0"/>
              <a:t>Промышленость строительных материалов – производство кирпича и железобетона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5138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Махачкала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Столица Республикы Дагестан </a:t>
            </a:r>
          </a:p>
          <a:p>
            <a:r>
              <a:rPr lang="ru-RU" dirty="0"/>
              <a:t>Третий по численности населения город Северо-Кавказского региона</a:t>
            </a:r>
          </a:p>
          <a:p>
            <a:r>
              <a:rPr lang="ru-RU" dirty="0"/>
              <a:t>Расположена на берегу Каспийского моря, близи предгорий Большого Кавказа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3744686"/>
            <a:ext cx="9430522" cy="23951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606970" y="6139822"/>
            <a:ext cx="289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Настоящая Махачкала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951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Достопримечательности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Крепость Нарын-Кала </a:t>
            </a:r>
            <a:r>
              <a:rPr lang="ru-RU" dirty="0"/>
              <a:t>– древняя доарабская цитадель, находется в Дербенте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3" y="2975615"/>
            <a:ext cx="5625874" cy="375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49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Достопримечательности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Дербентская Джума-мечеть </a:t>
            </a:r>
            <a:r>
              <a:rPr lang="ru-RU" dirty="0"/>
              <a:t>– старейшая мечеть в России и на територии СНГ, находется в Дербенте, построенная в </a:t>
            </a:r>
            <a:r>
              <a:rPr lang="cs-CZ" dirty="0"/>
              <a:t>733 </a:t>
            </a:r>
            <a:r>
              <a:rPr lang="ru-RU" dirty="0"/>
              <a:t>году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212" y="3143424"/>
            <a:ext cx="5250543" cy="34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98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Достопримечательности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b="1" dirty="0"/>
              <a:t>Ахтынская крепость </a:t>
            </a:r>
            <a:r>
              <a:rPr lang="ru-RU" dirty="0"/>
              <a:t>– крепость, построенная в </a:t>
            </a:r>
            <a:r>
              <a:rPr lang="cs-CZ" dirty="0"/>
              <a:t>1839 </a:t>
            </a:r>
            <a:r>
              <a:rPr lang="ru-RU" dirty="0"/>
              <a:t>году, памятник истории и архитектуры федерального значения. Также самая юужная крепость в РФ.</a:t>
            </a:r>
            <a:endParaRPr lang="ru-RU" b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3363686"/>
            <a:ext cx="4659086" cy="31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99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57040"/>
          </a:xfrm>
        </p:spPr>
        <p:txBody>
          <a:bodyPr/>
          <a:lstStyle/>
          <a:p>
            <a:r>
              <a:rPr lang="ru-RU" dirty="0"/>
              <a:t>Знаменитые люди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b="1" dirty="0"/>
              <a:t>Хабиб Нурмагомедов</a:t>
            </a:r>
          </a:p>
          <a:p>
            <a:r>
              <a:rPr lang="ru-RU" dirty="0"/>
              <a:t>Дагестанский боей смешанных боевых искусств, мастер самбо</a:t>
            </a:r>
          </a:p>
          <a:p>
            <a:r>
              <a:rPr lang="ru-RU" dirty="0"/>
              <a:t>Выступает под эгидой </a:t>
            </a:r>
            <a:r>
              <a:rPr lang="en-US" dirty="0"/>
              <a:t>UFC</a:t>
            </a:r>
            <a:r>
              <a:rPr lang="ru-RU" dirty="0"/>
              <a:t> в лёгком весе</a:t>
            </a:r>
          </a:p>
          <a:p>
            <a:r>
              <a:rPr lang="ru-RU" dirty="0"/>
              <a:t>Многие люди щитаюут его самым лучшим бойцем своей весовой категории в мире</a:t>
            </a:r>
          </a:p>
          <a:p>
            <a:r>
              <a:rPr lang="ru-RU" dirty="0"/>
              <a:t>По национальности Хабиб является Аварцем</a:t>
            </a:r>
          </a:p>
          <a:p>
            <a:r>
              <a:rPr lang="ru-RU" dirty="0"/>
              <a:t>Он часто (после боя, на конференции, итд.) надевает «папаху» - головной убор распространённый у народов Кавказа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418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10"/>
            <a:ext cx="9107899" cy="5341261"/>
          </a:xfrm>
        </p:spPr>
      </p:pic>
      <p:sp>
        <p:nvSpPr>
          <p:cNvPr id="5" name="TextovéPole 4"/>
          <p:cNvSpPr txBox="1"/>
          <p:nvPr/>
        </p:nvSpPr>
        <p:spPr>
          <a:xfrm>
            <a:off x="2592925" y="5965371"/>
            <a:ext cx="46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Дагестан на карте Росии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530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7782" y="624110"/>
            <a:ext cx="8911687" cy="128089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82" y="624110"/>
            <a:ext cx="5967241" cy="59672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382000" y="6223051"/>
            <a:ext cx="381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Хабиб с папахой на голове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292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Ресурсы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hlinkClick r:id="rId2"/>
              </a:rPr>
              <a:t>https://en.wikipedia.org/wiki/Dagestan</a:t>
            </a:r>
            <a:endParaRPr lang="ru-RU" dirty="0"/>
          </a:p>
          <a:p>
            <a:r>
              <a:rPr lang="cs-CZ" dirty="0">
                <a:hlinkClick r:id="rId3"/>
              </a:rPr>
              <a:t>https://ru.wikipedia.org/wiki/%D0%94%D0%B0%D0%B3%D0%B5%D1%81%D1%82%D0%B0%D0%BD</a:t>
            </a:r>
            <a:endParaRPr lang="ru-RU" dirty="0"/>
          </a:p>
          <a:p>
            <a:r>
              <a:rPr lang="cs-CZ" dirty="0">
                <a:hlinkClick r:id="rId4"/>
              </a:rPr>
              <a:t>http://www.riadagestan.ru/</a:t>
            </a:r>
            <a:endParaRPr lang="cs-CZ" dirty="0"/>
          </a:p>
          <a:p>
            <a:r>
              <a:rPr lang="cs-CZ" dirty="0">
                <a:hlinkClick r:id="rId5"/>
              </a:rPr>
              <a:t>https://ru.wikipedia.org/wiki/%D0%9F%D0%B0%D0%BF%D0%B0%D1%85%D0%B0</a:t>
            </a:r>
            <a:endParaRPr lang="ru-RU" dirty="0"/>
          </a:p>
          <a:p>
            <a:r>
              <a:rPr lang="cs-CZ" dirty="0">
                <a:hlinkClick r:id="rId6"/>
              </a:rPr>
              <a:t>https://ru.wikipedia.org/wiki/%D0%9D%D1%83%D1%80%D0%BC%D0%B0%D0%B3%D0%BE%D0%BC%D0%B5%D0%B4%D0%BE%D0%B2,_%D0%A5%D0%B0%D0%B1%D0%B8%D0%B1_%D0%90%D0%B1%D0%B4%D1%83%D0%BB%D0%BC%D0%B0%D0%BD%D0%B0%D0%BF%D0%BE%D0%B2%D0%B8%D1%87</a:t>
            </a:r>
            <a:endParaRPr lang="ru-RU" dirty="0"/>
          </a:p>
          <a:p>
            <a:r>
              <a:rPr lang="cs-CZ" dirty="0"/>
              <a:t>http://www.vokrugsveta.ru/encyclopedia/index.php?title=%D0%94%D0%B0%D0%B3%D0%B5%D1%81%D1%82%D0%B0%D0%BD</a:t>
            </a:r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588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информации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Республика Дагестан один из субъектов Российской Федерации, республика в ее составе</a:t>
            </a:r>
          </a:p>
          <a:p>
            <a:r>
              <a:rPr lang="ru-RU" dirty="0"/>
              <a:t>Образована в 1</a:t>
            </a:r>
            <a:r>
              <a:rPr lang="cs-CZ" dirty="0"/>
              <a:t>921</a:t>
            </a:r>
            <a:r>
              <a:rPr lang="ru-RU" dirty="0"/>
              <a:t> году</a:t>
            </a:r>
          </a:p>
          <a:p>
            <a:r>
              <a:rPr lang="ru-RU" dirty="0"/>
              <a:t>Площадь – </a:t>
            </a:r>
            <a:r>
              <a:rPr lang="cs-CZ" dirty="0"/>
              <a:t>50 270 </a:t>
            </a:r>
            <a:r>
              <a:rPr lang="ru-RU" dirty="0"/>
              <a:t>км</a:t>
            </a:r>
            <a:r>
              <a:rPr lang="cs-CZ" baseline="30000" dirty="0"/>
              <a:t>2</a:t>
            </a:r>
          </a:p>
          <a:p>
            <a:r>
              <a:rPr lang="ru-RU" dirty="0"/>
              <a:t>Население – </a:t>
            </a:r>
            <a:r>
              <a:rPr lang="cs-CZ" dirty="0"/>
              <a:t>3 041 900 </a:t>
            </a:r>
            <a:endParaRPr lang="ru-RU" dirty="0"/>
          </a:p>
          <a:p>
            <a:r>
              <a:rPr lang="ru-RU" dirty="0"/>
              <a:t>Плотность – </a:t>
            </a:r>
            <a:r>
              <a:rPr lang="cs-CZ" dirty="0"/>
              <a:t>60.51 </a:t>
            </a:r>
            <a:r>
              <a:rPr lang="ru-RU" dirty="0"/>
              <a:t>чел/км</a:t>
            </a:r>
            <a:r>
              <a:rPr lang="cs-CZ" baseline="30000" dirty="0"/>
              <a:t>2</a:t>
            </a:r>
            <a:endParaRPr lang="ru-RU" baseline="30000" dirty="0"/>
          </a:p>
          <a:p>
            <a:r>
              <a:rPr lang="ru-RU" dirty="0"/>
              <a:t>Федерационный округ – Северо-Кавказский</a:t>
            </a:r>
          </a:p>
          <a:p>
            <a:r>
              <a:rPr lang="ru-RU" dirty="0"/>
              <a:t>Столица - Махачкала</a:t>
            </a:r>
          </a:p>
          <a:p>
            <a:endParaRPr lang="ru-RU" baseline="30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6008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95543" y="6139822"/>
            <a:ext cx="249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Флаг Гадестана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67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 flipH="1">
            <a:off x="10003471" y="6227187"/>
            <a:ext cx="3002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Река Сулак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52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Национальный состав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Дагестан является самой многонациональной республикой России</a:t>
            </a:r>
          </a:p>
          <a:p>
            <a:r>
              <a:rPr lang="ru-RU" dirty="0"/>
              <a:t>Гасударственные языки – русский язык, языки народов Дагестана (аварский, агульский,...)</a:t>
            </a:r>
          </a:p>
          <a:p>
            <a:r>
              <a:rPr lang="ru-RU" dirty="0"/>
              <a:t>Аварцы – </a:t>
            </a:r>
            <a:r>
              <a:rPr lang="cs-CZ" dirty="0"/>
              <a:t>29,4%</a:t>
            </a:r>
            <a:endParaRPr lang="ru-RU" dirty="0"/>
          </a:p>
          <a:p>
            <a:r>
              <a:rPr lang="ru-RU" dirty="0"/>
              <a:t>Даргинцы – </a:t>
            </a:r>
            <a:r>
              <a:rPr lang="cs-CZ" dirty="0"/>
              <a:t>17%</a:t>
            </a:r>
          </a:p>
          <a:p>
            <a:r>
              <a:rPr lang="ru-RU" dirty="0"/>
              <a:t>Кумыки – </a:t>
            </a:r>
            <a:r>
              <a:rPr lang="cs-CZ" dirty="0"/>
              <a:t>14,9%</a:t>
            </a:r>
          </a:p>
          <a:p>
            <a:r>
              <a:rPr lang="ru-RU" dirty="0"/>
              <a:t>Лезгины – </a:t>
            </a:r>
            <a:r>
              <a:rPr lang="cs-CZ" dirty="0"/>
              <a:t>13,3%</a:t>
            </a:r>
          </a:p>
          <a:p>
            <a:r>
              <a:rPr lang="cs-CZ" dirty="0"/>
              <a:t>…</a:t>
            </a:r>
          </a:p>
          <a:p>
            <a:r>
              <a:rPr lang="ru-RU" dirty="0"/>
              <a:t>Русских в Дагестане живет только </a:t>
            </a:r>
            <a:r>
              <a:rPr lang="cs-CZ" dirty="0"/>
              <a:t>3,6%</a:t>
            </a:r>
          </a:p>
          <a:p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813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92925" y="6096000"/>
            <a:ext cx="505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Дагестанцы</a:t>
            </a:r>
            <a:endParaRPr lang="cs-CZ" dirty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624110"/>
            <a:ext cx="9119817" cy="5471890"/>
          </a:xfrm>
        </p:spPr>
      </p:pic>
    </p:spTree>
    <p:extLst>
      <p:ext uri="{BB962C8B-B14F-4D97-AF65-F5344CB8AC3E}">
        <p14:creationId xmlns:p14="http://schemas.microsoft.com/office/powerpoint/2010/main" val="460973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Религиозный состав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Большинство жителей Дагестана (</a:t>
            </a:r>
            <a:r>
              <a:rPr lang="cs-CZ" dirty="0"/>
              <a:t>83%</a:t>
            </a:r>
            <a:r>
              <a:rPr lang="ru-RU" dirty="0"/>
              <a:t>) традиционно исповедует ислам</a:t>
            </a:r>
            <a:r>
              <a:rPr lang="cs-CZ" dirty="0"/>
              <a:t>.</a:t>
            </a:r>
            <a:endParaRPr lang="ru-RU" dirty="0"/>
          </a:p>
          <a:p>
            <a:r>
              <a:rPr lang="ru-RU" dirty="0"/>
              <a:t>Первоначально ислам распространился в Дербенте и равнинной части в VII—VIII вв. </a:t>
            </a:r>
          </a:p>
          <a:p>
            <a:r>
              <a:rPr lang="ru-RU" dirty="0"/>
              <a:t>Только </a:t>
            </a:r>
            <a:r>
              <a:rPr lang="cs-CZ" dirty="0"/>
              <a:t>2,4% </a:t>
            </a:r>
            <a:r>
              <a:rPr lang="ru-RU" dirty="0"/>
              <a:t>населения исповедуют христианство.</a:t>
            </a:r>
          </a:p>
          <a:p>
            <a:r>
              <a:rPr lang="ru-RU" dirty="0"/>
              <a:t>Атеистов в Дагестане около </a:t>
            </a:r>
            <a:r>
              <a:rPr lang="cs-CZ" dirty="0"/>
              <a:t>2%.</a:t>
            </a:r>
            <a:endParaRPr lang="ru-RU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66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624109"/>
            <a:ext cx="7958961" cy="530976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592925" y="5933874"/>
            <a:ext cx="509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Верующие в мечети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2434687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146</TotalTime>
  <Words>497</Words>
  <Application>Microsoft Office PowerPoint</Application>
  <PresentationFormat>Широкоэкранный</PresentationFormat>
  <Paragraphs>78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Stébla</vt:lpstr>
      <vt:lpstr>Республика Дагестан</vt:lpstr>
      <vt:lpstr>Презентация PowerPoint</vt:lpstr>
      <vt:lpstr>Основные информации</vt:lpstr>
      <vt:lpstr>Презентация PowerPoint</vt:lpstr>
      <vt:lpstr>Презентация PowerPoint</vt:lpstr>
      <vt:lpstr>Национальный состав</vt:lpstr>
      <vt:lpstr>Презентация PowerPoint</vt:lpstr>
      <vt:lpstr>Религиозный состав</vt:lpstr>
      <vt:lpstr>Презентация PowerPoint</vt:lpstr>
      <vt:lpstr>География </vt:lpstr>
      <vt:lpstr>География</vt:lpstr>
      <vt:lpstr>Презентация PowerPoint</vt:lpstr>
      <vt:lpstr>Презентация PowerPoint</vt:lpstr>
      <vt:lpstr>Экономика</vt:lpstr>
      <vt:lpstr>Махачкала</vt:lpstr>
      <vt:lpstr>Достопримечательности</vt:lpstr>
      <vt:lpstr>Достопримечательности</vt:lpstr>
      <vt:lpstr>Достопримечательности</vt:lpstr>
      <vt:lpstr>Знаменитые люди</vt:lpstr>
      <vt:lpstr>Презентация PowerPoint</vt:lpstr>
      <vt:lpstr>Ресурсы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Дагестан</dc:title>
  <dc:creator>Tomáš Valas</dc:creator>
  <cp:lastModifiedBy>RePack by Diakov</cp:lastModifiedBy>
  <cp:revision>19</cp:revision>
  <dcterms:created xsi:type="dcterms:W3CDTF">2017-05-06T18:02:55Z</dcterms:created>
  <dcterms:modified xsi:type="dcterms:W3CDTF">2017-05-07T07:05:54Z</dcterms:modified>
</cp:coreProperties>
</file>