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6FA9-C976-49C7-8F45-3C541A3ED41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D45E-F1E9-4B7B-B180-2161152D4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21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6FA9-C976-49C7-8F45-3C541A3ED41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D45E-F1E9-4B7B-B180-2161152D4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4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6FA9-C976-49C7-8F45-3C541A3ED41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D45E-F1E9-4B7B-B180-2161152D4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82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6FA9-C976-49C7-8F45-3C541A3ED41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D45E-F1E9-4B7B-B180-2161152D4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34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6FA9-C976-49C7-8F45-3C541A3ED41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D45E-F1E9-4B7B-B180-2161152D4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12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6FA9-C976-49C7-8F45-3C541A3ED41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D45E-F1E9-4B7B-B180-2161152D4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9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6FA9-C976-49C7-8F45-3C541A3ED41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D45E-F1E9-4B7B-B180-2161152D4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84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6FA9-C976-49C7-8F45-3C541A3ED41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D45E-F1E9-4B7B-B180-2161152D4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86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6FA9-C976-49C7-8F45-3C541A3ED41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D45E-F1E9-4B7B-B180-2161152D4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18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6FA9-C976-49C7-8F45-3C541A3ED41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D45E-F1E9-4B7B-B180-2161152D4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74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A6FA9-C976-49C7-8F45-3C541A3ED41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D45E-F1E9-4B7B-B180-2161152D4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281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A6FA9-C976-49C7-8F45-3C541A3ED415}" type="datetimeFigureOut">
              <a:rPr lang="cs-CZ" smtClean="0"/>
              <a:t>6.5.2017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CD45E-F1E9-4B7B-B180-2161152D4D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46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56;&#1077;&#1089;&#1087;&#1091;&#1073;&#1083;&#1080;&#1082;&#1072;_&#1040;&#1083;&#1090;&#1072;&#1081;" TargetMode="External"/><Relationship Id="rId2" Type="http://schemas.openxmlformats.org/officeDocument/2006/relationships/hyperlink" Target="http://&#1072;&#1083;&#1090;&#1072;&#1081;-&#1080;&#1085;&#1092;&#1086;&#1088;&#1084;.&#1088;&#1092;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528003"/>
            <a:ext cx="9144000" cy="2387600"/>
          </a:xfrm>
        </p:spPr>
        <p:txBody>
          <a:bodyPr/>
          <a:lstStyle/>
          <a:p>
            <a:r>
              <a:rPr lang="ru-RU" dirty="0" smtClean="0"/>
              <a:t>Республика Алтай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0200" y="2806510"/>
            <a:ext cx="9003792" cy="713930"/>
          </a:xfrm>
        </p:spPr>
        <p:txBody>
          <a:bodyPr/>
          <a:lstStyle/>
          <a:p>
            <a:r>
              <a:rPr lang="ru-RU" dirty="0" smtClean="0"/>
              <a:t>Горно-Алтайск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3520440"/>
            <a:ext cx="2871216" cy="28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9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Основная информация</a:t>
            </a:r>
            <a:endParaRPr lang="cs-CZ" dirty="0"/>
          </a:p>
        </p:txBody>
      </p:sp>
      <p:sp>
        <p:nvSpPr>
          <p:cNvPr id="22" name="Zástupný symbol pro obsah 21"/>
          <p:cNvSpPr>
            <a:spLocks noGrp="1"/>
          </p:cNvSpPr>
          <p:nvPr>
            <p:ph sz="half" idx="2"/>
          </p:nvPr>
        </p:nvSpPr>
        <p:spPr>
          <a:xfrm>
            <a:off x="839788" y="1837563"/>
            <a:ext cx="5157787" cy="368458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площадь</a:t>
            </a:r>
            <a:r>
              <a:rPr lang="cs-CZ" sz="2000" dirty="0" smtClean="0"/>
              <a:t>: </a:t>
            </a:r>
            <a:r>
              <a:rPr lang="ru-RU" sz="2000" dirty="0" smtClean="0"/>
              <a:t>92</a:t>
            </a:r>
            <a:r>
              <a:rPr lang="ru-RU" sz="2000" dirty="0"/>
              <a:t> 903 </a:t>
            </a:r>
            <a:r>
              <a:rPr lang="ru-RU" sz="2000" dirty="0" smtClean="0"/>
              <a:t>км²</a:t>
            </a:r>
            <a:endParaRPr lang="cs-CZ" sz="2000" dirty="0" smtClean="0"/>
          </a:p>
          <a:p>
            <a:r>
              <a:rPr lang="ru-RU" sz="2000" dirty="0" smtClean="0"/>
              <a:t>численность населения</a:t>
            </a:r>
            <a:r>
              <a:rPr lang="cs-CZ" sz="2000" dirty="0" smtClean="0"/>
              <a:t>:</a:t>
            </a:r>
            <a:r>
              <a:rPr lang="ru-RU" sz="2000" dirty="0"/>
              <a:t> </a:t>
            </a:r>
            <a:r>
              <a:rPr lang="cs-CZ" sz="2000" dirty="0" smtClean="0"/>
              <a:t>217</a:t>
            </a:r>
            <a:r>
              <a:rPr lang="cs-CZ" sz="2000" dirty="0"/>
              <a:t> </a:t>
            </a:r>
            <a:r>
              <a:rPr lang="cs-CZ" sz="2000" dirty="0" smtClean="0"/>
              <a:t>007</a:t>
            </a:r>
            <a:r>
              <a:rPr lang="ru-RU" sz="2000" dirty="0" smtClean="0"/>
              <a:t> (2017)</a:t>
            </a:r>
          </a:p>
          <a:p>
            <a:r>
              <a:rPr lang="ru-RU" sz="2000" dirty="0" smtClean="0"/>
              <a:t>столица</a:t>
            </a:r>
            <a:r>
              <a:rPr lang="cs-CZ" sz="2000" dirty="0" smtClean="0"/>
              <a:t>:</a:t>
            </a:r>
            <a:r>
              <a:rPr lang="ru-RU" sz="2000" dirty="0" smtClean="0"/>
              <a:t> город Горно-Алтайск</a:t>
            </a:r>
          </a:p>
          <a:p>
            <a:r>
              <a:rPr lang="ru-RU" sz="2000" dirty="0" smtClean="0"/>
              <a:t>языки</a:t>
            </a:r>
            <a:r>
              <a:rPr lang="cs-CZ" sz="2000" dirty="0" smtClean="0"/>
              <a:t>: </a:t>
            </a:r>
            <a:r>
              <a:rPr lang="ru-RU" sz="2000" dirty="0" err="1" smtClean="0"/>
              <a:t>русскиий</a:t>
            </a:r>
            <a:r>
              <a:rPr lang="ru-RU" sz="2000" dirty="0" smtClean="0"/>
              <a:t>, алтайский, казахский</a:t>
            </a:r>
          </a:p>
          <a:p>
            <a:r>
              <a:rPr lang="ru-RU" sz="2000" dirty="0" smtClean="0"/>
              <a:t>национальности</a:t>
            </a:r>
            <a:r>
              <a:rPr lang="cs-CZ" sz="2000" dirty="0" smtClean="0"/>
              <a:t>: </a:t>
            </a:r>
            <a:r>
              <a:rPr lang="ru-RU" sz="2000" dirty="0" smtClean="0"/>
              <a:t>русские (5</a:t>
            </a:r>
            <a:r>
              <a:rPr lang="cs-CZ" sz="2000" dirty="0" smtClean="0"/>
              <a:t>7 %)</a:t>
            </a:r>
            <a:r>
              <a:rPr lang="ru-RU" sz="2000" dirty="0" smtClean="0"/>
              <a:t>, алтайцы</a:t>
            </a:r>
            <a:r>
              <a:rPr lang="cs-CZ" sz="2000" dirty="0" smtClean="0"/>
              <a:t> 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cs-CZ" sz="2000" dirty="0" smtClean="0"/>
              <a:t>(34</a:t>
            </a:r>
            <a:r>
              <a:rPr lang="ru-RU" sz="2000" dirty="0" smtClean="0"/>
              <a:t> </a:t>
            </a:r>
            <a:r>
              <a:rPr lang="cs-CZ" sz="2000" dirty="0" smtClean="0"/>
              <a:t>%)</a:t>
            </a:r>
            <a:r>
              <a:rPr lang="ru-RU" sz="2000" dirty="0" smtClean="0"/>
              <a:t>, казахи</a:t>
            </a:r>
            <a:r>
              <a:rPr lang="cs-CZ" sz="2000" dirty="0" smtClean="0"/>
              <a:t> (6 %)</a:t>
            </a:r>
            <a:r>
              <a:rPr lang="ru-RU" sz="2000" dirty="0" smtClean="0"/>
              <a:t>, </a:t>
            </a:r>
            <a:r>
              <a:rPr lang="ru-RU" sz="2000" dirty="0" err="1" smtClean="0"/>
              <a:t>теленгиты</a:t>
            </a:r>
            <a:r>
              <a:rPr lang="cs-CZ" sz="2000" dirty="0" smtClean="0"/>
              <a:t> (1 %)</a:t>
            </a:r>
            <a:r>
              <a:rPr lang="ru-RU" sz="2000" dirty="0" smtClean="0"/>
              <a:t>, </a:t>
            </a:r>
            <a:r>
              <a:rPr lang="ru-RU" sz="2000" dirty="0" err="1" smtClean="0"/>
              <a:t>кумандинцы</a:t>
            </a:r>
            <a:r>
              <a:rPr lang="cs-CZ" sz="2000" dirty="0" smtClean="0"/>
              <a:t> (0,7 %)</a:t>
            </a:r>
            <a:r>
              <a:rPr lang="ru-RU" sz="2000" dirty="0" smtClean="0"/>
              <a:t>, украинцы</a:t>
            </a:r>
            <a:r>
              <a:rPr lang="cs-CZ" sz="2000" dirty="0" smtClean="0"/>
              <a:t> (0,7 %)</a:t>
            </a:r>
            <a:r>
              <a:rPr lang="ru-RU" sz="2000" dirty="0" smtClean="0"/>
              <a:t>, немцы</a:t>
            </a:r>
            <a:r>
              <a:rPr lang="cs-CZ" sz="2000" dirty="0" smtClean="0"/>
              <a:t> (0,5 %)</a:t>
            </a:r>
            <a:endParaRPr lang="ru-RU" sz="2000" dirty="0" smtClean="0"/>
          </a:p>
          <a:p>
            <a:r>
              <a:rPr lang="ru-RU" sz="2000" dirty="0" smtClean="0"/>
              <a:t>религия</a:t>
            </a:r>
            <a:r>
              <a:rPr lang="cs-CZ" sz="2000" dirty="0" smtClean="0"/>
              <a:t>: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провославие</a:t>
            </a:r>
            <a:endParaRPr lang="cs-CZ" sz="2000" dirty="0" smtClean="0"/>
          </a:p>
          <a:p>
            <a:r>
              <a:rPr lang="ru-RU" sz="2000" dirty="0" smtClean="0"/>
              <a:t>образование</a:t>
            </a:r>
            <a:r>
              <a:rPr lang="cs-CZ" sz="2000" dirty="0" smtClean="0"/>
              <a:t>:</a:t>
            </a:r>
            <a:r>
              <a:rPr lang="ru-RU" sz="2000" dirty="0" smtClean="0"/>
              <a:t> 1922 как </a:t>
            </a:r>
            <a:r>
              <a:rPr lang="ru-RU" sz="2000" dirty="0" err="1" smtClean="0"/>
              <a:t>автомоная</a:t>
            </a:r>
            <a:r>
              <a:rPr lang="ru-RU" sz="2000" dirty="0" smtClean="0"/>
              <a:t> область</a:t>
            </a:r>
          </a:p>
          <a:p>
            <a:r>
              <a:rPr lang="ru-RU" sz="2000" dirty="0" smtClean="0"/>
              <a:t>администрация</a:t>
            </a:r>
            <a:r>
              <a:rPr lang="cs-CZ" sz="2000" dirty="0" smtClean="0"/>
              <a:t>: </a:t>
            </a:r>
            <a:r>
              <a:rPr lang="ru-RU" sz="2000" dirty="0" smtClean="0"/>
              <a:t>один город республиканского значения и десять регионов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cs-CZ" sz="2400" dirty="0"/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3"/>
          </p:nvPr>
        </p:nvSpPr>
        <p:spPr>
          <a:xfrm>
            <a:off x="5997575" y="2356843"/>
            <a:ext cx="5183188" cy="823912"/>
          </a:xfrm>
        </p:spPr>
        <p:txBody>
          <a:bodyPr/>
          <a:lstStyle/>
          <a:p>
            <a:pPr algn="ctr"/>
            <a:r>
              <a:rPr lang="ru-RU" b="0" dirty="0" smtClean="0"/>
              <a:t>флаг</a:t>
            </a:r>
            <a:endParaRPr lang="cs-CZ" b="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05" y="3336203"/>
            <a:ext cx="3767328" cy="2511552"/>
          </a:xfrm>
        </p:spPr>
      </p:pic>
    </p:spTree>
    <p:extLst>
      <p:ext uri="{BB962C8B-B14F-4D97-AF65-F5344CB8AC3E}">
        <p14:creationId xmlns:p14="http://schemas.microsoft.com/office/powerpoint/2010/main" val="409270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762000" y="79438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Расположение и география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838200" y="1405001"/>
            <a:ext cx="5181600" cy="435133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Горно-Алтайск распространённый в южной части западной </a:t>
            </a:r>
            <a:r>
              <a:rPr lang="ru-RU" sz="1600" b="1" dirty="0" smtClean="0"/>
              <a:t>Сибири</a:t>
            </a:r>
          </a:p>
          <a:p>
            <a:r>
              <a:rPr lang="ru-RU" sz="1600" dirty="0"/>
              <a:t>в</a:t>
            </a:r>
            <a:r>
              <a:rPr lang="ru-RU" sz="1600" dirty="0" smtClean="0"/>
              <a:t>ходит с Сибирский федеральный округ РФ</a:t>
            </a:r>
          </a:p>
          <a:p>
            <a:r>
              <a:rPr lang="ru-RU" sz="1600" dirty="0"/>
              <a:t>р</a:t>
            </a:r>
            <a:r>
              <a:rPr lang="ru-RU" sz="1600" dirty="0" smtClean="0"/>
              <a:t>асстояние от Москвы – 3 800 км</a:t>
            </a:r>
          </a:p>
          <a:p>
            <a:r>
              <a:rPr lang="ru-RU" sz="1600" dirty="0" smtClean="0"/>
              <a:t>континентальный климат </a:t>
            </a:r>
          </a:p>
          <a:p>
            <a:r>
              <a:rPr lang="ru-RU" sz="1600" dirty="0" smtClean="0"/>
              <a:t>гора </a:t>
            </a:r>
            <a:r>
              <a:rPr lang="ru-RU" sz="1600" b="1" dirty="0" smtClean="0"/>
              <a:t>Белуха</a:t>
            </a:r>
            <a:r>
              <a:rPr lang="ru-RU" sz="1600" dirty="0" smtClean="0"/>
              <a:t> (4 509 м.) является самой высокой точкой Сибири</a:t>
            </a:r>
          </a:p>
          <a:p>
            <a:r>
              <a:rPr lang="ru-RU" sz="1600" dirty="0" smtClean="0"/>
              <a:t>реки </a:t>
            </a:r>
            <a:r>
              <a:rPr lang="ru-RU" sz="1600" b="1" dirty="0" smtClean="0"/>
              <a:t>Катунь</a:t>
            </a:r>
            <a:r>
              <a:rPr lang="ru-RU" sz="1600" dirty="0" smtClean="0"/>
              <a:t> и </a:t>
            </a:r>
            <a:r>
              <a:rPr lang="ru-RU" sz="1600" b="1" dirty="0" smtClean="0"/>
              <a:t>Бия</a:t>
            </a:r>
            <a:r>
              <a:rPr lang="ru-RU" sz="1600" dirty="0" smtClean="0"/>
              <a:t> образуют реку Обь</a:t>
            </a:r>
          </a:p>
          <a:p>
            <a:r>
              <a:rPr lang="ru-RU" sz="1600" dirty="0" smtClean="0"/>
              <a:t>самое большое озеро – </a:t>
            </a:r>
            <a:r>
              <a:rPr lang="ru-RU" sz="1600" b="1" dirty="0" smtClean="0"/>
              <a:t>Телецкое озеро</a:t>
            </a:r>
          </a:p>
          <a:p>
            <a:r>
              <a:rPr lang="ru-RU" sz="1600" dirty="0"/>
              <a:t>г</a:t>
            </a:r>
            <a:r>
              <a:rPr lang="ru-RU" sz="1600" dirty="0" smtClean="0"/>
              <a:t>раничит с Алтайским </a:t>
            </a:r>
            <a:r>
              <a:rPr lang="ru-RU" sz="1600" dirty="0" err="1" smtClean="0"/>
              <a:t>кра</a:t>
            </a:r>
            <a:r>
              <a:rPr lang="cs-CZ" sz="1600" dirty="0" smtClean="0"/>
              <a:t>e</a:t>
            </a:r>
            <a:r>
              <a:rPr lang="ru-RU" sz="1600" dirty="0" smtClean="0"/>
              <a:t>м, Кемеровской областью, Хакасией, Тывой, Монголией, Китайской Республикой и Казахстаном</a:t>
            </a:r>
          </a:p>
          <a:p>
            <a:endParaRPr lang="ru-RU" sz="1800" dirty="0" smtClean="0"/>
          </a:p>
          <a:p>
            <a:endParaRPr lang="cs-CZ" sz="20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910" y="4846320"/>
            <a:ext cx="3171882" cy="1681151"/>
          </a:xfr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71" y="1405001"/>
            <a:ext cx="4535729" cy="478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idx="4294967295"/>
          </p:nvPr>
        </p:nvSpPr>
        <p:spPr>
          <a:xfrm>
            <a:off x="591026" y="438149"/>
            <a:ext cx="5157788" cy="823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0" dirty="0" smtClean="0"/>
              <a:t>Гора Белуха</a:t>
            </a:r>
            <a:endParaRPr lang="cs-CZ" sz="1800" b="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6446503" y="437386"/>
            <a:ext cx="5183187" cy="823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0" dirty="0"/>
              <a:t>Телецкое </a:t>
            </a:r>
            <a:r>
              <a:rPr lang="ru-RU" sz="1800" b="0" dirty="0" smtClean="0"/>
              <a:t>озеро</a:t>
            </a:r>
            <a:endParaRPr lang="ru-RU" sz="1800" b="0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5" y="893255"/>
            <a:ext cx="4049299" cy="2526938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" y="893255"/>
            <a:ext cx="4596670" cy="2526938"/>
          </a:xfr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" y="3992880"/>
            <a:ext cx="4596670" cy="2572512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342787" y="3532444"/>
            <a:ext cx="384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Река Катунь </a:t>
            </a:r>
            <a:endParaRPr lang="cs-CZ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5" y="3992880"/>
            <a:ext cx="4049299" cy="2572512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7077454" y="3532444"/>
            <a:ext cx="392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Горно-Алтайск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995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Административное деление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dirty="0" smtClean="0"/>
              <a:t>Республика Алтай составляет из одного города республиканского значения</a:t>
            </a:r>
            <a:r>
              <a:rPr lang="cs-CZ" sz="2200" dirty="0" smtClean="0"/>
              <a:t> (</a:t>
            </a:r>
            <a:r>
              <a:rPr lang="ru-RU" sz="2200" dirty="0" smtClean="0"/>
              <a:t>Горно-Алтайск) и десяти регионов</a:t>
            </a:r>
            <a:r>
              <a:rPr lang="cs-CZ" sz="2200" dirty="0" smtClean="0"/>
              <a:t>:</a:t>
            </a:r>
          </a:p>
          <a:p>
            <a:pPr marL="0" indent="0">
              <a:buNone/>
            </a:pPr>
            <a:r>
              <a:rPr lang="cs-CZ" sz="2200" dirty="0" smtClean="0"/>
              <a:t>1. </a:t>
            </a:r>
            <a:r>
              <a:rPr lang="ru-RU" sz="2200" dirty="0" smtClean="0"/>
              <a:t>Кош-</a:t>
            </a:r>
            <a:r>
              <a:rPr lang="ru-RU" sz="2200" dirty="0" err="1" smtClean="0"/>
              <a:t>Агачский</a:t>
            </a:r>
            <a:r>
              <a:rPr lang="ru-RU" sz="2200" dirty="0" smtClean="0"/>
              <a:t> </a:t>
            </a:r>
            <a:r>
              <a:rPr lang="ru-RU" sz="2200" dirty="0"/>
              <a:t>район </a:t>
            </a:r>
            <a:r>
              <a:rPr lang="ru-RU" sz="2200" dirty="0" smtClean="0"/>
              <a:t>(Кош-Агач)</a:t>
            </a:r>
            <a:endParaRPr lang="ru-RU" sz="2200" dirty="0"/>
          </a:p>
          <a:p>
            <a:pPr marL="0" indent="0">
              <a:buNone/>
            </a:pPr>
            <a:r>
              <a:rPr lang="cs-CZ" sz="2200" dirty="0" smtClean="0"/>
              <a:t>2. </a:t>
            </a:r>
            <a:r>
              <a:rPr lang="ru-RU" sz="2200" dirty="0" err="1" smtClean="0"/>
              <a:t>Майминский</a:t>
            </a:r>
            <a:r>
              <a:rPr lang="ru-RU" sz="2200" dirty="0" smtClean="0"/>
              <a:t> </a:t>
            </a:r>
            <a:r>
              <a:rPr lang="ru-RU" sz="2200" dirty="0"/>
              <a:t>район </a:t>
            </a:r>
            <a:r>
              <a:rPr lang="ru-RU" sz="2200" dirty="0" smtClean="0"/>
              <a:t>(</a:t>
            </a:r>
            <a:r>
              <a:rPr lang="ru-RU" sz="2200" dirty="0" err="1" smtClean="0"/>
              <a:t>Майма</a:t>
            </a:r>
            <a:r>
              <a:rPr lang="ru-RU" sz="2200" dirty="0" smtClean="0"/>
              <a:t>)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3. </a:t>
            </a:r>
            <a:r>
              <a:rPr lang="ru-RU" sz="2200" dirty="0" err="1" smtClean="0"/>
              <a:t>Онгудайский</a:t>
            </a:r>
            <a:r>
              <a:rPr lang="ru-RU" sz="2200" dirty="0" smtClean="0"/>
              <a:t> </a:t>
            </a:r>
            <a:r>
              <a:rPr lang="ru-RU" sz="2200" dirty="0"/>
              <a:t>район </a:t>
            </a:r>
            <a:r>
              <a:rPr lang="ru-RU" sz="2200" dirty="0" smtClean="0"/>
              <a:t>(Онгудай)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4. </a:t>
            </a:r>
            <a:r>
              <a:rPr lang="ru-RU" sz="2200" dirty="0" err="1" smtClean="0"/>
              <a:t>Турочакский</a:t>
            </a:r>
            <a:r>
              <a:rPr lang="ru-RU" sz="2200" dirty="0" smtClean="0"/>
              <a:t> </a:t>
            </a:r>
            <a:r>
              <a:rPr lang="ru-RU" sz="2200" dirty="0"/>
              <a:t>район </a:t>
            </a:r>
            <a:r>
              <a:rPr lang="ru-RU" sz="2200" dirty="0" smtClean="0"/>
              <a:t>(Турочак)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5. </a:t>
            </a:r>
            <a:r>
              <a:rPr lang="ru-RU" sz="2200" dirty="0" err="1" smtClean="0"/>
              <a:t>Улаганский</a:t>
            </a:r>
            <a:r>
              <a:rPr lang="ru-RU" sz="2200" dirty="0" smtClean="0"/>
              <a:t> </a:t>
            </a:r>
            <a:r>
              <a:rPr lang="ru-RU" sz="2200" dirty="0"/>
              <a:t>район </a:t>
            </a:r>
            <a:r>
              <a:rPr lang="ru-RU" sz="2200" dirty="0" smtClean="0"/>
              <a:t>(</a:t>
            </a:r>
            <a:r>
              <a:rPr lang="ru-RU" sz="2200" dirty="0" err="1" smtClean="0"/>
              <a:t>Улаган</a:t>
            </a:r>
            <a:r>
              <a:rPr lang="ru-RU" sz="2200" dirty="0" smtClean="0"/>
              <a:t>)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6. </a:t>
            </a:r>
            <a:r>
              <a:rPr lang="ru-RU" sz="2200" dirty="0" err="1" smtClean="0"/>
              <a:t>Усть-Канский</a:t>
            </a:r>
            <a:r>
              <a:rPr lang="ru-RU" sz="2200" dirty="0" smtClean="0"/>
              <a:t> </a:t>
            </a:r>
            <a:r>
              <a:rPr lang="ru-RU" sz="2200" dirty="0"/>
              <a:t>район </a:t>
            </a:r>
            <a:r>
              <a:rPr lang="ru-RU" sz="2200" dirty="0" smtClean="0"/>
              <a:t>(Усть-Кан)</a:t>
            </a:r>
            <a:endParaRPr lang="cs-CZ" sz="2200" dirty="0" smtClean="0"/>
          </a:p>
          <a:p>
            <a:pPr marL="0" indent="0">
              <a:buNone/>
            </a:pPr>
            <a:r>
              <a:rPr lang="cs-CZ" sz="2200" dirty="0" smtClean="0"/>
              <a:t>7. </a:t>
            </a:r>
            <a:r>
              <a:rPr lang="ru-RU" sz="2200" dirty="0" err="1" smtClean="0"/>
              <a:t>Усть-Коксинский</a:t>
            </a:r>
            <a:r>
              <a:rPr lang="ru-RU" sz="2200" dirty="0" smtClean="0"/>
              <a:t> </a:t>
            </a:r>
            <a:r>
              <a:rPr lang="ru-RU" sz="2200" dirty="0"/>
              <a:t>район </a:t>
            </a:r>
            <a:r>
              <a:rPr lang="ru-RU" sz="2200" dirty="0" smtClean="0"/>
              <a:t>(Усть-Кокса)</a:t>
            </a:r>
            <a:endParaRPr lang="ru-RU" sz="2200" dirty="0"/>
          </a:p>
          <a:p>
            <a:pPr marL="0" indent="0">
              <a:buNone/>
            </a:pPr>
            <a:r>
              <a:rPr lang="cs-CZ" sz="2200" dirty="0" smtClean="0"/>
              <a:t>8. </a:t>
            </a:r>
            <a:r>
              <a:rPr lang="ru-RU" sz="2200" dirty="0" err="1" smtClean="0"/>
              <a:t>Шебалинский</a:t>
            </a:r>
            <a:r>
              <a:rPr lang="ru-RU" sz="2200" dirty="0" smtClean="0"/>
              <a:t> </a:t>
            </a:r>
            <a:r>
              <a:rPr lang="ru-RU" sz="2200" dirty="0"/>
              <a:t>район </a:t>
            </a:r>
            <a:r>
              <a:rPr lang="ru-RU" sz="2200" dirty="0" smtClean="0"/>
              <a:t>(Шебалино)</a:t>
            </a:r>
            <a:endParaRPr lang="cs-CZ" sz="2200" dirty="0"/>
          </a:p>
          <a:p>
            <a:pPr marL="0" indent="0">
              <a:buNone/>
            </a:pPr>
            <a:r>
              <a:rPr lang="cs-CZ" sz="2200" dirty="0" smtClean="0"/>
              <a:t>9. </a:t>
            </a:r>
            <a:r>
              <a:rPr lang="ru-RU" sz="2200" dirty="0" err="1" smtClean="0"/>
              <a:t>Чемальский</a:t>
            </a:r>
            <a:r>
              <a:rPr lang="ru-RU" sz="2200" dirty="0" smtClean="0"/>
              <a:t> </a:t>
            </a:r>
            <a:r>
              <a:rPr lang="ru-RU" sz="2200" dirty="0"/>
              <a:t>район </a:t>
            </a:r>
            <a:r>
              <a:rPr lang="ru-RU" sz="2200" dirty="0" smtClean="0"/>
              <a:t>(</a:t>
            </a:r>
            <a:r>
              <a:rPr lang="ru-RU" sz="2200" dirty="0" err="1" smtClean="0"/>
              <a:t>Чембал</a:t>
            </a:r>
            <a:r>
              <a:rPr lang="ru-RU" sz="2200" dirty="0" smtClean="0"/>
              <a:t>)</a:t>
            </a:r>
            <a:endParaRPr lang="ru-RU" sz="2200" dirty="0"/>
          </a:p>
          <a:p>
            <a:pPr marL="0" indent="0">
              <a:buNone/>
            </a:pPr>
            <a:r>
              <a:rPr lang="cs-CZ" sz="2200" dirty="0" smtClean="0"/>
              <a:t>10. </a:t>
            </a:r>
            <a:r>
              <a:rPr lang="ru-RU" sz="2200" dirty="0" err="1" smtClean="0"/>
              <a:t>Чойский</a:t>
            </a:r>
            <a:r>
              <a:rPr lang="ru-RU" sz="2200" dirty="0" smtClean="0"/>
              <a:t> </a:t>
            </a:r>
            <a:r>
              <a:rPr lang="ru-RU" sz="2200" dirty="0"/>
              <a:t>район </a:t>
            </a:r>
            <a:r>
              <a:rPr lang="ru-RU" sz="2200" dirty="0" smtClean="0"/>
              <a:t>(</a:t>
            </a:r>
            <a:r>
              <a:rPr lang="ru-RU" sz="2200" dirty="0" err="1" smtClean="0"/>
              <a:t>Чоя</a:t>
            </a:r>
            <a:r>
              <a:rPr lang="ru-RU" sz="2200" dirty="0" smtClean="0"/>
              <a:t>)</a:t>
            </a:r>
            <a:endParaRPr lang="ru-RU" sz="2200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92" y="1825625"/>
            <a:ext cx="4174367" cy="4417320"/>
          </a:xfrm>
        </p:spPr>
      </p:pic>
    </p:spTree>
    <p:extLst>
      <p:ext uri="{BB962C8B-B14F-4D97-AF65-F5344CB8AC3E}">
        <p14:creationId xmlns:p14="http://schemas.microsoft.com/office/powerpoint/2010/main" val="329997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Промышленность и экономика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уризм</a:t>
            </a:r>
          </a:p>
          <a:p>
            <a:r>
              <a:rPr lang="ru-RU" dirty="0"/>
              <a:t>сельское хозяйство - животноводство и </a:t>
            </a:r>
            <a:r>
              <a:rPr lang="ru-RU" dirty="0" smtClean="0"/>
              <a:t>садоводство</a:t>
            </a:r>
          </a:p>
          <a:p>
            <a:r>
              <a:rPr lang="ru-RU" dirty="0" err="1"/>
              <a:t>с</a:t>
            </a:r>
            <a:r>
              <a:rPr lang="ru-RU" dirty="0" err="1" smtClean="0"/>
              <a:t>тройство</a:t>
            </a:r>
            <a:r>
              <a:rPr lang="ru-RU" dirty="0" smtClean="0"/>
              <a:t> машин </a:t>
            </a:r>
          </a:p>
          <a:p>
            <a:endParaRPr lang="cs-CZ" dirty="0"/>
          </a:p>
        </p:txBody>
      </p:sp>
      <p:pic>
        <p:nvPicPr>
          <p:cNvPr id="1026" name="Picture 2" descr="Výsledek obrázku pro Промышленность алтайской республи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138" y="2404873"/>
            <a:ext cx="4426718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23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Известные люди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r>
              <a:rPr lang="ru-RU" sz="2000" dirty="0" smtClean="0"/>
              <a:t>Г. И. </a:t>
            </a:r>
            <a:r>
              <a:rPr lang="ru-RU" sz="2000" dirty="0" err="1" smtClean="0"/>
              <a:t>Гуркин</a:t>
            </a:r>
            <a:r>
              <a:rPr lang="ru-RU" sz="2000" dirty="0" smtClean="0"/>
              <a:t> (1870 ̶ 1937) – </a:t>
            </a:r>
            <a:r>
              <a:rPr lang="ru-RU" sz="2000" dirty="0" err="1" smtClean="0"/>
              <a:t>атлайский</a:t>
            </a:r>
            <a:r>
              <a:rPr lang="ru-RU" sz="2000" dirty="0" smtClean="0"/>
              <a:t> художник, ученик И. И. </a:t>
            </a:r>
            <a:r>
              <a:rPr lang="ru-RU" sz="2000" dirty="0" err="1" smtClean="0"/>
              <a:t>Шишикина</a:t>
            </a:r>
            <a:endParaRPr lang="cs-CZ" sz="20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820" y="2690181"/>
            <a:ext cx="2512820" cy="3486782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54" y="3558243"/>
            <a:ext cx="3118104" cy="26187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166110" y="3188911"/>
            <a:ext cx="26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Хан Алтай (1912)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56" y="2768232"/>
            <a:ext cx="2066544" cy="340873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848856" y="2377440"/>
            <a:ext cx="194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Ночь (1897)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299448" y="2377440"/>
            <a:ext cx="2054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И. </a:t>
            </a:r>
            <a:r>
              <a:rPr lang="ru-RU" dirty="0" err="1" smtClean="0"/>
              <a:t>Гуркин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501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ru-RU" dirty="0" err="1">
                <a:hlinkClick r:id="rId2"/>
              </a:rPr>
              <a:t>алтай-информ.рф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cs-CZ" dirty="0">
                <a:hlinkClick r:id="rId3"/>
              </a:rPr>
              <a:t>https://ru.wikipedia.org/wiki/</a:t>
            </a:r>
            <a:r>
              <a:rPr lang="ru-RU" dirty="0" err="1" smtClean="0">
                <a:hlinkClick r:id="rId3"/>
              </a:rPr>
              <a:t>Республика_Алтай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458782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Широкоэкранный</PresentationFormat>
  <Paragraphs>52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Республика Алтай</vt:lpstr>
      <vt:lpstr>Основная информация</vt:lpstr>
      <vt:lpstr>Расположение и география</vt:lpstr>
      <vt:lpstr>Презентация PowerPoint</vt:lpstr>
      <vt:lpstr>Административное деление</vt:lpstr>
      <vt:lpstr>Промышленность и экономика</vt:lpstr>
      <vt:lpstr>Известные люди</vt:lpstr>
      <vt:lpstr>Источники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Горно-Алтайск</dc:title>
  <dc:creator>Barbora Plašilová</dc:creator>
  <cp:lastModifiedBy>RePack by Diakov</cp:lastModifiedBy>
  <cp:revision>22</cp:revision>
  <dcterms:created xsi:type="dcterms:W3CDTF">2017-05-04T08:06:58Z</dcterms:created>
  <dcterms:modified xsi:type="dcterms:W3CDTF">2017-05-06T08:28:42Z</dcterms:modified>
</cp:coreProperties>
</file>