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9" autoAdjust="0"/>
    <p:restoredTop sz="94660"/>
  </p:normalViewPr>
  <p:slideViewPr>
    <p:cSldViewPr>
      <p:cViewPr varScale="1">
        <p:scale>
          <a:sx n="74" d="100"/>
          <a:sy n="74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74206B-724D-438B-A0BF-DB05E710852C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B83462-4FD4-4384-9607-0F17B2CDF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7afd5a96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104456" cy="277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Состав Приволжского федерального округа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ТАТАРСТАН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07288" y="5842337"/>
            <a:ext cx="183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Люцие Граздилова</a:t>
            </a:r>
          </a:p>
          <a:p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UČO 438031</a:t>
            </a:r>
            <a:endParaRPr lang="cs-CZ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КФУ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Один из десяти российских федеральных университетов</a:t>
            </a:r>
          </a:p>
          <a:p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Старейший (после Московсково) 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Архитектурный памятник России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Год основания: 1804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Включает 16 институтов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Известные студенты: Лев Николаевич Толстой,  Владимир Ильич Ульянов (Ленин) – юридический факультет</a:t>
            </a:r>
          </a:p>
          <a:p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Известные персонажи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286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ВЛАДИМИР ИЛЬИЧ УЛЬЯНОВ (ЛЕНИН)</a:t>
            </a:r>
          </a:p>
          <a:p>
            <a:pPr>
              <a:buNone/>
            </a:pP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Российский революционер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Создатель Российской социал-демократической рабочей партии – большевиков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Главныйорганизатор и руководител Октябрьской революции 1917 года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ek 4" descr="Lenin-Vladimir-Ili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124744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Известные персонажи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7724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</a:rPr>
              <a:t>Федор Михайлович Шаляпин</a:t>
            </a:r>
          </a:p>
          <a:p>
            <a:pPr>
              <a:buNone/>
            </a:pP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Певец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Художественный руководитель Мариинки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Сотрудничество с Русской частной оперой купца и мецената Саввы Мамонтова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городе Казань находятся много его памятников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 descr="3279_Fedor_Shalyapin_14.jpg_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76672"/>
            <a:ext cx="21667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Известные персонажи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Николай Иванович Лобачевский</a:t>
            </a:r>
          </a:p>
          <a:p>
            <a:pPr>
              <a:buNone/>
            </a:pP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Математик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Студент Казанского университета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Сочинение о неевклидовой геометрии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700808"/>
            <a:ext cx="22288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ИСТОЧНИИКИ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  <a:latin typeface="Cambria" pitchFamily="18" charset="0"/>
              </a:rPr>
              <a:t>ru.wikipedia.org</a:t>
            </a:r>
            <a:endParaRPr lang="ru-RU" dirty="0" smtClean="0">
              <a:solidFill>
                <a:schemeClr val="accent1"/>
              </a:solidFill>
              <a:latin typeface="Cambria" pitchFamily="18" charset="0"/>
            </a:endParaRPr>
          </a:p>
          <a:p>
            <a:endParaRPr lang="cs-CZ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cs-CZ" dirty="0" err="1" smtClean="0">
                <a:solidFill>
                  <a:schemeClr val="accent1"/>
                </a:solidFill>
                <a:latin typeface="Cambria" pitchFamily="18" charset="0"/>
              </a:rPr>
              <a:t>google.ru</a:t>
            </a:r>
            <a:r>
              <a:rPr lang="cs-CZ" dirty="0" smtClean="0">
                <a:solidFill>
                  <a:schemeClr val="accent1"/>
                </a:solidFill>
                <a:latin typeface="Cambria" pitchFamily="18" charset="0"/>
              </a:rPr>
              <a:t> (</a:t>
            </a:r>
            <a:r>
              <a:rPr lang="ru-RU" dirty="0" smtClean="0">
                <a:solidFill>
                  <a:schemeClr val="accent1"/>
                </a:solidFill>
                <a:latin typeface="Cambria" pitchFamily="18" charset="0"/>
              </a:rPr>
              <a:t>картинки)</a:t>
            </a:r>
          </a:p>
          <a:p>
            <a:endParaRPr lang="ru-RU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Cambria" pitchFamily="18" charset="0"/>
              </a:rPr>
              <a:t>Собственные фотографии и знания</a:t>
            </a:r>
            <a:endParaRPr lang="cs-CZ" dirty="0" smtClean="0">
              <a:solidFill>
                <a:schemeClr val="accent1"/>
              </a:solidFill>
              <a:latin typeface="Cambria" pitchFamily="18" charset="0"/>
            </a:endParaRP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ТАТАРСТАН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(образован 30 августа 1990 года)</a:t>
            </a: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600" y="198884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население: 3 868 537 человек (2017)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	              и более 115 национальностей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площадь: 68 000 км²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столица: Казань (третья столица РФ)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языки: русский, татарский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, (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чувашский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религия: наиболее ислам и православное 			          христианство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 descr="nametilis-osnovnye-napravleniya-sotrudnichestva-ivanovskoy-oblasti-i-respubliki-tatarstan-12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68144" y="548680"/>
            <a:ext cx="863674" cy="576064"/>
          </a:xfrm>
          <a:prstGeom prst="rect">
            <a:avLst/>
          </a:prstGeom>
        </p:spPr>
      </p:pic>
      <p:pic>
        <p:nvPicPr>
          <p:cNvPr id="5" name="Obrázek 4" descr="nametilis-osnovnye-napravleniya-sotrudnichestva-ivanovskoy-oblasti-i-respubliki-tatarstan-12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11760" y="620688"/>
            <a:ext cx="86367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ГЕОГРАФИЯ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Европейская часть России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Реки Волга</a:t>
            </a:r>
            <a:r>
              <a:rPr lang="cs-CZ" dirty="0" smtClean="0">
                <a:solidFill>
                  <a:schemeClr val="accent1"/>
                </a:solidFill>
              </a:rPr>
              <a:t>, </a:t>
            </a:r>
            <a:r>
              <a:rPr lang="ru-RU" dirty="0" smtClean="0">
                <a:solidFill>
                  <a:schemeClr val="accent1"/>
                </a:solidFill>
              </a:rPr>
              <a:t>Кама, Казанька (Казань)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Лесная и лесностепная зона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Наиболее высокая точка</a:t>
            </a:r>
            <a:r>
              <a:rPr lang="cs-CZ" dirty="0" smtClean="0">
                <a:solidFill>
                  <a:schemeClr val="accent1"/>
                </a:solidFill>
              </a:rPr>
              <a:t>:</a:t>
            </a:r>
            <a:r>
              <a:rPr lang="ru-RU" dirty="0" smtClean="0">
                <a:solidFill>
                  <a:schemeClr val="accent1"/>
                </a:solidFill>
              </a:rPr>
              <a:t> Чатыр-Тау (321, 7 м)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Умеренно-континентальный климат 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	(тёплые лета, умеренно-холодные зимы)</a:t>
            </a:r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ПРОМЫШЛЕНОСТЬ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Шестое место по объёмам производства и один из наиболее экономически развитых регионов России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Аграрный сектор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входит в тройку лидеров  по объёму сельскохозяйственной продукции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Ископаемые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 нефть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		       2. уголь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		       3. известняк, доломит, ...</a:t>
            </a:r>
          </a:p>
          <a:p>
            <a:pPr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КАЗАНЬ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Столица Татарстана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Расположена в 820 км от Москвы</a:t>
            </a:r>
          </a:p>
          <a:p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Спортивный город: 1. чемпионат Европы по 				          	      тяжёлой атлетике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			     2. всемирная летняя 					           универсиада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			     3. чемпионат мира по 					           фехтованию</a:t>
            </a: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Один из крупнейших религиозных, экономических, политических, научных, образовательных, культурных и спортивных центров России.</a:t>
            </a:r>
          </a:p>
        </p:txBody>
      </p:sp>
      <p:pic>
        <p:nvPicPr>
          <p:cNvPr id="4" name="Obrázek 3" descr="320px-Coat_of_Arms_of_Kazan_(Tatarstan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04664"/>
            <a:ext cx="1368152" cy="298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ДОСТОПРИМЕЧАТЕЛЬНОСТИ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24171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020678" cy="320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971600" y="4488120"/>
            <a:ext cx="7416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</a:rPr>
              <a:t>Казаньский Кремль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Древнейшая часть Казани, комплекс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архитектурных, исторических и археологических памятников, раскрывающих многовековую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историю города.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ДОСТОПРИМЕЧАТЕЛЬНОСТИ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IMG_36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2510" y="2108854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860032" y="2132856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</a:rPr>
              <a:t>Мечеть Кул Шариф</a:t>
            </a:r>
          </a:p>
          <a:p>
            <a:endParaRPr lang="ru-RU" sz="28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расположена на територии Казаньского Кремля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строительство с 1996 по 2005 года</a:t>
            </a:r>
            <a:endParaRPr lang="cs-CZ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ДОСТОПРИМЕЧАТЕЛЬНОСТИ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Башня Сююмбике</a:t>
            </a:r>
            <a:endParaRPr lang="cs-CZ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cs-CZ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„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Падающая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“ (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наклон в 			северо-восточную сторону)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Первое упоминание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1777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год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Высота: 58 м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„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Башня Сююмбике является признанным архитектурным символом Казани и широко известна далеко за пределами Татарстана.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“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 descr="IMG_3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64021" y="1796819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КФУ (Казанский федеральный университет)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Kazan_state_universi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552728" cy="380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2771800" y="55172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Главный корпус КФУ</a:t>
            </a:r>
            <a:endParaRPr lang="cs-CZ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1957</TotalTime>
  <Words>223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Franklin Gothic Book</vt:lpstr>
      <vt:lpstr>Perpetua</vt:lpstr>
      <vt:lpstr>Wingdings 2</vt:lpstr>
      <vt:lpstr>Jmění</vt:lpstr>
      <vt:lpstr>ТАТАРСТАН</vt:lpstr>
      <vt:lpstr>ТАТАРСТАН (образован 30 августа 1990 года) </vt:lpstr>
      <vt:lpstr>ГЕОГРАФИЯ</vt:lpstr>
      <vt:lpstr>ПРОМЫШЛЕНОСТЬ</vt:lpstr>
      <vt:lpstr>КАЗАНЬ</vt:lpstr>
      <vt:lpstr>ДОСТОПРИМЕЧАТЕЛЬНОСТИ</vt:lpstr>
      <vt:lpstr>ДОСТОПРИМЕЧАТЕЛЬНОСТИ</vt:lpstr>
      <vt:lpstr>ДОСТОПРИМЕЧАТЕЛЬНОСТИ</vt:lpstr>
      <vt:lpstr>КФУ (Казанский федеральный университет)</vt:lpstr>
      <vt:lpstr>КФУ</vt:lpstr>
      <vt:lpstr>Известные персонажи</vt:lpstr>
      <vt:lpstr>Известные персонажи</vt:lpstr>
      <vt:lpstr>Известные персонажи</vt:lpstr>
      <vt:lpstr>ИСТОЧНИИКИ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ТАТАРСТАН</dc:title>
  <dc:creator>Lucie</dc:creator>
  <cp:lastModifiedBy>RePack by Diakov</cp:lastModifiedBy>
  <cp:revision>67</cp:revision>
  <dcterms:created xsi:type="dcterms:W3CDTF">2017-05-03T14:15:44Z</dcterms:created>
  <dcterms:modified xsi:type="dcterms:W3CDTF">2017-05-06T10:49:00Z</dcterms:modified>
</cp:coreProperties>
</file>