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D0AAD29-6743-47A6-93A8-8F92A70BCD42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0D1871A-50A4-4D86-822B-A1A22167DE4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AAD29-6743-47A6-93A8-8F92A70BCD42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1871A-50A4-4D86-822B-A1A22167DE4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AAD29-6743-47A6-93A8-8F92A70BCD42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1871A-50A4-4D86-822B-A1A22167DE4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AAD29-6743-47A6-93A8-8F92A70BCD42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1871A-50A4-4D86-822B-A1A22167DE4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AAD29-6743-47A6-93A8-8F92A70BCD42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1871A-50A4-4D86-822B-A1A22167DE4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AAD29-6743-47A6-93A8-8F92A70BCD42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1871A-50A4-4D86-822B-A1A22167DE4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AAD29-6743-47A6-93A8-8F92A70BCD42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1871A-50A4-4D86-822B-A1A22167DE4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AAD29-6743-47A6-93A8-8F92A70BCD42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1871A-50A4-4D86-822B-A1A22167DE4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AAD29-6743-47A6-93A8-8F92A70BCD42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1871A-50A4-4D86-822B-A1A22167DE4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AAD29-6743-47A6-93A8-8F92A70BCD42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1871A-50A4-4D86-822B-A1A22167DE45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AAD29-6743-47A6-93A8-8F92A70BCD42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1871A-50A4-4D86-822B-A1A22167DE4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D0AAD29-6743-47A6-93A8-8F92A70BCD42}" type="datetimeFigureOut">
              <a:rPr lang="ru-RU" smtClean="0"/>
              <a:t>24.04.2017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C0D1871A-50A4-4D86-822B-A1A22167DE45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32656"/>
            <a:ext cx="55819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solidFill>
                  <a:schemeClr val="accent1">
                    <a:lumMod val="50000"/>
                  </a:schemeClr>
                </a:solidFill>
              </a:rPr>
              <a:t>Пензенская область</a:t>
            </a:r>
            <a:endParaRPr lang="ru-RU" sz="40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3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980728"/>
            <a:ext cx="6513582" cy="436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52227" y="5577780"/>
            <a:ext cx="3672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Кабинет Лермонтова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22401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024744" cy="1143000"/>
          </a:xfrm>
        </p:spPr>
        <p:txBody>
          <a:bodyPr/>
          <a:lstStyle/>
          <a:p>
            <a:r>
              <a:rPr lang="ru-RU" dirty="0" smtClean="0"/>
              <a:t>Достопримечательности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08912" cy="4275837"/>
          </a:xfrm>
        </p:spPr>
        <p:txBody>
          <a:bodyPr>
            <a:normAutofit/>
          </a:bodyPr>
          <a:lstStyle/>
          <a:p>
            <a:r>
              <a:rPr lang="ru-RU" dirty="0"/>
              <a:t>На территории рекреационного комплекса «Чистые пруды» близ Рамзая находится </a:t>
            </a:r>
            <a:r>
              <a:rPr lang="ru-RU" dirty="0">
                <a:solidFill>
                  <a:srgbClr val="C00000"/>
                </a:solidFill>
              </a:rPr>
              <a:t>скульптурный парк «Легенда», </a:t>
            </a:r>
            <a:r>
              <a:rPr lang="ru-RU" dirty="0"/>
              <a:t>известный ежегодным проведением международных скульптурных симпозиумов. В парке «Легенда» имеется 275 уникальных произведений из мрамора, гранита, дерева, металла, бронзы, выполненных 178 скульпторами из 59 стран мира.</a:t>
            </a:r>
          </a:p>
        </p:txBody>
      </p:sp>
    </p:spTree>
    <p:extLst>
      <p:ext uri="{BB962C8B-B14F-4D97-AF65-F5344CB8AC3E}">
        <p14:creationId xmlns:p14="http://schemas.microsoft.com/office/powerpoint/2010/main" val="161892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33266" cy="3466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67" y="3438038"/>
            <a:ext cx="4638861" cy="341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6390"/>
            <a:ext cx="4533266" cy="339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267" y="1"/>
            <a:ext cx="4636878" cy="343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38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5612" y="620688"/>
            <a:ext cx="7024744" cy="1143000"/>
          </a:xfrm>
        </p:spPr>
        <p:txBody>
          <a:bodyPr/>
          <a:lstStyle/>
          <a:p>
            <a:r>
              <a:rPr lang="ru-RU" dirty="0"/>
              <a:t>Достопримечательности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916832"/>
            <a:ext cx="7209249" cy="3915797"/>
          </a:xfrm>
        </p:spPr>
        <p:txBody>
          <a:bodyPr/>
          <a:lstStyle/>
          <a:p>
            <a:r>
              <a:rPr lang="ru-RU" dirty="0" smtClean="0"/>
              <a:t>Дворцовый </a:t>
            </a:r>
            <a:r>
              <a:rPr lang="ru-RU" dirty="0"/>
              <a:t>ансамбль князей </a:t>
            </a:r>
            <a:r>
              <a:rPr lang="ru-RU" dirty="0" smtClean="0"/>
              <a:t>Устиновых в городе Пенза.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92978"/>
            <a:ext cx="5040560" cy="353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892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160" y="116632"/>
            <a:ext cx="7024744" cy="1143000"/>
          </a:xfrm>
        </p:spPr>
        <p:txBody>
          <a:bodyPr/>
          <a:lstStyle/>
          <a:p>
            <a:r>
              <a:rPr lang="ru-RU" dirty="0"/>
              <a:t>Достопримечательности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012" y="1340768"/>
            <a:ext cx="7920879" cy="3699773"/>
          </a:xfrm>
        </p:spPr>
        <p:txBody>
          <a:bodyPr/>
          <a:lstStyle/>
          <a:p>
            <a:r>
              <a:rPr lang="ru-RU" dirty="0" smtClean="0"/>
              <a:t>Троице-Сканов </a:t>
            </a:r>
            <a:r>
              <a:rPr lang="ru-RU" dirty="0"/>
              <a:t>монастырь — женский монастырь </a:t>
            </a:r>
            <a:r>
              <a:rPr lang="ru-RU" dirty="0" err="1"/>
              <a:t>Сердобской</a:t>
            </a:r>
            <a:r>
              <a:rPr lang="ru-RU" dirty="0"/>
              <a:t> епархии Русской православной церкви, расположенный в 4 км от районного центра Наровчата Пензенской области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996952"/>
            <a:ext cx="5514678" cy="3377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943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496944" cy="864096"/>
          </a:xfrm>
        </p:spPr>
        <p:txBody>
          <a:bodyPr/>
          <a:lstStyle/>
          <a:p>
            <a:r>
              <a:rPr lang="ru-RU" dirty="0"/>
              <a:t>Достопримечательности П</a:t>
            </a:r>
            <a:r>
              <a:rPr lang="ru-RU" dirty="0" smtClean="0"/>
              <a:t>ензы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484784"/>
            <a:ext cx="8064896" cy="4347845"/>
          </a:xfrm>
        </p:spPr>
        <p:txBody>
          <a:bodyPr/>
          <a:lstStyle/>
          <a:p>
            <a:r>
              <a:rPr lang="ru-RU" dirty="0" smtClean="0"/>
              <a:t>Светомузыкальный </a:t>
            </a:r>
            <a:r>
              <a:rPr lang="ru-RU" dirty="0"/>
              <a:t>фонтан и часы с </a:t>
            </a:r>
            <a:r>
              <a:rPr lang="ru-RU" dirty="0" smtClean="0"/>
              <a:t>кукушкой</a:t>
            </a:r>
          </a:p>
          <a:p>
            <a:r>
              <a:rPr lang="ru-RU" dirty="0"/>
              <a:t>Мясной </a:t>
            </a:r>
            <a:r>
              <a:rPr lang="ru-RU" dirty="0" smtClean="0"/>
              <a:t>пассаж</a:t>
            </a:r>
          </a:p>
          <a:p>
            <a:r>
              <a:rPr lang="ru-RU" dirty="0" smtClean="0"/>
              <a:t>Филармония  </a:t>
            </a:r>
          </a:p>
          <a:p>
            <a:r>
              <a:rPr lang="ru-RU" dirty="0" smtClean="0"/>
              <a:t>Драматический </a:t>
            </a:r>
            <a:r>
              <a:rPr lang="ru-RU" dirty="0"/>
              <a:t>театр имени А. Луначарского</a:t>
            </a:r>
            <a:endParaRPr lang="ru-RU" dirty="0" smtClean="0"/>
          </a:p>
          <a:p>
            <a:r>
              <a:rPr lang="ru-RU" dirty="0"/>
              <a:t>П</a:t>
            </a:r>
            <a:r>
              <a:rPr lang="ru-RU" dirty="0" smtClean="0"/>
              <a:t>амятник первопоселенцу </a:t>
            </a:r>
          </a:p>
          <a:p>
            <a:r>
              <a:rPr lang="ru-RU" dirty="0"/>
              <a:t>О</a:t>
            </a:r>
            <a:r>
              <a:rPr lang="ru-RU" dirty="0" smtClean="0"/>
              <a:t>боронительный вал</a:t>
            </a:r>
          </a:p>
          <a:p>
            <a:r>
              <a:rPr lang="ru-RU" dirty="0"/>
              <a:t>Ж</a:t>
            </a:r>
            <a:r>
              <a:rPr lang="ru-RU" dirty="0" smtClean="0"/>
              <a:t>илые </a:t>
            </a:r>
            <a:r>
              <a:rPr lang="ru-RU" dirty="0"/>
              <a:t>дома девятнадцатого </a:t>
            </a:r>
            <a:r>
              <a:rPr lang="ru-RU" dirty="0" smtClean="0"/>
              <a:t>века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693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024744" cy="792088"/>
          </a:xfrm>
        </p:spPr>
        <p:txBody>
          <a:bodyPr/>
          <a:lstStyle/>
          <a:p>
            <a:r>
              <a:rPr lang="ru-RU" dirty="0" smtClean="0"/>
              <a:t>Народные </a:t>
            </a:r>
            <a:r>
              <a:rPr lang="ru-RU" dirty="0"/>
              <a:t>промыслы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80920" cy="4896544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ru-RU" dirty="0"/>
              <a:t>В Пензенской области в местах традиционного бытования народных художественных промыслов сохраняются и развиваются 9</a:t>
            </a:r>
            <a:r>
              <a:rPr lang="ru-RU" dirty="0" smtClean="0"/>
              <a:t> </a:t>
            </a:r>
            <a:r>
              <a:rPr lang="ru-RU" dirty="0"/>
              <a:t>видов </a:t>
            </a:r>
            <a:r>
              <a:rPr lang="ru-RU" dirty="0" smtClean="0"/>
              <a:t>промыслов: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гончарное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ремесло </a:t>
            </a:r>
            <a:r>
              <a:rPr lang="ru-RU" dirty="0"/>
              <a:t>(с. Абашево </a:t>
            </a:r>
            <a:r>
              <a:rPr lang="ru-RU" dirty="0" err="1"/>
              <a:t>Беднодемьяновского</a:t>
            </a:r>
            <a:r>
              <a:rPr lang="ru-RU" dirty="0"/>
              <a:t> района), </a:t>
            </a:r>
            <a:endParaRPr lang="ru-RU" dirty="0" smtClean="0"/>
          </a:p>
          <a:p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пуховязание</a:t>
            </a:r>
            <a:r>
              <a:rPr lang="ru-RU" dirty="0" smtClean="0"/>
              <a:t> </a:t>
            </a:r>
            <a:r>
              <a:rPr lang="ru-RU" dirty="0"/>
              <a:t>(с. </a:t>
            </a:r>
            <a:r>
              <a:rPr lang="ru-RU" dirty="0" err="1"/>
              <a:t>Оленевка</a:t>
            </a:r>
            <a:r>
              <a:rPr lang="ru-RU" dirty="0"/>
              <a:t> Пензенского района), </a:t>
            </a:r>
            <a:endParaRPr lang="ru-RU" dirty="0" smtClean="0"/>
          </a:p>
          <a:p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лозоплетение</a:t>
            </a:r>
            <a:r>
              <a:rPr lang="ru-RU" dirty="0" smtClean="0"/>
              <a:t> </a:t>
            </a:r>
            <a:r>
              <a:rPr lang="ru-RU" dirty="0"/>
              <a:t>(с. Засечное Пензенского района), </a:t>
            </a:r>
            <a:endParaRPr lang="ru-RU" dirty="0" smtClean="0"/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стекольный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промысел </a:t>
            </a:r>
            <a:r>
              <a:rPr lang="ru-RU" dirty="0"/>
              <a:t>(Никольский район), </a:t>
            </a:r>
            <a:endParaRPr lang="ru-RU" dirty="0" smtClean="0"/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валяние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и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лыкоплетение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dirty="0"/>
              <a:t>(Чемодановка), </a:t>
            </a:r>
            <a:endParaRPr lang="ru-RU" dirty="0" smtClean="0"/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керамический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промысел </a:t>
            </a:r>
            <a:r>
              <a:rPr lang="ru-RU" dirty="0"/>
              <a:t>(с. </a:t>
            </a:r>
            <a:r>
              <a:rPr lang="ru-RU" dirty="0" err="1"/>
              <a:t>Полеологово</a:t>
            </a:r>
            <a:r>
              <a:rPr lang="ru-RU" dirty="0"/>
              <a:t>, </a:t>
            </a:r>
            <a:r>
              <a:rPr lang="ru-RU" dirty="0" err="1"/>
              <a:t>Бессоновского</a:t>
            </a:r>
            <a:r>
              <a:rPr lang="ru-RU" dirty="0"/>
              <a:t> района), </a:t>
            </a:r>
            <a:endParaRPr lang="ru-RU" dirty="0" smtClean="0"/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ковроткачество</a:t>
            </a:r>
            <a:r>
              <a:rPr lang="ru-RU" dirty="0" smtClean="0"/>
              <a:t> </a:t>
            </a:r>
            <a:r>
              <a:rPr lang="ru-RU" dirty="0"/>
              <a:t>(</a:t>
            </a:r>
            <a:r>
              <a:rPr lang="ru-RU" dirty="0" smtClean="0"/>
              <a:t>Белинский район), </a:t>
            </a:r>
          </a:p>
          <a:p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пропильная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резьба по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дереву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638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7456674" cy="720080"/>
          </a:xfrm>
        </p:spPr>
        <p:txBody>
          <a:bodyPr/>
          <a:lstStyle/>
          <a:p>
            <a:r>
              <a:rPr lang="ru-RU" dirty="0"/>
              <a:t>Промышленность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84784"/>
            <a:ext cx="8136904" cy="4347845"/>
          </a:xfrm>
        </p:spPr>
        <p:txBody>
          <a:bodyPr/>
          <a:lstStyle/>
          <a:p>
            <a:r>
              <a:rPr lang="ru-RU" dirty="0"/>
              <a:t>Промышленность - ведущая отрасль экономики области, влияющая на социально-экономическое состояние Пензенского региона. В составе промышленного комплекса - более 1500 предприятий.</a:t>
            </a:r>
          </a:p>
        </p:txBody>
      </p:sp>
    </p:spTree>
    <p:extLst>
      <p:ext uri="{BB962C8B-B14F-4D97-AF65-F5344CB8AC3E}">
        <p14:creationId xmlns:p14="http://schemas.microsoft.com/office/powerpoint/2010/main" val="119802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836712"/>
            <a:ext cx="7776864" cy="499591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ru-RU" dirty="0"/>
              <a:t>Промышленный комплекс области представлен следующими отраслями: </a:t>
            </a:r>
            <a:endParaRPr lang="ru-RU" dirty="0" smtClean="0"/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машиностроение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и металлообработка </a:t>
            </a:r>
            <a:r>
              <a:rPr lang="ru-RU" dirty="0"/>
              <a:t>(32,5 </a:t>
            </a:r>
            <a:r>
              <a:rPr lang="ru-RU" dirty="0" smtClean="0"/>
              <a:t>%)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пищевая</a:t>
            </a:r>
            <a:r>
              <a:rPr lang="ru-RU" dirty="0" smtClean="0"/>
              <a:t> </a:t>
            </a:r>
            <a:r>
              <a:rPr lang="ru-RU" dirty="0"/>
              <a:t>(около 26 </a:t>
            </a:r>
            <a:r>
              <a:rPr lang="ru-RU" dirty="0" smtClean="0"/>
              <a:t>%)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лесная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, деревообрабатывающая и целлюлозно-бумажная промышленность </a:t>
            </a:r>
            <a:r>
              <a:rPr lang="ru-RU" dirty="0"/>
              <a:t>(более 10</a:t>
            </a:r>
            <a:r>
              <a:rPr lang="ru-RU" dirty="0" smtClean="0"/>
              <a:t>%)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медицинская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ru-RU" dirty="0"/>
              <a:t>(3</a:t>
            </a:r>
            <a:r>
              <a:rPr lang="ru-RU" dirty="0" smtClean="0"/>
              <a:t>%)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легкая</a:t>
            </a:r>
            <a:r>
              <a:rPr lang="ru-RU" dirty="0" smtClean="0"/>
              <a:t> </a:t>
            </a:r>
            <a:r>
              <a:rPr lang="ru-RU" dirty="0"/>
              <a:t>(около 2 </a:t>
            </a:r>
            <a:r>
              <a:rPr lang="ru-RU" dirty="0" smtClean="0"/>
              <a:t>%)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электроэнергетика</a:t>
            </a:r>
            <a:r>
              <a:rPr lang="ru-RU" dirty="0" smtClean="0"/>
              <a:t> (более </a:t>
            </a:r>
            <a:r>
              <a:rPr lang="ru-RU" dirty="0"/>
              <a:t>13</a:t>
            </a:r>
            <a:r>
              <a:rPr lang="ru-RU" dirty="0" smtClean="0"/>
              <a:t>%)</a:t>
            </a: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предприятия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прочих отраслей промышленности </a:t>
            </a:r>
            <a:r>
              <a:rPr lang="ru-RU" dirty="0"/>
              <a:t>(</a:t>
            </a:r>
            <a:r>
              <a:rPr lang="ru-RU" dirty="0" smtClean="0"/>
              <a:t>около </a:t>
            </a:r>
            <a:r>
              <a:rPr lang="ru-RU" dirty="0"/>
              <a:t>13,5</a:t>
            </a:r>
            <a:r>
              <a:rPr lang="ru-RU" dirty="0" smtClean="0"/>
              <a:t>%)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7831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384666" cy="1080120"/>
          </a:xfrm>
        </p:spPr>
        <p:txBody>
          <a:bodyPr>
            <a:normAutofit fontScale="90000"/>
          </a:bodyPr>
          <a:lstStyle/>
          <a:p>
            <a:r>
              <a:rPr lang="ru-RU" dirty="0"/>
              <a:t>Известные </a:t>
            </a:r>
            <a:r>
              <a:rPr lang="ru-RU" dirty="0" smtClean="0"/>
              <a:t>люди, которые родились в Пензе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700808"/>
            <a:ext cx="7848872" cy="4131821"/>
          </a:xfrm>
        </p:spPr>
        <p:txBody>
          <a:bodyPr/>
          <a:lstStyle/>
          <a:p>
            <a:r>
              <a:rPr lang="ru-RU" b="1" dirty="0"/>
              <a:t>Егор </a:t>
            </a:r>
            <a:r>
              <a:rPr lang="ru-RU" b="1" dirty="0" err="1"/>
              <a:t>Крид</a:t>
            </a:r>
            <a:r>
              <a:rPr lang="ru-RU" b="1" dirty="0"/>
              <a:t> </a:t>
            </a:r>
            <a:r>
              <a:rPr lang="ru-RU" dirty="0"/>
              <a:t>(Егор </a:t>
            </a:r>
            <a:r>
              <a:rPr lang="ru-RU" dirty="0" err="1"/>
              <a:t>Булаткин</a:t>
            </a:r>
            <a:r>
              <a:rPr lang="ru-RU" dirty="0"/>
              <a:t>) - артист музыкального лейбла </a:t>
            </a:r>
            <a:r>
              <a:rPr lang="ru-RU" dirty="0" err="1"/>
              <a:t>Black</a:t>
            </a:r>
            <a:r>
              <a:rPr lang="ru-RU" dirty="0"/>
              <a:t> </a:t>
            </a:r>
            <a:r>
              <a:rPr lang="ru-RU" dirty="0" err="1"/>
              <a:t>Star</a:t>
            </a:r>
            <a:r>
              <a:rPr lang="ru-RU" dirty="0"/>
              <a:t>, музыкант, </a:t>
            </a:r>
            <a:r>
              <a:rPr lang="ru-RU" dirty="0" smtClean="0"/>
              <a:t>певец. </a:t>
            </a:r>
            <a:r>
              <a:rPr lang="ru-RU" dirty="0"/>
              <a:t>О</a:t>
            </a:r>
            <a:r>
              <a:rPr lang="ru-RU" dirty="0" smtClean="0"/>
              <a:t>дин из самых популярных молодых артистов в России.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883" y="3236280"/>
            <a:ext cx="2437117" cy="3602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36280"/>
            <a:ext cx="3059645" cy="3688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584" y="3313742"/>
            <a:ext cx="2927262" cy="361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57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024744" cy="1143000"/>
          </a:xfrm>
        </p:spPr>
        <p:txBody>
          <a:bodyPr/>
          <a:lstStyle/>
          <a:p>
            <a:r>
              <a:rPr lang="ru-RU" dirty="0" smtClean="0"/>
              <a:t>Пензенская область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628800"/>
            <a:ext cx="7920880" cy="4824536"/>
          </a:xfrm>
        </p:spPr>
        <p:txBody>
          <a:bodyPr/>
          <a:lstStyle/>
          <a:p>
            <a:r>
              <a:rPr lang="ru-RU" dirty="0" smtClean="0"/>
              <a:t>Регион </a:t>
            </a:r>
            <a:r>
              <a:rPr lang="ru-RU" dirty="0"/>
              <a:t>расположен в центре Европейской России, входит в состав Приволжского федерального округа. Административный центр области — город Пенза.</a:t>
            </a:r>
          </a:p>
        </p:txBody>
      </p:sp>
      <p:pic>
        <p:nvPicPr>
          <p:cNvPr id="2050" name="Picture 2" descr="Пензенская область на карте Росси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5" y="3256135"/>
            <a:ext cx="5920513" cy="325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9696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692696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Известные люди, которые родились в Пензе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844824"/>
            <a:ext cx="8136904" cy="3987805"/>
          </a:xfrm>
        </p:spPr>
        <p:txBody>
          <a:bodyPr/>
          <a:lstStyle/>
          <a:p>
            <a:r>
              <a:rPr lang="ru-RU" b="1" dirty="0"/>
              <a:t>Павел Снежок </a:t>
            </a:r>
            <a:r>
              <a:rPr lang="ru-RU" b="1" dirty="0" smtClean="0"/>
              <a:t>Воля </a:t>
            </a:r>
            <a:r>
              <a:rPr lang="ru-RU" dirty="0" smtClean="0"/>
              <a:t>-</a:t>
            </a:r>
            <a:r>
              <a:rPr lang="ru-RU" b="1" dirty="0" smtClean="0"/>
              <a:t> </a:t>
            </a:r>
            <a:r>
              <a:rPr lang="ru-RU" dirty="0"/>
              <a:t>популярный российский эстрадный артист разговорного жанра, телеведущий, киноактёр, участник российского телепроекта </a:t>
            </a:r>
            <a:r>
              <a:rPr lang="ru-RU" dirty="0" err="1"/>
              <a:t>Comedy</a:t>
            </a:r>
            <a:r>
              <a:rPr lang="ru-RU" dirty="0"/>
              <a:t> </a:t>
            </a:r>
            <a:r>
              <a:rPr lang="ru-RU" dirty="0" err="1"/>
              <a:t>Club</a:t>
            </a:r>
            <a:r>
              <a:rPr lang="ru-RU" dirty="0"/>
              <a:t>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84" y="4209454"/>
            <a:ext cx="4320480" cy="264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20" y="4194225"/>
            <a:ext cx="4320480" cy="269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492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>Известные люди, которые родились в Пензе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44824"/>
            <a:ext cx="7281257" cy="3987805"/>
          </a:xfrm>
        </p:spPr>
        <p:txBody>
          <a:bodyPr/>
          <a:lstStyle/>
          <a:p>
            <a:r>
              <a:rPr lang="ru-RU" b="1" dirty="0"/>
              <a:t>Антон </a:t>
            </a:r>
            <a:r>
              <a:rPr lang="ru-RU" b="1" dirty="0" err="1"/>
              <a:t>Макарский</a:t>
            </a:r>
            <a:r>
              <a:rPr lang="ru-RU" b="1" dirty="0"/>
              <a:t> </a:t>
            </a:r>
            <a:r>
              <a:rPr lang="ru-RU" dirty="0"/>
              <a:t>- популярный </a:t>
            </a:r>
            <a:r>
              <a:rPr lang="ru-RU" dirty="0" smtClean="0"/>
              <a:t>российский </a:t>
            </a:r>
            <a:r>
              <a:rPr lang="ru-RU" dirty="0"/>
              <a:t>актер театра и </a:t>
            </a:r>
            <a:r>
              <a:rPr lang="ru-RU" dirty="0" smtClean="0"/>
              <a:t>кино, певец. </a:t>
            </a:r>
            <a:endParaRPr lang="ru-RU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57" y="2852936"/>
            <a:ext cx="2436340" cy="365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27617"/>
            <a:ext cx="5472608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3105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Известные люди, которые родились в Пензе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05000"/>
            <a:ext cx="8136904" cy="3927629"/>
          </a:xfrm>
        </p:spPr>
        <p:txBody>
          <a:bodyPr/>
          <a:lstStyle/>
          <a:p>
            <a:r>
              <a:rPr lang="ru-RU" b="1" dirty="0"/>
              <a:t>Ирина Розанова </a:t>
            </a:r>
            <a:r>
              <a:rPr lang="ru-RU" dirty="0"/>
              <a:t>- советская и российская актриса театра и кино, заслуженная артистка Российской Федерации, народная артистка России.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9000"/>
            <a:ext cx="228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29000"/>
            <a:ext cx="2286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388" y="3429000"/>
            <a:ext cx="2141984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0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Пензенская область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Площадь </a:t>
            </a:r>
            <a:r>
              <a:rPr lang="ru-RU" dirty="0" smtClean="0"/>
              <a:t>– 43,3 тыс. км²</a:t>
            </a:r>
            <a:endParaRPr lang="en-US" dirty="0" smtClean="0"/>
          </a:p>
          <a:p>
            <a:r>
              <a:rPr lang="ru-RU" dirty="0"/>
              <a:t>Население – 1489,7 тыс. человек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356494"/>
            <a:ext cx="4618931" cy="2808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6094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7900" y="324272"/>
            <a:ext cx="7024744" cy="872480"/>
          </a:xfrm>
        </p:spPr>
        <p:txBody>
          <a:bodyPr/>
          <a:lstStyle/>
          <a:p>
            <a:r>
              <a:rPr lang="ru-RU" dirty="0"/>
              <a:t>Национальный состав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196752"/>
            <a:ext cx="8064896" cy="5269238"/>
          </a:xfrm>
        </p:spPr>
        <p:txBody>
          <a:bodyPr/>
          <a:lstStyle/>
          <a:p>
            <a:r>
              <a:rPr lang="ru-RU" sz="2000" dirty="0" smtClean="0"/>
              <a:t>Русские (86,35 </a:t>
            </a:r>
            <a:r>
              <a:rPr lang="ru-RU" sz="2000" dirty="0"/>
              <a:t>%)</a:t>
            </a:r>
            <a:endParaRPr lang="ru-RU" sz="2000" dirty="0" smtClean="0"/>
          </a:p>
          <a:p>
            <a:r>
              <a:rPr lang="ru-RU" sz="2000" dirty="0" smtClean="0"/>
              <a:t>Татары (5,97 </a:t>
            </a:r>
            <a:r>
              <a:rPr lang="ru-RU" sz="2000" dirty="0"/>
              <a:t>%)</a:t>
            </a:r>
            <a:endParaRPr lang="ru-RU" sz="2000" dirty="0" smtClean="0"/>
          </a:p>
          <a:p>
            <a:r>
              <a:rPr lang="ru-RU" sz="2000" dirty="0" smtClean="0"/>
              <a:t>Мордва </a:t>
            </a:r>
            <a:r>
              <a:rPr lang="ru-RU" sz="2000" dirty="0"/>
              <a:t>(</a:t>
            </a:r>
            <a:r>
              <a:rPr lang="ru-RU" sz="2000" dirty="0" smtClean="0"/>
              <a:t>4,87 %)</a:t>
            </a:r>
          </a:p>
          <a:p>
            <a:r>
              <a:rPr lang="ru-RU" sz="2000" dirty="0" smtClean="0"/>
              <a:t>Украинцы (</a:t>
            </a:r>
            <a:r>
              <a:rPr lang="ru-RU" sz="2000" dirty="0"/>
              <a:t>0,85</a:t>
            </a:r>
            <a:r>
              <a:rPr lang="ru-RU" sz="2000" dirty="0" smtClean="0"/>
              <a:t>%)</a:t>
            </a:r>
            <a:endParaRPr lang="ru-RU" sz="2000" dirty="0"/>
          </a:p>
          <a:p>
            <a:r>
              <a:rPr lang="ru-RU" sz="2000" dirty="0" smtClean="0"/>
              <a:t>Чуваши (0,46 %)</a:t>
            </a:r>
          </a:p>
          <a:p>
            <a:r>
              <a:rPr lang="ru-RU" sz="2000" dirty="0"/>
              <a:t>Армяне (0,25</a:t>
            </a:r>
            <a:r>
              <a:rPr lang="ru-RU" sz="2000" dirty="0" smtClean="0"/>
              <a:t>%)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3888432" cy="269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433936"/>
            <a:ext cx="3888432" cy="2694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6123174"/>
            <a:ext cx="15400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Мордва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99020" y="6153952"/>
            <a:ext cx="12266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/>
              <a:t>Чуваши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4434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168642" cy="936104"/>
          </a:xfrm>
        </p:spPr>
        <p:txBody>
          <a:bodyPr/>
          <a:lstStyle/>
          <a:p>
            <a:r>
              <a:rPr lang="ru-RU" dirty="0" smtClean="0"/>
              <a:t>Реки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00808"/>
            <a:ext cx="8136904" cy="4752528"/>
          </a:xfrm>
        </p:spPr>
        <p:txBody>
          <a:bodyPr/>
          <a:lstStyle/>
          <a:p>
            <a:r>
              <a:rPr lang="ru-RU" dirty="0"/>
              <a:t>В области насчитывается свыше 3000 рек и </a:t>
            </a:r>
            <a:r>
              <a:rPr lang="ru-RU" dirty="0" err="1" smtClean="0"/>
              <a:t>ручьёв</a:t>
            </a:r>
            <a:r>
              <a:rPr lang="ru-RU" dirty="0" smtClean="0"/>
              <a:t> </a:t>
            </a:r>
            <a:r>
              <a:rPr lang="ru-RU" dirty="0"/>
              <a:t>общей протяжённостью 15 458 км. Наиболее крупные из рек — Сура, </a:t>
            </a:r>
            <a:r>
              <a:rPr lang="ru-RU" dirty="0" smtClean="0"/>
              <a:t>Мокша, </a:t>
            </a:r>
            <a:r>
              <a:rPr lang="ru-RU" dirty="0" err="1" smtClean="0"/>
              <a:t>Хопёр</a:t>
            </a:r>
            <a:r>
              <a:rPr lang="ru-RU" dirty="0"/>
              <a:t>, </a:t>
            </a:r>
            <a:r>
              <a:rPr lang="ru-RU" dirty="0" smtClean="0"/>
              <a:t>Ворона. </a:t>
            </a:r>
            <a:r>
              <a:rPr lang="ru-RU" dirty="0"/>
              <a:t>Река Пенза, приток Суры, дала название областному центру.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717900"/>
            <a:ext cx="4867572" cy="2738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00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География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Пензенская область лежит в умеренном географическом поясе, на стыке лесной, лесостепной и степной природных зон. Относится к регионам с наиболее благоприятным сочетанием природных условий — равнинный рельеф, умеренно жаркое лето, умеренно холодная зима, низкая заболоченность, сравнительно высокая </a:t>
            </a:r>
            <a:r>
              <a:rPr lang="ru-RU" dirty="0" smtClean="0"/>
              <a:t>лесистость.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73876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836712"/>
            <a:ext cx="8280920" cy="4752528"/>
          </a:xfrm>
        </p:spPr>
        <p:txBody>
          <a:bodyPr/>
          <a:lstStyle/>
          <a:p>
            <a:r>
              <a:rPr lang="ru-RU" dirty="0"/>
              <a:t>Рельеф поверхности — равнинный, слегка всхолмленный. Обширную часть территории занимают западные склоны Приволжской возвышенности.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924944"/>
            <a:ext cx="70485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638386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08912" cy="3508977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Расстояние от Москвы до Пензы примерно 640 км.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2896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404664"/>
            <a:ext cx="7024744" cy="1143000"/>
          </a:xfrm>
        </p:spPr>
        <p:txBody>
          <a:bodyPr/>
          <a:lstStyle/>
          <a:p>
            <a:r>
              <a:rPr lang="ru-RU" dirty="0" smtClean="0"/>
              <a:t>Достопримечательности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484784"/>
            <a:ext cx="8280920" cy="4347845"/>
          </a:xfrm>
        </p:spPr>
        <p:txBody>
          <a:bodyPr/>
          <a:lstStyle/>
          <a:p>
            <a:r>
              <a:rPr lang="ru-RU" dirty="0"/>
              <a:t>Главной </a:t>
            </a:r>
            <a:r>
              <a:rPr lang="ru-RU" dirty="0" smtClean="0"/>
              <a:t>туристической достопримечательностью </a:t>
            </a:r>
            <a:r>
              <a:rPr lang="ru-RU" dirty="0"/>
              <a:t>Пензенской области является </a:t>
            </a:r>
            <a:r>
              <a:rPr lang="ru-RU" dirty="0">
                <a:solidFill>
                  <a:srgbClr val="C00000"/>
                </a:solidFill>
              </a:rPr>
              <a:t>Государственный музей-заповедник Тарханы </a:t>
            </a:r>
            <a:r>
              <a:rPr lang="ru-RU" dirty="0"/>
              <a:t>— усадьба конца XVIII — начала XIX века, в которой поэт Михаил Юрьевич Лермонтов провёл детские годы.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05324"/>
            <a:ext cx="5428208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41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155</TotalTime>
  <Words>568</Words>
  <Application>Microsoft Office PowerPoint</Application>
  <PresentationFormat>Экран (4:3)</PresentationFormat>
  <Paragraphs>66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Calibri</vt:lpstr>
      <vt:lpstr>Century Gothic</vt:lpstr>
      <vt:lpstr>Wingdings 2</vt:lpstr>
      <vt:lpstr>Остин</vt:lpstr>
      <vt:lpstr>Презентация PowerPoint</vt:lpstr>
      <vt:lpstr>Пензенская область</vt:lpstr>
      <vt:lpstr>Пензенская область</vt:lpstr>
      <vt:lpstr>Национальный состав</vt:lpstr>
      <vt:lpstr>Реки </vt:lpstr>
      <vt:lpstr>География </vt:lpstr>
      <vt:lpstr>Презентация PowerPoint</vt:lpstr>
      <vt:lpstr>Презентация PowerPoint</vt:lpstr>
      <vt:lpstr>Достопримечательности </vt:lpstr>
      <vt:lpstr>Презентация PowerPoint</vt:lpstr>
      <vt:lpstr>Достопримечательности </vt:lpstr>
      <vt:lpstr>Презентация PowerPoint</vt:lpstr>
      <vt:lpstr>Достопримечательности </vt:lpstr>
      <vt:lpstr>Достопримечательности </vt:lpstr>
      <vt:lpstr>Достопримечательности Пензы </vt:lpstr>
      <vt:lpstr>Народные промыслы</vt:lpstr>
      <vt:lpstr>Промышленность </vt:lpstr>
      <vt:lpstr>Презентация PowerPoint</vt:lpstr>
      <vt:lpstr>Известные люди, которые родились в Пензе</vt:lpstr>
      <vt:lpstr>Известные люди, которые родились в Пензе</vt:lpstr>
      <vt:lpstr>Известные люди, которые родились в Пензе</vt:lpstr>
      <vt:lpstr> Известные люди, которые родились в Пензе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RePack by Diakov</cp:lastModifiedBy>
  <cp:revision>21</cp:revision>
  <dcterms:created xsi:type="dcterms:W3CDTF">2017-03-27T19:53:17Z</dcterms:created>
  <dcterms:modified xsi:type="dcterms:W3CDTF">2017-04-24T06:50:32Z</dcterms:modified>
</cp:coreProperties>
</file>