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32" r:id="rId4"/>
    <p:sldId id="260" r:id="rId5"/>
    <p:sldId id="331" r:id="rId6"/>
    <p:sldId id="292" r:id="rId7"/>
    <p:sldId id="373" r:id="rId8"/>
    <p:sldId id="387" r:id="rId9"/>
    <p:sldId id="324" r:id="rId10"/>
    <p:sldId id="280" r:id="rId11"/>
    <p:sldId id="284" r:id="rId12"/>
    <p:sldId id="281" r:id="rId13"/>
    <p:sldId id="313" r:id="rId14"/>
    <p:sldId id="314" r:id="rId15"/>
    <p:sldId id="349" r:id="rId16"/>
    <p:sldId id="350" r:id="rId17"/>
    <p:sldId id="338" r:id="rId18"/>
    <p:sldId id="339" r:id="rId19"/>
    <p:sldId id="392" r:id="rId20"/>
    <p:sldId id="320" r:id="rId21"/>
    <p:sldId id="295" r:id="rId22"/>
    <p:sldId id="296" r:id="rId23"/>
    <p:sldId id="297" r:id="rId24"/>
    <p:sldId id="298" r:id="rId25"/>
    <p:sldId id="266" r:id="rId26"/>
    <p:sldId id="383" r:id="rId27"/>
    <p:sldId id="306" r:id="rId28"/>
    <p:sldId id="329" r:id="rId29"/>
    <p:sldId id="267" r:id="rId30"/>
    <p:sldId id="384" r:id="rId31"/>
    <p:sldId id="327" r:id="rId32"/>
    <p:sldId id="323" r:id="rId33"/>
    <p:sldId id="369" r:id="rId34"/>
    <p:sldId id="379" r:id="rId35"/>
    <p:sldId id="283" r:id="rId36"/>
    <p:sldId id="270" r:id="rId37"/>
    <p:sldId id="371" r:id="rId38"/>
    <p:sldId id="372" r:id="rId39"/>
    <p:sldId id="288" r:id="rId40"/>
    <p:sldId id="289" r:id="rId41"/>
    <p:sldId id="376" r:id="rId42"/>
    <p:sldId id="374" r:id="rId43"/>
    <p:sldId id="319" r:id="rId44"/>
    <p:sldId id="396" r:id="rId45"/>
    <p:sldId id="258" r:id="rId46"/>
    <p:sldId id="360" r:id="rId47"/>
    <p:sldId id="358" r:id="rId48"/>
    <p:sldId id="364" r:id="rId49"/>
    <p:sldId id="362" r:id="rId50"/>
    <p:sldId id="259" r:id="rId51"/>
    <p:sldId id="263" r:id="rId52"/>
    <p:sldId id="345" r:id="rId53"/>
    <p:sldId id="344" r:id="rId54"/>
    <p:sldId id="311" r:id="rId55"/>
    <p:sldId id="312" r:id="rId56"/>
    <p:sldId id="389" r:id="rId57"/>
    <p:sldId id="354" r:id="rId58"/>
    <p:sldId id="322" r:id="rId59"/>
    <p:sldId id="261" r:id="rId60"/>
    <p:sldId id="353" r:id="rId61"/>
    <p:sldId id="391" r:id="rId62"/>
    <p:sldId id="310" r:id="rId63"/>
    <p:sldId id="390" r:id="rId64"/>
    <p:sldId id="305" r:id="rId65"/>
    <p:sldId id="326" r:id="rId66"/>
    <p:sldId id="377" r:id="rId67"/>
    <p:sldId id="386" r:id="rId68"/>
    <p:sldId id="286" r:id="rId69"/>
    <p:sldId id="335" r:id="rId70"/>
    <p:sldId id="294" r:id="rId71"/>
    <p:sldId id="269" r:id="rId72"/>
    <p:sldId id="361" r:id="rId73"/>
    <p:sldId id="268" r:id="rId74"/>
    <p:sldId id="355" r:id="rId75"/>
    <p:sldId id="356" r:id="rId76"/>
    <p:sldId id="273" r:id="rId77"/>
    <p:sldId id="272" r:id="rId78"/>
    <p:sldId id="348" r:id="rId79"/>
    <p:sldId id="262" r:id="rId80"/>
    <p:sldId id="347" r:id="rId81"/>
    <p:sldId id="346" r:id="rId82"/>
    <p:sldId id="318" r:id="rId83"/>
    <p:sldId id="394" r:id="rId84"/>
    <p:sldId id="366" r:id="rId85"/>
    <p:sldId id="367" r:id="rId86"/>
    <p:sldId id="275" r:id="rId87"/>
    <p:sldId id="321" r:id="rId88"/>
    <p:sldId id="342" r:id="rId89"/>
    <p:sldId id="285" r:id="rId90"/>
    <p:sldId id="276" r:id="rId91"/>
    <p:sldId id="299" r:id="rId92"/>
    <p:sldId id="300" r:id="rId93"/>
    <p:sldId id="330" r:id="rId94"/>
    <p:sldId id="351" r:id="rId95"/>
    <p:sldId id="328" r:id="rId96"/>
    <p:sldId id="277" r:id="rId97"/>
    <p:sldId id="279" r:id="rId98"/>
    <p:sldId id="317" r:id="rId99"/>
    <p:sldId id="337" r:id="rId100"/>
    <p:sldId id="287" r:id="rId101"/>
    <p:sldId id="388" r:id="rId102"/>
    <p:sldId id="291" r:id="rId103"/>
    <p:sldId id="309" r:id="rId104"/>
    <p:sldId id="308" r:id="rId105"/>
    <p:sldId id="395" r:id="rId106"/>
    <p:sldId id="290" r:id="rId107"/>
    <p:sldId id="302" r:id="rId108"/>
    <p:sldId id="316" r:id="rId109"/>
    <p:sldId id="397" r:id="rId110"/>
    <p:sldId id="368" r:id="rId111"/>
    <p:sldId id="303" r:id="rId112"/>
    <p:sldId id="301" r:id="rId113"/>
    <p:sldId id="333" r:id="rId114"/>
    <p:sldId id="382" r:id="rId115"/>
    <p:sldId id="370" r:id="rId116"/>
    <p:sldId id="304" r:id="rId117"/>
    <p:sldId id="359" r:id="rId118"/>
    <p:sldId id="340" r:id="rId119"/>
    <p:sldId id="278" r:id="rId120"/>
    <p:sldId id="375" r:id="rId121"/>
    <p:sldId id="315" r:id="rId122"/>
    <p:sldId id="274" r:id="rId123"/>
    <p:sldId id="325" r:id="rId124"/>
    <p:sldId id="336" r:id="rId125"/>
    <p:sldId id="265" r:id="rId126"/>
    <p:sldId id="393" r:id="rId127"/>
    <p:sldId id="293" r:id="rId128"/>
    <p:sldId id="341" r:id="rId129"/>
    <p:sldId id="334" r:id="rId130"/>
    <p:sldId id="264" r:id="rId131"/>
    <p:sldId id="365" r:id="rId132"/>
    <p:sldId id="282" r:id="rId133"/>
    <p:sldId id="385" r:id="rId134"/>
    <p:sldId id="363" r:id="rId135"/>
    <p:sldId id="357" r:id="rId136"/>
    <p:sldId id="352" r:id="rId137"/>
    <p:sldId id="271" r:id="rId138"/>
    <p:sldId id="378" r:id="rId139"/>
    <p:sldId id="343" r:id="rId140"/>
    <p:sldId id="380" r:id="rId141"/>
    <p:sldId id="381" r:id="rId1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9907-328C-4A42-BE4F-0C022B94A8AC}" type="datetimeFigureOut">
              <a:rPr lang="cs-CZ" smtClean="0"/>
              <a:t>15.12.2015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B8C9-E98F-451B-8838-1258D6112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4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9907-328C-4A42-BE4F-0C022B94A8AC}" type="datetimeFigureOut">
              <a:rPr lang="cs-CZ" smtClean="0"/>
              <a:t>15.12.2015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B8C9-E98F-451B-8838-1258D6112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447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9907-328C-4A42-BE4F-0C022B94A8AC}" type="datetimeFigureOut">
              <a:rPr lang="cs-CZ" smtClean="0"/>
              <a:t>15.12.2015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B8C9-E98F-451B-8838-1258D6112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20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9907-328C-4A42-BE4F-0C022B94A8AC}" type="datetimeFigureOut">
              <a:rPr lang="cs-CZ" smtClean="0"/>
              <a:t>15.12.2015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B8C9-E98F-451B-8838-1258D6112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062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9907-328C-4A42-BE4F-0C022B94A8AC}" type="datetimeFigureOut">
              <a:rPr lang="cs-CZ" smtClean="0"/>
              <a:t>15.12.2015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B8C9-E98F-451B-8838-1258D6112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35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9907-328C-4A42-BE4F-0C022B94A8AC}" type="datetimeFigureOut">
              <a:rPr lang="cs-CZ" smtClean="0"/>
              <a:t>15.12.2015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B8C9-E98F-451B-8838-1258D6112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7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9907-328C-4A42-BE4F-0C022B94A8AC}" type="datetimeFigureOut">
              <a:rPr lang="cs-CZ" smtClean="0"/>
              <a:t>15.12.2015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B8C9-E98F-451B-8838-1258D6112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0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9907-328C-4A42-BE4F-0C022B94A8AC}" type="datetimeFigureOut">
              <a:rPr lang="cs-CZ" smtClean="0"/>
              <a:t>15.12.2015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B8C9-E98F-451B-8838-1258D6112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52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9907-328C-4A42-BE4F-0C022B94A8AC}" type="datetimeFigureOut">
              <a:rPr lang="cs-CZ" smtClean="0"/>
              <a:t>15.12.2015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B8C9-E98F-451B-8838-1258D6112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1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9907-328C-4A42-BE4F-0C022B94A8AC}" type="datetimeFigureOut">
              <a:rPr lang="cs-CZ" smtClean="0"/>
              <a:t>15.12.2015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B8C9-E98F-451B-8838-1258D6112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66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9907-328C-4A42-BE4F-0C022B94A8AC}" type="datetimeFigureOut">
              <a:rPr lang="cs-CZ" smtClean="0"/>
              <a:t>15.12.2015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B8C9-E98F-451B-8838-1258D6112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99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39907-328C-4A42-BE4F-0C022B94A8AC}" type="datetimeFigureOut">
              <a:rPr lang="cs-CZ" smtClean="0"/>
              <a:t>15.12.2015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5B8C9-E98F-451B-8838-1258D6112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844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Výtvarné dílo Ludvíka Kuby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75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23402" y="2822404"/>
            <a:ext cx="6345195" cy="10164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dirty="0" smtClean="0"/>
              <a:t>Slovanský západ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34607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Fialky (děcko s chůvou), 1906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61" y="1207785"/>
            <a:ext cx="6364475" cy="5381249"/>
          </a:xfrm>
        </p:spPr>
      </p:pic>
    </p:spTree>
    <p:extLst>
      <p:ext uri="{BB962C8B-B14F-4D97-AF65-F5344CB8AC3E}">
        <p14:creationId xmlns:p14="http://schemas.microsoft.com/office/powerpoint/2010/main" val="288712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V zeleném pokoji, 1906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73" y="1112107"/>
            <a:ext cx="6664454" cy="5484985"/>
          </a:xfrm>
        </p:spPr>
      </p:pic>
    </p:spTree>
    <p:extLst>
      <p:ext uri="{BB962C8B-B14F-4D97-AF65-F5344CB8AC3E}">
        <p14:creationId xmlns:p14="http://schemas.microsoft.com/office/powerpoint/2010/main" val="356800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Hoch s Venuší, 1906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43" y="1226709"/>
            <a:ext cx="6894514" cy="5390068"/>
          </a:xfrm>
        </p:spPr>
      </p:pic>
    </p:spTree>
    <p:extLst>
      <p:ext uri="{BB962C8B-B14F-4D97-AF65-F5344CB8AC3E}">
        <p14:creationId xmlns:p14="http://schemas.microsoft.com/office/powerpoint/2010/main" val="348967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err="1" smtClean="0"/>
              <a:t>Jášenka</a:t>
            </a:r>
            <a:r>
              <a:rPr lang="cs-CZ" dirty="0" smtClean="0"/>
              <a:t>, studie, 1906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034" y="1391466"/>
            <a:ext cx="6809932" cy="5230622"/>
          </a:xfrm>
        </p:spPr>
      </p:pic>
    </p:spTree>
    <p:extLst>
      <p:ext uri="{BB962C8B-B14F-4D97-AF65-F5344CB8AC3E}">
        <p14:creationId xmlns:p14="http://schemas.microsoft.com/office/powerpoint/2010/main" val="356109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err="1" smtClean="0"/>
              <a:t>Jášenka</a:t>
            </a:r>
            <a:r>
              <a:rPr lang="cs-CZ" dirty="0" smtClean="0"/>
              <a:t>, 1906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182" y="1325563"/>
            <a:ext cx="6533635" cy="5251799"/>
          </a:xfrm>
        </p:spPr>
      </p:pic>
    </p:spTree>
    <p:extLst>
      <p:ext uri="{BB962C8B-B14F-4D97-AF65-F5344CB8AC3E}">
        <p14:creationId xmlns:p14="http://schemas.microsoft.com/office/powerpoint/2010/main" val="376433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Vypravování pohádky, 1907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34" y="1156032"/>
            <a:ext cx="6807731" cy="5441829"/>
          </a:xfrm>
        </p:spPr>
      </p:pic>
    </p:spTree>
    <p:extLst>
      <p:ext uri="{BB962C8B-B14F-4D97-AF65-F5344CB8AC3E}">
        <p14:creationId xmlns:p14="http://schemas.microsoft.com/office/powerpoint/2010/main" val="334736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Hoch poslouchá Moravčiny pohádky, 1908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469" y="1325563"/>
            <a:ext cx="4531060" cy="5364830"/>
          </a:xfrm>
        </p:spPr>
      </p:pic>
    </p:spTree>
    <p:extLst>
      <p:ext uri="{BB962C8B-B14F-4D97-AF65-F5344CB8AC3E}">
        <p14:creationId xmlns:p14="http://schemas.microsoft.com/office/powerpoint/2010/main" val="304372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Chlapec s červeným kloboučkem, 1908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79" y="1174836"/>
            <a:ext cx="3065440" cy="5382482"/>
          </a:xfrm>
        </p:spPr>
      </p:pic>
    </p:spTree>
    <p:extLst>
      <p:ext uri="{BB962C8B-B14F-4D97-AF65-F5344CB8AC3E}">
        <p14:creationId xmlns:p14="http://schemas.microsoft.com/office/powerpoint/2010/main" val="24452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Knížka o zajíčkovi, 1909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391" y="1227285"/>
            <a:ext cx="2339217" cy="5331592"/>
          </a:xfrm>
        </p:spPr>
      </p:pic>
    </p:spTree>
    <p:extLst>
      <p:ext uri="{BB962C8B-B14F-4D97-AF65-F5344CB8AC3E}">
        <p14:creationId xmlns:p14="http://schemas.microsoft.com/office/powerpoint/2010/main" val="824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Z mé domácnosti, 1909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105" y="1146507"/>
            <a:ext cx="7017790" cy="5359969"/>
          </a:xfrm>
        </p:spPr>
      </p:pic>
    </p:spTree>
    <p:extLst>
      <p:ext uri="{BB962C8B-B14F-4D97-AF65-F5344CB8AC3E}">
        <p14:creationId xmlns:p14="http://schemas.microsoft.com/office/powerpoint/2010/main" val="1136830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Dudák Bola ze vsi Slepo, 1886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08" y="1257215"/>
            <a:ext cx="3061781" cy="5402694"/>
          </a:xfrm>
        </p:spPr>
      </p:pic>
    </p:spTree>
    <p:extLst>
      <p:ext uri="{BB962C8B-B14F-4D97-AF65-F5344CB8AC3E}">
        <p14:creationId xmlns:p14="http://schemas.microsoft.com/office/powerpoint/2010/main" val="166428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Předčítání, studie, 1912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37" y="1244030"/>
            <a:ext cx="4058125" cy="5353677"/>
          </a:xfrm>
        </p:spPr>
      </p:pic>
    </p:spTree>
    <p:extLst>
      <p:ext uri="{BB962C8B-B14F-4D97-AF65-F5344CB8AC3E}">
        <p14:creationId xmlns:p14="http://schemas.microsoft.com/office/powerpoint/2010/main" val="34971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Chlapec v černé blůze, 1912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991" y="1210603"/>
            <a:ext cx="3956017" cy="5387238"/>
          </a:xfrm>
        </p:spPr>
      </p:pic>
    </p:spTree>
    <p:extLst>
      <p:ext uri="{BB962C8B-B14F-4D97-AF65-F5344CB8AC3E}">
        <p14:creationId xmlns:p14="http://schemas.microsoft.com/office/powerpoint/2010/main" val="38473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Chlapec na pohovce, 1912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6" y="1222671"/>
            <a:ext cx="4755168" cy="5406108"/>
          </a:xfrm>
        </p:spPr>
      </p:pic>
    </p:spTree>
    <p:extLst>
      <p:ext uri="{BB962C8B-B14F-4D97-AF65-F5344CB8AC3E}">
        <p14:creationId xmlns:p14="http://schemas.microsoft.com/office/powerpoint/2010/main" val="21455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Na verandě, 1912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18" y="1118182"/>
            <a:ext cx="5483363" cy="5514170"/>
          </a:xfrm>
        </p:spPr>
      </p:pic>
    </p:spTree>
    <p:extLst>
      <p:ext uri="{BB962C8B-B14F-4D97-AF65-F5344CB8AC3E}">
        <p14:creationId xmlns:p14="http://schemas.microsoft.com/office/powerpoint/2010/main" val="1692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U sloupkových hodin, 1912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12" y="1202724"/>
            <a:ext cx="3783775" cy="5443795"/>
          </a:xfrm>
        </p:spPr>
      </p:pic>
    </p:spTree>
    <p:extLst>
      <p:ext uri="{BB962C8B-B14F-4D97-AF65-F5344CB8AC3E}">
        <p14:creationId xmlns:p14="http://schemas.microsoft.com/office/powerpoint/2010/main" val="153989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Snění, 1915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44" y="1243913"/>
            <a:ext cx="4165511" cy="5383427"/>
          </a:xfrm>
        </p:spPr>
      </p:pic>
    </p:spTree>
    <p:extLst>
      <p:ext uri="{BB962C8B-B14F-4D97-AF65-F5344CB8AC3E}">
        <p14:creationId xmlns:p14="http://schemas.microsoft.com/office/powerpoint/2010/main" val="221174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Chlapec v modrém, 1915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986" y="1144327"/>
            <a:ext cx="5666027" cy="5486681"/>
          </a:xfrm>
        </p:spPr>
      </p:pic>
    </p:spTree>
    <p:extLst>
      <p:ext uri="{BB962C8B-B14F-4D97-AF65-F5344CB8AC3E}">
        <p14:creationId xmlns:p14="http://schemas.microsoft.com/office/powerpoint/2010/main" val="33899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Podobizna chlapce, 1916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888" y="1186248"/>
            <a:ext cx="4396223" cy="5451152"/>
          </a:xfrm>
        </p:spPr>
      </p:pic>
    </p:spTree>
    <p:extLst>
      <p:ext uri="{BB962C8B-B14F-4D97-AF65-F5344CB8AC3E}">
        <p14:creationId xmlns:p14="http://schemas.microsoft.com/office/powerpoint/2010/main" val="42553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Nová knížka, 1916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863" y="1159093"/>
            <a:ext cx="4096274" cy="5429602"/>
          </a:xfrm>
        </p:spPr>
      </p:pic>
    </p:spTree>
    <p:extLst>
      <p:ext uri="{BB962C8B-B14F-4D97-AF65-F5344CB8AC3E}">
        <p14:creationId xmlns:p14="http://schemas.microsoft.com/office/powerpoint/2010/main" val="166369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Čtoucí chlapec, 1916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60" y="1160806"/>
            <a:ext cx="3889879" cy="5488046"/>
          </a:xfrm>
        </p:spPr>
      </p:pic>
    </p:spTree>
    <p:extLst>
      <p:ext uri="{BB962C8B-B14F-4D97-AF65-F5344CB8AC3E}">
        <p14:creationId xmlns:p14="http://schemas.microsoft.com/office/powerpoint/2010/main" val="16421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238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Děvče z Dolní Lužice, 1922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877" y="1185519"/>
            <a:ext cx="3716245" cy="5454180"/>
          </a:xfrm>
        </p:spPr>
      </p:pic>
    </p:spTree>
    <p:extLst>
      <p:ext uri="{BB962C8B-B14F-4D97-AF65-F5344CB8AC3E}">
        <p14:creationId xmlns:p14="http://schemas.microsoft.com/office/powerpoint/2010/main" val="16982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Studie k obrazu Klid, 1916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79" y="1139061"/>
            <a:ext cx="4143241" cy="5548551"/>
          </a:xfrm>
        </p:spPr>
      </p:pic>
    </p:spTree>
    <p:extLst>
      <p:ext uri="{BB962C8B-B14F-4D97-AF65-F5344CB8AC3E}">
        <p14:creationId xmlns:p14="http://schemas.microsoft.com/office/powerpoint/2010/main" val="387044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Klid, 1916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65" y="1174835"/>
            <a:ext cx="4254870" cy="5468237"/>
          </a:xfrm>
        </p:spPr>
      </p:pic>
    </p:spTree>
    <p:extLst>
      <p:ext uri="{BB962C8B-B14F-4D97-AF65-F5344CB8AC3E}">
        <p14:creationId xmlns:p14="http://schemas.microsoft.com/office/powerpoint/2010/main" val="384810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Četba na balkóně, 1916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182" y="1265452"/>
            <a:ext cx="4207635" cy="5390722"/>
          </a:xfrm>
        </p:spPr>
      </p:pic>
    </p:spTree>
    <p:extLst>
      <p:ext uri="{BB962C8B-B14F-4D97-AF65-F5344CB8AC3E}">
        <p14:creationId xmlns:p14="http://schemas.microsoft.com/office/powerpoint/2010/main" val="180096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Mario nad knížkou, 1920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03" y="1225391"/>
            <a:ext cx="6907593" cy="5390016"/>
          </a:xfrm>
        </p:spPr>
      </p:pic>
    </p:spTree>
    <p:extLst>
      <p:ext uri="{BB962C8B-B14F-4D97-AF65-F5344CB8AC3E}">
        <p14:creationId xmlns:p14="http://schemas.microsoft.com/office/powerpoint/2010/main" val="36407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Nemluvně se krmí, 1934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77" y="1201808"/>
            <a:ext cx="5878645" cy="5412281"/>
          </a:xfrm>
        </p:spPr>
      </p:pic>
    </p:spTree>
    <p:extLst>
      <p:ext uri="{BB962C8B-B14F-4D97-AF65-F5344CB8AC3E}">
        <p14:creationId xmlns:p14="http://schemas.microsoft.com/office/powerpoint/2010/main" val="266112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6437" y="142389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Babička a vnouče, 1936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84" y="1467952"/>
            <a:ext cx="3572462" cy="5144522"/>
          </a:xfrm>
        </p:spPr>
      </p:pic>
    </p:spTree>
    <p:extLst>
      <p:ext uri="{BB962C8B-B14F-4D97-AF65-F5344CB8AC3E}">
        <p14:creationId xmlns:p14="http://schemas.microsoft.com/office/powerpoint/2010/main" val="84456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Vnuk, 1940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147" y="1164055"/>
            <a:ext cx="4097706" cy="5486858"/>
          </a:xfrm>
        </p:spPr>
      </p:pic>
    </p:spTree>
    <p:extLst>
      <p:ext uri="{BB962C8B-B14F-4D97-AF65-F5344CB8AC3E}">
        <p14:creationId xmlns:p14="http://schemas.microsoft.com/office/powerpoint/2010/main" val="23603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Hra v šachy, 1941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780" y="1158457"/>
            <a:ext cx="4230439" cy="5471934"/>
          </a:xfrm>
        </p:spPr>
      </p:pic>
    </p:spTree>
    <p:extLst>
      <p:ext uri="{BB962C8B-B14F-4D97-AF65-F5344CB8AC3E}">
        <p14:creationId xmlns:p14="http://schemas.microsoft.com/office/powerpoint/2010/main" val="221743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Odpolední klid, 1941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580" y="1206313"/>
            <a:ext cx="4270838" cy="5348737"/>
          </a:xfrm>
        </p:spPr>
      </p:pic>
    </p:spTree>
    <p:extLst>
      <p:ext uri="{BB962C8B-B14F-4D97-AF65-F5344CB8AC3E}">
        <p14:creationId xmlns:p14="http://schemas.microsoft.com/office/powerpoint/2010/main" val="28602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Na výletě (Olga, Ludvík a Silvie Kubovi), 1944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835" y="1216731"/>
            <a:ext cx="8028329" cy="5458062"/>
          </a:xfrm>
        </p:spPr>
      </p:pic>
    </p:spTree>
    <p:extLst>
      <p:ext uri="{BB962C8B-B14F-4D97-AF65-F5344CB8AC3E}">
        <p14:creationId xmlns:p14="http://schemas.microsoft.com/office/powerpoint/2010/main" val="4184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2341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Katolická družička, </a:t>
            </a:r>
            <a:r>
              <a:rPr lang="cs-CZ" dirty="0" err="1" smtClean="0"/>
              <a:t>Chrósćicy</a:t>
            </a:r>
            <a:r>
              <a:rPr lang="cs-CZ" dirty="0" smtClean="0"/>
              <a:t>, 1922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48" y="1325563"/>
            <a:ext cx="2135386" cy="5378473"/>
          </a:xfrm>
        </p:spPr>
      </p:pic>
    </p:spTree>
    <p:extLst>
      <p:ext uri="{BB962C8B-B14F-4D97-AF65-F5344CB8AC3E}">
        <p14:creationId xmlns:p14="http://schemas.microsoft.com/office/powerpoint/2010/main" val="306274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0291" y="2665884"/>
            <a:ext cx="6394622" cy="14447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dirty="0" smtClean="0"/>
              <a:t>Ostatní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07837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Portrét starce, 1899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172" y="1138298"/>
            <a:ext cx="3663656" cy="5434520"/>
          </a:xfrm>
        </p:spPr>
      </p:pic>
    </p:spTree>
    <p:extLst>
      <p:ext uri="{BB962C8B-B14F-4D97-AF65-F5344CB8AC3E}">
        <p14:creationId xmlns:p14="http://schemas.microsoft.com/office/powerpoint/2010/main" val="16570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Dívka se svíčkou, 1900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646" y="1150122"/>
            <a:ext cx="3806706" cy="5490858"/>
          </a:xfrm>
        </p:spPr>
      </p:pic>
    </p:spTree>
    <p:extLst>
      <p:ext uri="{BB962C8B-B14F-4D97-AF65-F5344CB8AC3E}">
        <p14:creationId xmlns:p14="http://schemas.microsoft.com/office/powerpoint/2010/main" val="28095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V </a:t>
            </a:r>
            <a:r>
              <a:rPr lang="cs-CZ" dirty="0" err="1" smtClean="0"/>
              <a:t>Ažbeho</a:t>
            </a:r>
            <a:r>
              <a:rPr lang="cs-CZ" dirty="0" smtClean="0"/>
              <a:t> škole, 1900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25" y="1147169"/>
            <a:ext cx="4288349" cy="5482876"/>
          </a:xfrm>
        </p:spPr>
      </p:pic>
    </p:spTree>
    <p:extLst>
      <p:ext uri="{BB962C8B-B14F-4D97-AF65-F5344CB8AC3E}">
        <p14:creationId xmlns:p14="http://schemas.microsoft.com/office/powerpoint/2010/main" val="318692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Portrét dámy v křesle, 1906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61" y="1180133"/>
            <a:ext cx="4057878" cy="5394497"/>
          </a:xfrm>
        </p:spPr>
      </p:pic>
    </p:spTree>
    <p:extLst>
      <p:ext uri="{BB962C8B-B14F-4D97-AF65-F5344CB8AC3E}">
        <p14:creationId xmlns:p14="http://schemas.microsoft.com/office/powerpoint/2010/main" val="40309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Podobizna dívky, 1908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91" y="1200626"/>
            <a:ext cx="7414817" cy="5476012"/>
          </a:xfrm>
        </p:spPr>
      </p:pic>
    </p:spTree>
    <p:extLst>
      <p:ext uri="{BB962C8B-B14F-4D97-AF65-F5344CB8AC3E}">
        <p14:creationId xmlns:p14="http://schemas.microsoft.com/office/powerpoint/2010/main" val="22116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Paní Fuku-Horová, 1910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30" y="1256516"/>
            <a:ext cx="4928740" cy="5277801"/>
          </a:xfrm>
        </p:spPr>
      </p:pic>
    </p:spTree>
    <p:extLst>
      <p:ext uri="{BB962C8B-B14F-4D97-AF65-F5344CB8AC3E}">
        <p14:creationId xmlns:p14="http://schemas.microsoft.com/office/powerpoint/2010/main" val="134277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Česká filharmonie s Václavem </a:t>
            </a:r>
            <a:r>
              <a:rPr lang="cs-CZ" dirty="0" err="1" smtClean="0"/>
              <a:t>Talichem</a:t>
            </a:r>
            <a:r>
              <a:rPr lang="cs-CZ" dirty="0" smtClean="0"/>
              <a:t>, 1920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934" y="1325563"/>
            <a:ext cx="7518131" cy="5215280"/>
          </a:xfrm>
        </p:spPr>
      </p:pic>
    </p:spTree>
    <p:extLst>
      <p:ext uri="{BB962C8B-B14F-4D97-AF65-F5344CB8AC3E}">
        <p14:creationId xmlns:p14="http://schemas.microsoft.com/office/powerpoint/2010/main" val="351624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err="1" smtClean="0"/>
              <a:t>Talich</a:t>
            </a:r>
            <a:r>
              <a:rPr lang="cs-CZ" dirty="0" smtClean="0"/>
              <a:t> diriguje Vltavu, 1920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086" y="1144990"/>
            <a:ext cx="7821827" cy="5490692"/>
          </a:xfrm>
        </p:spPr>
      </p:pic>
    </p:spTree>
    <p:extLst>
      <p:ext uri="{BB962C8B-B14F-4D97-AF65-F5344CB8AC3E}">
        <p14:creationId xmlns:p14="http://schemas.microsoft.com/office/powerpoint/2010/main" val="351271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Oskar Nedbal diriguje, 1921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0" y="1185834"/>
            <a:ext cx="6912779" cy="5396735"/>
          </a:xfrm>
        </p:spPr>
      </p:pic>
    </p:spTree>
    <p:extLst>
      <p:ext uri="{BB962C8B-B14F-4D97-AF65-F5344CB8AC3E}">
        <p14:creationId xmlns:p14="http://schemas.microsoft.com/office/powerpoint/2010/main" val="35964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Katolická družička, </a:t>
            </a:r>
            <a:r>
              <a:rPr lang="cs-CZ" dirty="0" err="1" smtClean="0"/>
              <a:t>Chrósćicy</a:t>
            </a:r>
            <a:r>
              <a:rPr lang="cs-CZ" dirty="0" smtClean="0"/>
              <a:t>, 1922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18" y="1233586"/>
            <a:ext cx="4095564" cy="5370901"/>
          </a:xfrm>
        </p:spPr>
      </p:pic>
    </p:spTree>
    <p:extLst>
      <p:ext uri="{BB962C8B-B14F-4D97-AF65-F5344CB8AC3E}">
        <p14:creationId xmlns:p14="http://schemas.microsoft.com/office/powerpoint/2010/main" val="376703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V </a:t>
            </a:r>
            <a:r>
              <a:rPr lang="cs-CZ" dirty="0" err="1" smtClean="0"/>
              <a:t>kravíně</a:t>
            </a:r>
            <a:r>
              <a:rPr lang="cs-CZ" dirty="0" smtClean="0"/>
              <a:t>, 1946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97" y="1233756"/>
            <a:ext cx="7471205" cy="5332390"/>
          </a:xfrm>
        </p:spPr>
      </p:pic>
    </p:spTree>
    <p:extLst>
      <p:ext uri="{BB962C8B-B14F-4D97-AF65-F5344CB8AC3E}">
        <p14:creationId xmlns:p14="http://schemas.microsoft.com/office/powerpoint/2010/main" val="53730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U mlátičky ráno, 1948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965" y="1229753"/>
            <a:ext cx="7614070" cy="5420887"/>
          </a:xfrm>
        </p:spPr>
      </p:pic>
    </p:spTree>
    <p:extLst>
      <p:ext uri="{BB962C8B-B14F-4D97-AF65-F5344CB8AC3E}">
        <p14:creationId xmlns:p14="http://schemas.microsoft.com/office/powerpoint/2010/main" val="143818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Jan </a:t>
            </a:r>
            <a:r>
              <a:rPr lang="cs-CZ" dirty="0" err="1" smtClean="0"/>
              <a:t>Kušk</a:t>
            </a:r>
            <a:r>
              <a:rPr lang="cs-CZ" dirty="0" smtClean="0"/>
              <a:t> zleva, 1922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06" y="1110869"/>
            <a:ext cx="3828587" cy="5502699"/>
          </a:xfrm>
        </p:spPr>
      </p:pic>
    </p:spTree>
    <p:extLst>
      <p:ext uri="{BB962C8B-B14F-4D97-AF65-F5344CB8AC3E}">
        <p14:creationId xmlns:p14="http://schemas.microsoft.com/office/powerpoint/2010/main" val="1521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Jan </a:t>
            </a:r>
            <a:r>
              <a:rPr lang="cs-CZ" dirty="0" err="1" smtClean="0"/>
              <a:t>Kušk</a:t>
            </a:r>
            <a:r>
              <a:rPr lang="cs-CZ" dirty="0" smtClean="0"/>
              <a:t> zprava, 1922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38" y="1091985"/>
            <a:ext cx="6559524" cy="5403727"/>
          </a:xfrm>
        </p:spPr>
      </p:pic>
    </p:spTree>
    <p:extLst>
      <p:ext uri="{BB962C8B-B14F-4D97-AF65-F5344CB8AC3E}">
        <p14:creationId xmlns:p14="http://schemas.microsoft.com/office/powerpoint/2010/main" val="42294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Nevěsta Mina </a:t>
            </a:r>
            <a:r>
              <a:rPr lang="cs-CZ" dirty="0" err="1" smtClean="0"/>
              <a:t>Babkowa</a:t>
            </a:r>
            <a:r>
              <a:rPr lang="cs-CZ" dirty="0" smtClean="0"/>
              <a:t>, </a:t>
            </a:r>
            <a:r>
              <a:rPr lang="cs-CZ" dirty="0" err="1" smtClean="0"/>
              <a:t>Borkowy</a:t>
            </a:r>
            <a:r>
              <a:rPr lang="cs-CZ" dirty="0" smtClean="0"/>
              <a:t>, 1923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09" y="1262360"/>
            <a:ext cx="4859980" cy="5240791"/>
          </a:xfrm>
        </p:spPr>
      </p:pic>
    </p:spTree>
    <p:extLst>
      <p:ext uri="{BB962C8B-B14F-4D97-AF65-F5344CB8AC3E}">
        <p14:creationId xmlns:p14="http://schemas.microsoft.com/office/powerpoint/2010/main" val="294219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Družička, </a:t>
            </a:r>
            <a:r>
              <a:rPr lang="cs-CZ" dirty="0" err="1" smtClean="0"/>
              <a:t>Žylow</a:t>
            </a:r>
            <a:r>
              <a:rPr lang="cs-CZ" dirty="0" smtClean="0"/>
              <a:t>, 1923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83" y="1186248"/>
            <a:ext cx="3944387" cy="5419081"/>
          </a:xfrm>
        </p:spPr>
      </p:pic>
    </p:spTree>
    <p:extLst>
      <p:ext uri="{BB962C8B-B14F-4D97-AF65-F5344CB8AC3E}">
        <p14:creationId xmlns:p14="http://schemas.microsoft.com/office/powerpoint/2010/main" val="19454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Velký smutek, </a:t>
            </a:r>
            <a:r>
              <a:rPr lang="cs-CZ" dirty="0" err="1" smtClean="0"/>
              <a:t>Marjowa</a:t>
            </a:r>
            <a:r>
              <a:rPr lang="cs-CZ" dirty="0" smtClean="0"/>
              <a:t>, </a:t>
            </a:r>
            <a:r>
              <a:rPr lang="cs-CZ" dirty="0" err="1" smtClean="0"/>
              <a:t>Židźino</a:t>
            </a:r>
            <a:r>
              <a:rPr lang="cs-CZ" dirty="0" smtClean="0"/>
              <a:t>, 1923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56" y="1070919"/>
            <a:ext cx="4406088" cy="5567363"/>
          </a:xfrm>
        </p:spPr>
      </p:pic>
    </p:spTree>
    <p:extLst>
      <p:ext uri="{BB962C8B-B14F-4D97-AF65-F5344CB8AC3E}">
        <p14:creationId xmlns:p14="http://schemas.microsoft.com/office/powerpoint/2010/main" val="392077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02127" y="2838879"/>
            <a:ext cx="6987746" cy="5963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4000" dirty="0" smtClean="0"/>
              <a:t>Anatomické studie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2433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Křtiny, </a:t>
            </a:r>
            <a:r>
              <a:rPr lang="cs-CZ" dirty="0" err="1" smtClean="0"/>
              <a:t>Bluń</a:t>
            </a:r>
            <a:r>
              <a:rPr lang="cs-CZ" dirty="0" smtClean="0"/>
              <a:t>, 1923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544" y="1174836"/>
            <a:ext cx="6670909" cy="5461729"/>
          </a:xfrm>
        </p:spPr>
      </p:pic>
    </p:spTree>
    <p:extLst>
      <p:ext uri="{BB962C8B-B14F-4D97-AF65-F5344CB8AC3E}">
        <p14:creationId xmlns:p14="http://schemas.microsoft.com/office/powerpoint/2010/main" val="41078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Hrob Michala </a:t>
            </a:r>
            <a:r>
              <a:rPr lang="cs-CZ" dirty="0" err="1" smtClean="0"/>
              <a:t>Hórnika</a:t>
            </a:r>
            <a:r>
              <a:rPr lang="cs-CZ" dirty="0" smtClean="0"/>
              <a:t> v Budyšíně, 1923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18" y="1150121"/>
            <a:ext cx="3913762" cy="5530765"/>
          </a:xfrm>
        </p:spPr>
      </p:pic>
    </p:spTree>
    <p:extLst>
      <p:ext uri="{BB962C8B-B14F-4D97-AF65-F5344CB8AC3E}">
        <p14:creationId xmlns:p14="http://schemas.microsoft.com/office/powerpoint/2010/main" val="34359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46073" y="2896544"/>
            <a:ext cx="8099854" cy="12388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dirty="0" smtClean="0"/>
              <a:t>Slovanský východ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24872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Huculka v </a:t>
            </a:r>
            <a:r>
              <a:rPr lang="cs-CZ" dirty="0" err="1" smtClean="0"/>
              <a:t>serdaku</a:t>
            </a:r>
            <a:r>
              <a:rPr lang="cs-CZ" dirty="0" smtClean="0"/>
              <a:t>, 1927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702" y="1216025"/>
            <a:ext cx="4158593" cy="5415312"/>
          </a:xfrm>
        </p:spPr>
      </p:pic>
    </p:spTree>
    <p:extLst>
      <p:ext uri="{BB962C8B-B14F-4D97-AF65-F5344CB8AC3E}">
        <p14:creationId xmlns:p14="http://schemas.microsoft.com/office/powerpoint/2010/main" val="34501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Huculka v šátku, 1929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652" y="1174836"/>
            <a:ext cx="3586695" cy="5407196"/>
          </a:xfrm>
        </p:spPr>
      </p:pic>
    </p:spTree>
    <p:extLst>
      <p:ext uri="{BB962C8B-B14F-4D97-AF65-F5344CB8AC3E}">
        <p14:creationId xmlns:p14="http://schemas.microsoft.com/office/powerpoint/2010/main" val="214165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98008" y="2896544"/>
            <a:ext cx="6995984" cy="13624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dirty="0" smtClean="0"/>
              <a:t>Slovanský jih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87977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Údolí </a:t>
            </a:r>
            <a:r>
              <a:rPr lang="cs-CZ" dirty="0" err="1" smtClean="0"/>
              <a:t>Morači</a:t>
            </a:r>
            <a:r>
              <a:rPr lang="cs-CZ" dirty="0" smtClean="0"/>
              <a:t>, 1890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18" y="1145061"/>
            <a:ext cx="7924564" cy="5447674"/>
          </a:xfrm>
        </p:spPr>
      </p:pic>
    </p:spTree>
    <p:extLst>
      <p:ext uri="{BB962C8B-B14F-4D97-AF65-F5344CB8AC3E}">
        <p14:creationId xmlns:p14="http://schemas.microsoft.com/office/powerpoint/2010/main" val="59859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err="1" smtClean="0"/>
              <a:t>Jajce</a:t>
            </a:r>
            <a:r>
              <a:rPr lang="cs-CZ" dirty="0" smtClean="0"/>
              <a:t> s vodopádem řeky </a:t>
            </a:r>
            <a:r>
              <a:rPr lang="cs-CZ" dirty="0" err="1" smtClean="0"/>
              <a:t>Plivy</a:t>
            </a:r>
            <a:r>
              <a:rPr lang="cs-CZ" dirty="0" smtClean="0"/>
              <a:t> v Bosně, 1893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63" y="1231073"/>
            <a:ext cx="7874674" cy="5455933"/>
          </a:xfrm>
        </p:spPr>
      </p:pic>
    </p:spTree>
    <p:extLst>
      <p:ext uri="{BB962C8B-B14F-4D97-AF65-F5344CB8AC3E}">
        <p14:creationId xmlns:p14="http://schemas.microsoft.com/office/powerpoint/2010/main" val="331943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Mostar, 1895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77" y="1123168"/>
            <a:ext cx="4317246" cy="5501095"/>
          </a:xfrm>
        </p:spPr>
      </p:pic>
    </p:spTree>
    <p:extLst>
      <p:ext uri="{BB962C8B-B14F-4D97-AF65-F5344CB8AC3E}">
        <p14:creationId xmlns:p14="http://schemas.microsoft.com/office/powerpoint/2010/main" val="339111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09752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Bosenská stařena, 1895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51" y="1298403"/>
            <a:ext cx="3803098" cy="5323927"/>
          </a:xfrm>
        </p:spPr>
      </p:pic>
    </p:spTree>
    <p:extLst>
      <p:ext uri="{BB962C8B-B14F-4D97-AF65-F5344CB8AC3E}">
        <p14:creationId xmlns:p14="http://schemas.microsoft.com/office/powerpoint/2010/main" val="215973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Mužský stojící akt zezadu, 1894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091" y="1325563"/>
            <a:ext cx="2725818" cy="5309380"/>
          </a:xfrm>
        </p:spPr>
      </p:pic>
    </p:spTree>
    <p:extLst>
      <p:ext uri="{BB962C8B-B14F-4D97-AF65-F5344CB8AC3E}">
        <p14:creationId xmlns:p14="http://schemas.microsoft.com/office/powerpoint/2010/main" val="388638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Údolí Mostaru, 1896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154" y="1165710"/>
            <a:ext cx="3475692" cy="5499432"/>
          </a:xfrm>
        </p:spPr>
      </p:pic>
    </p:spTree>
    <p:extLst>
      <p:ext uri="{BB962C8B-B14F-4D97-AF65-F5344CB8AC3E}">
        <p14:creationId xmlns:p14="http://schemas.microsoft.com/office/powerpoint/2010/main" val="168610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Mladá žena ze </a:t>
            </a:r>
            <a:r>
              <a:rPr lang="cs-CZ" dirty="0" err="1" smtClean="0"/>
              <a:t>Strugy</a:t>
            </a:r>
            <a:r>
              <a:rPr lang="cs-CZ" dirty="0" smtClean="0"/>
              <a:t>, 1925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69" y="1092457"/>
            <a:ext cx="4159259" cy="5555478"/>
          </a:xfrm>
        </p:spPr>
      </p:pic>
    </p:spTree>
    <p:extLst>
      <p:ext uri="{BB962C8B-B14F-4D97-AF65-F5344CB8AC3E}">
        <p14:creationId xmlns:p14="http://schemas.microsoft.com/office/powerpoint/2010/main" val="14488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Makedonka z </a:t>
            </a:r>
            <a:r>
              <a:rPr lang="cs-CZ" dirty="0" err="1" smtClean="0"/>
              <a:t>Bufu</a:t>
            </a:r>
            <a:r>
              <a:rPr lang="cs-CZ" dirty="0" smtClean="0"/>
              <a:t>, 1925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891" y="1174835"/>
            <a:ext cx="2274217" cy="5407742"/>
          </a:xfrm>
        </p:spPr>
      </p:pic>
    </p:spTree>
    <p:extLst>
      <p:ext uri="{BB962C8B-B14F-4D97-AF65-F5344CB8AC3E}">
        <p14:creationId xmlns:p14="http://schemas.microsoft.com/office/powerpoint/2010/main" val="411813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err="1" smtClean="0"/>
              <a:t>Smiljevky</a:t>
            </a:r>
            <a:r>
              <a:rPr lang="cs-CZ" dirty="0" smtClean="0"/>
              <a:t>, </a:t>
            </a:r>
            <a:r>
              <a:rPr lang="cs-CZ" dirty="0" err="1" smtClean="0"/>
              <a:t>Smiljev</a:t>
            </a:r>
            <a:r>
              <a:rPr lang="cs-CZ" dirty="0" smtClean="0"/>
              <a:t>, Makedonie 1925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704" y="1169773"/>
            <a:ext cx="3810591" cy="5429034"/>
          </a:xfrm>
        </p:spPr>
      </p:pic>
    </p:spTree>
    <p:extLst>
      <p:ext uri="{BB962C8B-B14F-4D97-AF65-F5344CB8AC3E}">
        <p14:creationId xmlns:p14="http://schemas.microsoft.com/office/powerpoint/2010/main" val="3155278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Tři dívky z Petrova </a:t>
            </a:r>
            <a:r>
              <a:rPr lang="cs-CZ" dirty="0" err="1" smtClean="0"/>
              <a:t>Polje</a:t>
            </a:r>
            <a:r>
              <a:rPr lang="cs-CZ" dirty="0" smtClean="0"/>
              <a:t>, Makedonie, 1925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57" y="1145059"/>
            <a:ext cx="4014384" cy="5526792"/>
          </a:xfrm>
        </p:spPr>
      </p:pic>
    </p:spTree>
    <p:extLst>
      <p:ext uri="{BB962C8B-B14F-4D97-AF65-F5344CB8AC3E}">
        <p14:creationId xmlns:p14="http://schemas.microsoft.com/office/powerpoint/2010/main" val="386903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Dívka z okolí </a:t>
            </a:r>
            <a:r>
              <a:rPr lang="cs-CZ" dirty="0" err="1" smtClean="0"/>
              <a:t>Štipu</a:t>
            </a:r>
            <a:r>
              <a:rPr lang="cs-CZ" dirty="0" smtClean="0"/>
              <a:t>, 1926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73" y="1248975"/>
            <a:ext cx="2120251" cy="5333057"/>
          </a:xfrm>
        </p:spPr>
      </p:pic>
    </p:spTree>
    <p:extLst>
      <p:ext uri="{BB962C8B-B14F-4D97-AF65-F5344CB8AC3E}">
        <p14:creationId xmlns:p14="http://schemas.microsoft.com/office/powerpoint/2010/main" val="267974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err="1" smtClean="0"/>
              <a:t>Cicnarki</a:t>
            </a:r>
            <a:r>
              <a:rPr lang="cs-CZ" dirty="0" smtClean="0"/>
              <a:t>, </a:t>
            </a:r>
            <a:r>
              <a:rPr lang="cs-CZ" dirty="0" err="1" smtClean="0"/>
              <a:t>Ćupria</a:t>
            </a:r>
            <a:r>
              <a:rPr lang="cs-CZ" dirty="0" smtClean="0"/>
              <a:t>, Srbsko, 1927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85" y="1263277"/>
            <a:ext cx="4286430" cy="5326994"/>
          </a:xfrm>
        </p:spPr>
      </p:pic>
    </p:spTree>
    <p:extLst>
      <p:ext uri="{BB962C8B-B14F-4D97-AF65-F5344CB8AC3E}">
        <p14:creationId xmlns:p14="http://schemas.microsoft.com/office/powerpoint/2010/main" val="419977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Srbka z obce </a:t>
            </a:r>
            <a:r>
              <a:rPr lang="cs-CZ" dirty="0" err="1" smtClean="0"/>
              <a:t>Planjane</a:t>
            </a:r>
            <a:r>
              <a:rPr lang="cs-CZ" dirty="0" smtClean="0"/>
              <a:t>, 1927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67" y="1214717"/>
            <a:ext cx="2339066" cy="5408505"/>
          </a:xfrm>
        </p:spPr>
      </p:pic>
    </p:spTree>
    <p:extLst>
      <p:ext uri="{BB962C8B-B14F-4D97-AF65-F5344CB8AC3E}">
        <p14:creationId xmlns:p14="http://schemas.microsoft.com/office/powerpoint/2010/main" val="126476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Srbská dívka z Nového </a:t>
            </a:r>
            <a:r>
              <a:rPr lang="cs-CZ" dirty="0" err="1" smtClean="0"/>
              <a:t>Pazaru</a:t>
            </a:r>
            <a:r>
              <a:rPr lang="cs-CZ" dirty="0" smtClean="0"/>
              <a:t>, 1927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61" y="1195017"/>
            <a:ext cx="3025278" cy="5473832"/>
          </a:xfrm>
        </p:spPr>
      </p:pic>
    </p:spTree>
    <p:extLst>
      <p:ext uri="{BB962C8B-B14F-4D97-AF65-F5344CB8AC3E}">
        <p14:creationId xmlns:p14="http://schemas.microsoft.com/office/powerpoint/2010/main" val="337504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err="1" smtClean="0"/>
              <a:t>Galičan</a:t>
            </a:r>
            <a:r>
              <a:rPr lang="cs-CZ" dirty="0" smtClean="0"/>
              <a:t>, </a:t>
            </a:r>
            <a:r>
              <a:rPr lang="cs-CZ" dirty="0" err="1" smtClean="0"/>
              <a:t>Galičnik</a:t>
            </a:r>
            <a:r>
              <a:rPr lang="cs-CZ" dirty="0" smtClean="0"/>
              <a:t>, Makedonie, 1927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017" y="1325563"/>
            <a:ext cx="3831966" cy="5294069"/>
          </a:xfrm>
        </p:spPr>
      </p:pic>
    </p:spTree>
    <p:extLst>
      <p:ext uri="{BB962C8B-B14F-4D97-AF65-F5344CB8AC3E}">
        <p14:creationId xmlns:p14="http://schemas.microsoft.com/office/powerpoint/2010/main" val="264367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42703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Akt sehnutého mladíka, 1899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525" y="1525931"/>
            <a:ext cx="3968950" cy="5073942"/>
          </a:xfrm>
        </p:spPr>
      </p:pic>
    </p:spTree>
    <p:extLst>
      <p:ext uri="{BB962C8B-B14F-4D97-AF65-F5344CB8AC3E}">
        <p14:creationId xmlns:p14="http://schemas.microsoft.com/office/powerpoint/2010/main" val="41966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err="1" smtClean="0"/>
              <a:t>Galičnik</a:t>
            </a:r>
            <a:r>
              <a:rPr lang="cs-CZ" dirty="0" smtClean="0"/>
              <a:t>, Makedonie, 1927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862" y="1234328"/>
            <a:ext cx="7046276" cy="5317450"/>
          </a:xfrm>
        </p:spPr>
      </p:pic>
    </p:spTree>
    <p:extLst>
      <p:ext uri="{BB962C8B-B14F-4D97-AF65-F5344CB8AC3E}">
        <p14:creationId xmlns:p14="http://schemas.microsoft.com/office/powerpoint/2010/main" val="254292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Svatba v </a:t>
            </a:r>
            <a:r>
              <a:rPr lang="cs-CZ" dirty="0" err="1" smtClean="0"/>
              <a:t>Galičniku</a:t>
            </a:r>
            <a:r>
              <a:rPr lang="cs-CZ" dirty="0" smtClean="0"/>
              <a:t>, Makedonie, 1927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64" y="1202200"/>
            <a:ext cx="9028671" cy="5394631"/>
          </a:xfrm>
        </p:spPr>
      </p:pic>
    </p:spTree>
    <p:extLst>
      <p:ext uri="{BB962C8B-B14F-4D97-AF65-F5344CB8AC3E}">
        <p14:creationId xmlns:p14="http://schemas.microsoft.com/office/powerpoint/2010/main" val="331135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err="1" smtClean="0"/>
              <a:t>Studenica</a:t>
            </a:r>
            <a:r>
              <a:rPr lang="cs-CZ" dirty="0" smtClean="0"/>
              <a:t>, 1928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03" y="1228569"/>
            <a:ext cx="7389993" cy="5376761"/>
          </a:xfrm>
        </p:spPr>
      </p:pic>
    </p:spTree>
    <p:extLst>
      <p:ext uri="{BB962C8B-B14F-4D97-AF65-F5344CB8AC3E}">
        <p14:creationId xmlns:p14="http://schemas.microsoft.com/office/powerpoint/2010/main" val="371673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Krámky v Mostaru, 1930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22" y="1162739"/>
            <a:ext cx="8239156" cy="5511211"/>
          </a:xfrm>
        </p:spPr>
      </p:pic>
    </p:spTree>
    <p:extLst>
      <p:ext uri="{BB962C8B-B14F-4D97-AF65-F5344CB8AC3E}">
        <p14:creationId xmlns:p14="http://schemas.microsoft.com/office/powerpoint/2010/main" val="9319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Vzpomínka na Balkán (povoz v </a:t>
            </a:r>
            <a:r>
              <a:rPr lang="cs-CZ" dirty="0" err="1" smtClean="0"/>
              <a:t>Drniši</a:t>
            </a:r>
            <a:r>
              <a:rPr lang="cs-CZ" dirty="0" smtClean="0"/>
              <a:t>), 1952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05" y="1186250"/>
            <a:ext cx="6747390" cy="5434828"/>
          </a:xfrm>
        </p:spPr>
      </p:pic>
    </p:spTree>
    <p:extLst>
      <p:ext uri="{BB962C8B-B14F-4D97-AF65-F5344CB8AC3E}">
        <p14:creationId xmlns:p14="http://schemas.microsoft.com/office/powerpoint/2010/main" val="168593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83243" y="2575269"/>
            <a:ext cx="6425513" cy="13541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dirty="0" smtClean="0"/>
              <a:t>Portréty osobností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16858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5865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Podobizna Jakuba </a:t>
            </a:r>
            <a:r>
              <a:rPr lang="cs-CZ" dirty="0" err="1" smtClean="0"/>
              <a:t>Barta-Ćišinského</a:t>
            </a:r>
            <a:r>
              <a:rPr lang="cs-CZ" dirty="0" smtClean="0"/>
              <a:t>, 1903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73" y="1325563"/>
            <a:ext cx="7520384" cy="5214233"/>
          </a:xfrm>
        </p:spPr>
      </p:pic>
    </p:spTree>
    <p:extLst>
      <p:ext uri="{BB962C8B-B14F-4D97-AF65-F5344CB8AC3E}">
        <p14:creationId xmlns:p14="http://schemas.microsoft.com/office/powerpoint/2010/main" val="12407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Podobizna Dr. Karla </a:t>
            </a:r>
            <a:r>
              <a:rPr lang="cs-CZ" dirty="0" err="1" smtClean="0"/>
              <a:t>Thona</a:t>
            </a:r>
            <a:r>
              <a:rPr lang="cs-CZ" dirty="0" smtClean="0"/>
              <a:t>, 1904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61" y="1190543"/>
            <a:ext cx="7224078" cy="5439501"/>
          </a:xfrm>
        </p:spPr>
      </p:pic>
    </p:spTree>
    <p:extLst>
      <p:ext uri="{BB962C8B-B14F-4D97-AF65-F5344CB8AC3E}">
        <p14:creationId xmlns:p14="http://schemas.microsoft.com/office/powerpoint/2010/main" val="426949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Josef Svatopluk </a:t>
            </a:r>
            <a:r>
              <a:rPr lang="cs-CZ" dirty="0" err="1" smtClean="0"/>
              <a:t>Machar</a:t>
            </a:r>
            <a:r>
              <a:rPr lang="cs-CZ" dirty="0" smtClean="0"/>
              <a:t>, 1908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73" y="1168429"/>
            <a:ext cx="4252454" cy="5397345"/>
          </a:xfrm>
        </p:spPr>
      </p:pic>
    </p:spTree>
    <p:extLst>
      <p:ext uri="{BB962C8B-B14F-4D97-AF65-F5344CB8AC3E}">
        <p14:creationId xmlns:p14="http://schemas.microsoft.com/office/powerpoint/2010/main" val="14813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Amálie </a:t>
            </a:r>
            <a:r>
              <a:rPr lang="cs-CZ" dirty="0" err="1" smtClean="0"/>
              <a:t>Šmirousová</a:t>
            </a:r>
            <a:r>
              <a:rPr lang="cs-CZ" dirty="0" smtClean="0"/>
              <a:t>, 1911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74" y="1161535"/>
            <a:ext cx="3427451" cy="5466970"/>
          </a:xfrm>
        </p:spPr>
      </p:pic>
    </p:spTree>
    <p:extLst>
      <p:ext uri="{BB962C8B-B14F-4D97-AF65-F5344CB8AC3E}">
        <p14:creationId xmlns:p14="http://schemas.microsoft.com/office/powerpoint/2010/main" val="210903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Mužský </a:t>
            </a:r>
            <a:r>
              <a:rPr lang="cs-CZ" dirty="0" err="1" smtClean="0"/>
              <a:t>poloakt</a:t>
            </a:r>
            <a:r>
              <a:rPr lang="cs-CZ" dirty="0" smtClean="0"/>
              <a:t>, 1899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61" y="1202724"/>
            <a:ext cx="4395078" cy="5443796"/>
          </a:xfrm>
        </p:spPr>
      </p:pic>
    </p:spTree>
    <p:extLst>
      <p:ext uri="{BB962C8B-B14F-4D97-AF65-F5344CB8AC3E}">
        <p14:creationId xmlns:p14="http://schemas.microsoft.com/office/powerpoint/2010/main" val="49745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7608" y="258035"/>
            <a:ext cx="8248135" cy="714032"/>
          </a:xfrm>
        </p:spPr>
        <p:txBody>
          <a:bodyPr/>
          <a:lstStyle/>
          <a:p>
            <a:pPr algn="ctr"/>
            <a:r>
              <a:rPr lang="cs-CZ" dirty="0" smtClean="0"/>
              <a:t>Adolf </a:t>
            </a:r>
            <a:r>
              <a:rPr lang="cs-CZ" dirty="0" err="1" smtClean="0"/>
              <a:t>Heyduk</a:t>
            </a:r>
            <a:r>
              <a:rPr lang="cs-CZ" dirty="0" smtClean="0"/>
              <a:t>, 1913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24" y="1268626"/>
            <a:ext cx="5702502" cy="5404543"/>
          </a:xfrm>
        </p:spPr>
      </p:pic>
    </p:spTree>
    <p:extLst>
      <p:ext uri="{BB962C8B-B14F-4D97-AF65-F5344CB8AC3E}">
        <p14:creationId xmlns:p14="http://schemas.microsoft.com/office/powerpoint/2010/main" val="108693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67417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August Sedláček, 1916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85" y="1492980"/>
            <a:ext cx="3980029" cy="5105015"/>
          </a:xfrm>
        </p:spPr>
      </p:pic>
    </p:spTree>
    <p:extLst>
      <p:ext uri="{BB962C8B-B14F-4D97-AF65-F5344CB8AC3E}">
        <p14:creationId xmlns:p14="http://schemas.microsoft.com/office/powerpoint/2010/main" val="333297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Oskar Nedbal, 1920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89" y="1072256"/>
            <a:ext cx="3952422" cy="5500123"/>
          </a:xfrm>
        </p:spPr>
      </p:pic>
    </p:spTree>
    <p:extLst>
      <p:ext uri="{BB962C8B-B14F-4D97-AF65-F5344CB8AC3E}">
        <p14:creationId xmlns:p14="http://schemas.microsoft.com/office/powerpoint/2010/main" val="280053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Jan Kubelík, Allegro con </a:t>
            </a:r>
            <a:r>
              <a:rPr lang="cs-CZ" dirty="0" err="1" smtClean="0"/>
              <a:t>fuoco</a:t>
            </a:r>
            <a:r>
              <a:rPr lang="cs-CZ" dirty="0" smtClean="0"/>
              <a:t>, 1921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64" y="1207788"/>
            <a:ext cx="3378072" cy="5448385"/>
          </a:xfrm>
        </p:spPr>
      </p:pic>
    </p:spTree>
    <p:extLst>
      <p:ext uri="{BB962C8B-B14F-4D97-AF65-F5344CB8AC3E}">
        <p14:creationId xmlns:p14="http://schemas.microsoft.com/office/powerpoint/2010/main" val="41143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66884" y="2583506"/>
            <a:ext cx="6658232" cy="17907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dirty="0" smtClean="0"/>
              <a:t>Plakáty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014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Kakao, 1898-1899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66" y="1248976"/>
            <a:ext cx="7217665" cy="5379971"/>
          </a:xfrm>
        </p:spPr>
      </p:pic>
    </p:spTree>
    <p:extLst>
      <p:ext uri="{BB962C8B-B14F-4D97-AF65-F5344CB8AC3E}">
        <p14:creationId xmlns:p14="http://schemas.microsoft.com/office/powerpoint/2010/main" val="85900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Vánoční výstava Umělecké besedy, 1900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028" y="1120346"/>
            <a:ext cx="3525944" cy="5542648"/>
          </a:xfrm>
        </p:spPr>
      </p:pic>
    </p:spTree>
    <p:extLst>
      <p:ext uri="{BB962C8B-B14F-4D97-AF65-F5344CB8AC3E}">
        <p14:creationId xmlns:p14="http://schemas.microsoft.com/office/powerpoint/2010/main" val="2395851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Poděbradská kyselka, 1908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364" y="1207781"/>
            <a:ext cx="3623271" cy="5381074"/>
          </a:xfrm>
        </p:spPr>
      </p:pic>
    </p:spTree>
    <p:extLst>
      <p:ext uri="{BB962C8B-B14F-4D97-AF65-F5344CB8AC3E}">
        <p14:creationId xmlns:p14="http://schemas.microsoft.com/office/powerpoint/2010/main" val="213485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Lázně Poděbrady, 1910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52" y="1202724"/>
            <a:ext cx="3293095" cy="5443796"/>
          </a:xfrm>
        </p:spPr>
      </p:pic>
    </p:spTree>
    <p:extLst>
      <p:ext uri="{BB962C8B-B14F-4D97-AF65-F5344CB8AC3E}">
        <p14:creationId xmlns:p14="http://schemas.microsoft.com/office/powerpoint/2010/main" val="302822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7608" y="2904782"/>
            <a:ext cx="5776783" cy="10988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dirty="0" smtClean="0"/>
              <a:t>Krajiny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19816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Hra s lebkou, 1899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62" y="1129873"/>
            <a:ext cx="2482276" cy="5542776"/>
          </a:xfrm>
        </p:spPr>
      </p:pic>
    </p:spTree>
    <p:extLst>
      <p:ext uri="{BB962C8B-B14F-4D97-AF65-F5344CB8AC3E}">
        <p14:creationId xmlns:p14="http://schemas.microsoft.com/office/powerpoint/2010/main" val="359218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Park v Saint-</a:t>
            </a:r>
            <a:r>
              <a:rPr lang="cs-CZ" dirty="0" err="1" smtClean="0"/>
              <a:t>Cloud</a:t>
            </a:r>
            <a:r>
              <a:rPr lang="cs-CZ" dirty="0" smtClean="0"/>
              <a:t>, 1893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65" y="1209673"/>
            <a:ext cx="8212068" cy="5402085"/>
          </a:xfrm>
        </p:spPr>
      </p:pic>
    </p:spTree>
    <p:extLst>
      <p:ext uri="{BB962C8B-B14F-4D97-AF65-F5344CB8AC3E}">
        <p14:creationId xmlns:p14="http://schemas.microsoft.com/office/powerpoint/2010/main" val="390007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Velká voda v Poděbradech, 1894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57" y="1199370"/>
            <a:ext cx="8317086" cy="5376906"/>
          </a:xfrm>
        </p:spPr>
      </p:pic>
    </p:spTree>
    <p:extLst>
      <p:ext uri="{BB962C8B-B14F-4D97-AF65-F5344CB8AC3E}">
        <p14:creationId xmlns:p14="http://schemas.microsoft.com/office/powerpoint/2010/main" val="70315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Jordan u Poděbrad, 1894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15" y="1325563"/>
            <a:ext cx="8130169" cy="5262780"/>
          </a:xfrm>
        </p:spPr>
      </p:pic>
    </p:spTree>
    <p:extLst>
      <p:ext uri="{BB962C8B-B14F-4D97-AF65-F5344CB8AC3E}">
        <p14:creationId xmlns:p14="http://schemas.microsoft.com/office/powerpoint/2010/main" val="294304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Velká mísa u Poděbrad, 1898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17" y="1120350"/>
            <a:ext cx="7649165" cy="5452029"/>
          </a:xfrm>
        </p:spPr>
      </p:pic>
    </p:spTree>
    <p:extLst>
      <p:ext uri="{BB962C8B-B14F-4D97-AF65-F5344CB8AC3E}">
        <p14:creationId xmlns:p14="http://schemas.microsoft.com/office/powerpoint/2010/main" val="322287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Jabloň, 1906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22" y="1199549"/>
            <a:ext cx="7875955" cy="5443256"/>
          </a:xfrm>
        </p:spPr>
      </p:pic>
    </p:spTree>
    <p:extLst>
      <p:ext uri="{BB962C8B-B14F-4D97-AF65-F5344CB8AC3E}">
        <p14:creationId xmlns:p14="http://schemas.microsoft.com/office/powerpoint/2010/main" val="4822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Mezi růžemi, 1906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645" y="1066513"/>
            <a:ext cx="3826707" cy="5548472"/>
          </a:xfrm>
        </p:spPr>
      </p:pic>
    </p:spTree>
    <p:extLst>
      <p:ext uri="{BB962C8B-B14F-4D97-AF65-F5344CB8AC3E}">
        <p14:creationId xmlns:p14="http://schemas.microsoft.com/office/powerpoint/2010/main" val="85846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Svatohorské procesí, 1906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94" y="1169864"/>
            <a:ext cx="7659811" cy="5484893"/>
          </a:xfrm>
        </p:spPr>
      </p:pic>
    </p:spTree>
    <p:extLst>
      <p:ext uri="{BB962C8B-B14F-4D97-AF65-F5344CB8AC3E}">
        <p14:creationId xmlns:p14="http://schemas.microsoft.com/office/powerpoint/2010/main" val="425736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V době růží, 1907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92" y="1166858"/>
            <a:ext cx="4993015" cy="5446710"/>
          </a:xfrm>
        </p:spPr>
      </p:pic>
    </p:spTree>
    <p:extLst>
      <p:ext uri="{BB962C8B-B14F-4D97-AF65-F5344CB8AC3E}">
        <p14:creationId xmlns:p14="http://schemas.microsoft.com/office/powerpoint/2010/main" val="168441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Dvoreček, 1907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87" y="1232500"/>
            <a:ext cx="3870624" cy="5388278"/>
          </a:xfrm>
        </p:spPr>
      </p:pic>
    </p:spTree>
    <p:extLst>
      <p:ext uri="{BB962C8B-B14F-4D97-AF65-F5344CB8AC3E}">
        <p14:creationId xmlns:p14="http://schemas.microsoft.com/office/powerpoint/2010/main" val="398372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Náměstí v Kolíně, 1907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30" y="1168236"/>
            <a:ext cx="7038739" cy="5458911"/>
          </a:xfrm>
        </p:spPr>
      </p:pic>
    </p:spTree>
    <p:extLst>
      <p:ext uri="{BB962C8B-B14F-4D97-AF65-F5344CB8AC3E}">
        <p14:creationId xmlns:p14="http://schemas.microsoft.com/office/powerpoint/2010/main" val="10783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Stařec s lebkou, 1899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894" y="1095277"/>
            <a:ext cx="4610212" cy="5493578"/>
          </a:xfrm>
        </p:spPr>
      </p:pic>
    </p:spTree>
    <p:extLst>
      <p:ext uri="{BB962C8B-B14F-4D97-AF65-F5344CB8AC3E}">
        <p14:creationId xmlns:p14="http://schemas.microsoft.com/office/powerpoint/2010/main" val="316480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Hrádek Starosedlský u Březnice, 1909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49" y="1171882"/>
            <a:ext cx="8672301" cy="5491222"/>
          </a:xfrm>
        </p:spPr>
      </p:pic>
    </p:spTree>
    <p:extLst>
      <p:ext uri="{BB962C8B-B14F-4D97-AF65-F5344CB8AC3E}">
        <p14:creationId xmlns:p14="http://schemas.microsoft.com/office/powerpoint/2010/main" val="290531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71481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Capri, 1910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68" y="1092457"/>
            <a:ext cx="7756264" cy="5418083"/>
          </a:xfrm>
        </p:spPr>
      </p:pic>
    </p:spTree>
    <p:extLst>
      <p:ext uri="{BB962C8B-B14F-4D97-AF65-F5344CB8AC3E}">
        <p14:creationId xmlns:p14="http://schemas.microsoft.com/office/powerpoint/2010/main" val="386858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Pohled ze smíchovského bytu, 1913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60" y="1208454"/>
            <a:ext cx="8551679" cy="5300190"/>
          </a:xfrm>
        </p:spPr>
      </p:pic>
    </p:spTree>
    <p:extLst>
      <p:ext uri="{BB962C8B-B14F-4D97-AF65-F5344CB8AC3E}">
        <p14:creationId xmlns:p14="http://schemas.microsoft.com/office/powerpoint/2010/main" val="330479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6314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Březnický most za oblačna, 1913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162" y="1388703"/>
            <a:ext cx="4319675" cy="5246551"/>
          </a:xfrm>
        </p:spPr>
      </p:pic>
    </p:spTree>
    <p:extLst>
      <p:ext uri="{BB962C8B-B14F-4D97-AF65-F5344CB8AC3E}">
        <p14:creationId xmlns:p14="http://schemas.microsoft.com/office/powerpoint/2010/main" val="24184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Poděbrady – U Buřičů, 1917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589" y="1117687"/>
            <a:ext cx="4026821" cy="5482110"/>
          </a:xfrm>
        </p:spPr>
      </p:pic>
    </p:spTree>
    <p:extLst>
      <p:ext uri="{BB962C8B-B14F-4D97-AF65-F5344CB8AC3E}">
        <p14:creationId xmlns:p14="http://schemas.microsoft.com/office/powerpoint/2010/main" val="205086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Poděbrady – zámek, 1917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44" y="1194486"/>
            <a:ext cx="7870112" cy="5443947"/>
          </a:xfrm>
        </p:spPr>
      </p:pic>
    </p:spTree>
    <p:extLst>
      <p:ext uri="{BB962C8B-B14F-4D97-AF65-F5344CB8AC3E}">
        <p14:creationId xmlns:p14="http://schemas.microsoft.com/office/powerpoint/2010/main" val="385421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Český Krumlov, 1918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05" y="1254468"/>
            <a:ext cx="7338390" cy="5371345"/>
          </a:xfrm>
        </p:spPr>
      </p:pic>
    </p:spTree>
    <p:extLst>
      <p:ext uri="{BB962C8B-B14F-4D97-AF65-F5344CB8AC3E}">
        <p14:creationId xmlns:p14="http://schemas.microsoft.com/office/powerpoint/2010/main" val="35093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Český Krumlov, kostel sv. Jošta, 1920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020" y="1325563"/>
            <a:ext cx="3531960" cy="5358456"/>
          </a:xfrm>
        </p:spPr>
      </p:pic>
    </p:spTree>
    <p:extLst>
      <p:ext uri="{BB962C8B-B14F-4D97-AF65-F5344CB8AC3E}">
        <p14:creationId xmlns:p14="http://schemas.microsoft.com/office/powerpoint/2010/main" val="4967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err="1" smtClean="0"/>
              <a:t>Ouvárek</a:t>
            </a:r>
            <a:r>
              <a:rPr lang="cs-CZ" dirty="0" smtClean="0"/>
              <a:t> v </a:t>
            </a:r>
            <a:r>
              <a:rPr lang="cs-CZ" dirty="0" err="1" smtClean="0"/>
              <a:t>Třebsíně</a:t>
            </a:r>
            <a:r>
              <a:rPr lang="cs-CZ" dirty="0" smtClean="0"/>
              <a:t>, 1934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14" y="1243915"/>
            <a:ext cx="8288971" cy="5259300"/>
          </a:xfrm>
        </p:spPr>
      </p:pic>
    </p:spTree>
    <p:extLst>
      <p:ext uri="{BB962C8B-B14F-4D97-AF65-F5344CB8AC3E}">
        <p14:creationId xmlns:p14="http://schemas.microsoft.com/office/powerpoint/2010/main" val="1272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101514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Astry, 1937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18" y="1549714"/>
            <a:ext cx="7386161" cy="5025102"/>
          </a:xfrm>
        </p:spPr>
      </p:pic>
    </p:spTree>
    <p:extLst>
      <p:ext uri="{BB962C8B-B14F-4D97-AF65-F5344CB8AC3E}">
        <p14:creationId xmlns:p14="http://schemas.microsoft.com/office/powerpoint/2010/main" val="478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V extázi, 1901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4" y="1128584"/>
            <a:ext cx="3723631" cy="5509698"/>
          </a:xfrm>
        </p:spPr>
      </p:pic>
    </p:spTree>
    <p:extLst>
      <p:ext uri="{BB962C8B-B14F-4D97-AF65-F5344CB8AC3E}">
        <p14:creationId xmlns:p14="http://schemas.microsoft.com/office/powerpoint/2010/main" val="113819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5865" y="0"/>
            <a:ext cx="10515600" cy="1325563"/>
          </a:xfrm>
        </p:spPr>
        <p:txBody>
          <a:bodyPr/>
          <a:lstStyle/>
          <a:p>
            <a:pPr algn="ctr"/>
            <a:r>
              <a:rPr lang="cs-CZ" dirty="0" err="1" smtClean="0"/>
              <a:t>Ostožka</a:t>
            </a:r>
            <a:r>
              <a:rPr lang="cs-CZ" dirty="0" smtClean="0"/>
              <a:t>, 1940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256" y="1325563"/>
            <a:ext cx="4028817" cy="5262469"/>
          </a:xfrm>
        </p:spPr>
      </p:pic>
    </p:spTree>
    <p:extLst>
      <p:ext uri="{BB962C8B-B14F-4D97-AF65-F5344CB8AC3E}">
        <p14:creationId xmlns:p14="http://schemas.microsoft.com/office/powerpoint/2010/main" val="352323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5865" y="0"/>
            <a:ext cx="10515600" cy="1325563"/>
          </a:xfrm>
        </p:spPr>
        <p:txBody>
          <a:bodyPr/>
          <a:lstStyle/>
          <a:p>
            <a:pPr algn="ctr"/>
            <a:r>
              <a:rPr lang="cs-CZ" dirty="0" err="1" smtClean="0"/>
              <a:t>Ostožka</a:t>
            </a:r>
            <a:r>
              <a:rPr lang="cs-CZ" dirty="0" smtClean="0"/>
              <a:t> u plotu, 1940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959" y="1161535"/>
            <a:ext cx="3745411" cy="5420096"/>
          </a:xfrm>
        </p:spPr>
      </p:pic>
    </p:spTree>
    <p:extLst>
      <p:ext uri="{BB962C8B-B14F-4D97-AF65-F5344CB8AC3E}">
        <p14:creationId xmlns:p14="http://schemas.microsoft.com/office/powerpoint/2010/main" val="352652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Králíkárna, 1940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60" y="1209233"/>
            <a:ext cx="6784479" cy="5411867"/>
          </a:xfrm>
        </p:spPr>
      </p:pic>
    </p:spTree>
    <p:extLst>
      <p:ext uri="{BB962C8B-B14F-4D97-AF65-F5344CB8AC3E}">
        <p14:creationId xmlns:p14="http://schemas.microsoft.com/office/powerpoint/2010/main" val="238848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Východ měsíce, studie (1942)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57" y="1153297"/>
            <a:ext cx="9246486" cy="5468989"/>
          </a:xfrm>
        </p:spPr>
      </p:pic>
    </p:spTree>
    <p:extLst>
      <p:ext uri="{BB962C8B-B14F-4D97-AF65-F5344CB8AC3E}">
        <p14:creationId xmlns:p14="http://schemas.microsoft.com/office/powerpoint/2010/main" val="44892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Postřikovač, 1949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978" y="1187457"/>
            <a:ext cx="7778043" cy="5264360"/>
          </a:xfrm>
        </p:spPr>
      </p:pic>
    </p:spTree>
    <p:extLst>
      <p:ext uri="{BB962C8B-B14F-4D97-AF65-F5344CB8AC3E}">
        <p14:creationId xmlns:p14="http://schemas.microsoft.com/office/powerpoint/2010/main" val="4507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Potah, 1949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06" y="1112719"/>
            <a:ext cx="7957587" cy="5383074"/>
          </a:xfrm>
        </p:spPr>
      </p:pic>
    </p:spTree>
    <p:extLst>
      <p:ext uri="{BB962C8B-B14F-4D97-AF65-F5344CB8AC3E}">
        <p14:creationId xmlns:p14="http://schemas.microsoft.com/office/powerpoint/2010/main" val="304476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99370" y="2723549"/>
            <a:ext cx="5793259" cy="14036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dirty="0" smtClean="0"/>
              <a:t>Zátiší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59586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Kuchyňské zátiší, 1903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98" y="1172236"/>
            <a:ext cx="7246604" cy="5467462"/>
          </a:xfrm>
        </p:spPr>
      </p:pic>
    </p:spTree>
    <p:extLst>
      <p:ext uri="{BB962C8B-B14F-4D97-AF65-F5344CB8AC3E}">
        <p14:creationId xmlns:p14="http://schemas.microsoft.com/office/powerpoint/2010/main" val="238018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Okno, 1933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042" y="1143133"/>
            <a:ext cx="3905914" cy="5453960"/>
          </a:xfrm>
        </p:spPr>
      </p:pic>
    </p:spTree>
    <p:extLst>
      <p:ext uri="{BB962C8B-B14F-4D97-AF65-F5344CB8AC3E}">
        <p14:creationId xmlns:p14="http://schemas.microsoft.com/office/powerpoint/2010/main" val="31128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Dva hyacinty, 1937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974" y="1158359"/>
            <a:ext cx="3536049" cy="5485597"/>
          </a:xfrm>
        </p:spPr>
      </p:pic>
    </p:spTree>
    <p:extLst>
      <p:ext uri="{BB962C8B-B14F-4D97-AF65-F5344CB8AC3E}">
        <p14:creationId xmlns:p14="http://schemas.microsoft.com/office/powerpoint/2010/main" val="285701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Malování aktu, 1903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44" y="1117173"/>
            <a:ext cx="3677710" cy="5522526"/>
          </a:xfrm>
        </p:spPr>
      </p:pic>
    </p:spTree>
    <p:extLst>
      <p:ext uri="{BB962C8B-B14F-4D97-AF65-F5344CB8AC3E}">
        <p14:creationId xmlns:p14="http://schemas.microsoft.com/office/powerpoint/2010/main" val="354490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Čínská skříňka, 1940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007" y="1218471"/>
            <a:ext cx="6125985" cy="5393173"/>
          </a:xfrm>
        </p:spPr>
      </p:pic>
    </p:spTree>
    <p:extLst>
      <p:ext uri="{BB962C8B-B14F-4D97-AF65-F5344CB8AC3E}">
        <p14:creationId xmlns:p14="http://schemas.microsoft.com/office/powerpoint/2010/main" val="221770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Hyacint na tmavém pozadí, 1942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5" y="1265451"/>
            <a:ext cx="3685670" cy="5307366"/>
          </a:xfrm>
        </p:spPr>
      </p:pic>
    </p:spTree>
    <p:extLst>
      <p:ext uri="{BB962C8B-B14F-4D97-AF65-F5344CB8AC3E}">
        <p14:creationId xmlns:p14="http://schemas.microsoft.com/office/powerpoint/2010/main" val="13073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Hyacint s mašlí, 1943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557" y="1163563"/>
            <a:ext cx="4376886" cy="5416287"/>
          </a:xfrm>
        </p:spPr>
      </p:pic>
    </p:spTree>
    <p:extLst>
      <p:ext uri="{BB962C8B-B14F-4D97-AF65-F5344CB8AC3E}">
        <p14:creationId xmlns:p14="http://schemas.microsoft.com/office/powerpoint/2010/main" val="18917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Mrkev a pórek, 1944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054" y="1227109"/>
            <a:ext cx="8121891" cy="5358024"/>
          </a:xfrm>
        </p:spPr>
      </p:pic>
    </p:spTree>
    <p:extLst>
      <p:ext uri="{BB962C8B-B14F-4D97-AF65-F5344CB8AC3E}">
        <p14:creationId xmlns:p14="http://schemas.microsoft.com/office/powerpoint/2010/main" val="41048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54992" y="2649409"/>
            <a:ext cx="7482016" cy="20296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dirty="0" smtClean="0"/>
              <a:t>Rodinné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7774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Moje manželka, 1898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464" y="1110294"/>
            <a:ext cx="2409071" cy="5576869"/>
          </a:xfrm>
        </p:spPr>
      </p:pic>
    </p:spTree>
    <p:extLst>
      <p:ext uri="{BB962C8B-B14F-4D97-AF65-F5344CB8AC3E}">
        <p14:creationId xmlns:p14="http://schemas.microsoft.com/office/powerpoint/2010/main" val="328411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Čtenář (umělcův tchán), 1902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313" y="1177282"/>
            <a:ext cx="4079374" cy="5462416"/>
          </a:xfrm>
        </p:spPr>
      </p:pic>
    </p:spTree>
    <p:extLst>
      <p:ext uri="{BB962C8B-B14F-4D97-AF65-F5344CB8AC3E}">
        <p14:creationId xmlns:p14="http://schemas.microsoft.com/office/powerpoint/2010/main" val="23655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Dáma v černém šatě, 1904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746" y="1248976"/>
            <a:ext cx="3634508" cy="5417130"/>
          </a:xfrm>
        </p:spPr>
      </p:pic>
    </p:spTree>
    <p:extLst>
      <p:ext uri="{BB962C8B-B14F-4D97-AF65-F5344CB8AC3E}">
        <p14:creationId xmlns:p14="http://schemas.microsoft.com/office/powerpoint/2010/main" val="294070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Kojící, 1904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63" y="1168427"/>
            <a:ext cx="3106673" cy="5424059"/>
          </a:xfrm>
        </p:spPr>
      </p:pic>
    </p:spTree>
    <p:extLst>
      <p:ext uri="{BB962C8B-B14F-4D97-AF65-F5344CB8AC3E}">
        <p14:creationId xmlns:p14="http://schemas.microsoft.com/office/powerpoint/2010/main" val="305789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Nemluvně, 1905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54" y="1219199"/>
            <a:ext cx="4340091" cy="5427319"/>
          </a:xfrm>
        </p:spPr>
      </p:pic>
    </p:spTree>
    <p:extLst>
      <p:ext uri="{BB962C8B-B14F-4D97-AF65-F5344CB8AC3E}">
        <p14:creationId xmlns:p14="http://schemas.microsoft.com/office/powerpoint/2010/main" val="224245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677</Words>
  <Application>Microsoft Office PowerPoint</Application>
  <PresentationFormat>Širokoúhlá obrazovka</PresentationFormat>
  <Paragraphs>141</Paragraphs>
  <Slides>141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141</vt:i4>
      </vt:variant>
    </vt:vector>
  </HeadingPairs>
  <TitlesOfParts>
    <vt:vector size="145" baseType="lpstr">
      <vt:lpstr>Arial</vt:lpstr>
      <vt:lpstr>Calibri</vt:lpstr>
      <vt:lpstr>Calibri Light</vt:lpstr>
      <vt:lpstr>Motiv Office</vt:lpstr>
      <vt:lpstr>Výtvarné dílo Ludvíka Kuby</vt:lpstr>
      <vt:lpstr>Prezentace aplikace PowerPoint</vt:lpstr>
      <vt:lpstr>Mužský stojící akt zezadu, 1894</vt:lpstr>
      <vt:lpstr>Akt sehnutého mladíka, 1899</vt:lpstr>
      <vt:lpstr>Mužský poloakt, 1899</vt:lpstr>
      <vt:lpstr>Hra s lebkou, 1899</vt:lpstr>
      <vt:lpstr>Stařec s lebkou, 1899</vt:lpstr>
      <vt:lpstr>V extázi, 1901</vt:lpstr>
      <vt:lpstr>Malování aktu, 1903</vt:lpstr>
      <vt:lpstr>Prezentace aplikace PowerPoint</vt:lpstr>
      <vt:lpstr>Dudák Bola ze vsi Slepo, 1886</vt:lpstr>
      <vt:lpstr>Děvče z Dolní Lužice, 1922</vt:lpstr>
      <vt:lpstr>Katolická družička, Chrósćicy, 1922</vt:lpstr>
      <vt:lpstr>Katolická družička, Chrósćicy, 1922</vt:lpstr>
      <vt:lpstr>Jan Kušk zleva, 1922</vt:lpstr>
      <vt:lpstr>Jan Kušk zprava, 1922</vt:lpstr>
      <vt:lpstr>Nevěsta Mina Babkowa, Borkowy, 1923</vt:lpstr>
      <vt:lpstr>Družička, Žylow, 1923</vt:lpstr>
      <vt:lpstr>Velký smutek, Marjowa, Židźino, 1923</vt:lpstr>
      <vt:lpstr>Křtiny, Bluń, 1923</vt:lpstr>
      <vt:lpstr>Hrob Michala Hórnika v Budyšíně, 1923</vt:lpstr>
      <vt:lpstr>Prezentace aplikace PowerPoint</vt:lpstr>
      <vt:lpstr>Huculka v serdaku, 1927</vt:lpstr>
      <vt:lpstr>Huculka v šátku, 1929</vt:lpstr>
      <vt:lpstr>Prezentace aplikace PowerPoint</vt:lpstr>
      <vt:lpstr>Údolí Morači, 1890</vt:lpstr>
      <vt:lpstr>Jajce s vodopádem řeky Plivy v Bosně, 1893</vt:lpstr>
      <vt:lpstr>Mostar, 1895</vt:lpstr>
      <vt:lpstr>Bosenská stařena, 1895</vt:lpstr>
      <vt:lpstr>Údolí Mostaru, 1896</vt:lpstr>
      <vt:lpstr>Mladá žena ze Strugy, 1925</vt:lpstr>
      <vt:lpstr>Makedonka z Bufu, 1925</vt:lpstr>
      <vt:lpstr>Smiljevky, Smiljev, Makedonie 1925</vt:lpstr>
      <vt:lpstr>Tři dívky z Petrova Polje, Makedonie, 1925</vt:lpstr>
      <vt:lpstr>Dívka z okolí Štipu, 1926</vt:lpstr>
      <vt:lpstr>Cicnarki, Ćupria, Srbsko, 1927</vt:lpstr>
      <vt:lpstr>Srbka z obce Planjane, 1927</vt:lpstr>
      <vt:lpstr>Srbská dívka z Nového Pazaru, 1927</vt:lpstr>
      <vt:lpstr>Galičan, Galičnik, Makedonie, 1927</vt:lpstr>
      <vt:lpstr>Galičnik, Makedonie, 1927</vt:lpstr>
      <vt:lpstr>Svatba v Galičniku, Makedonie, 1927</vt:lpstr>
      <vt:lpstr>Studenica, 1928</vt:lpstr>
      <vt:lpstr>Krámky v Mostaru, 1930</vt:lpstr>
      <vt:lpstr>Vzpomínka na Balkán (povoz v Drniši), 1952</vt:lpstr>
      <vt:lpstr>Prezentace aplikace PowerPoint</vt:lpstr>
      <vt:lpstr>Podobizna Jakuba Barta-Ćišinského, 1903</vt:lpstr>
      <vt:lpstr>Podobizna Dr. Karla Thona, 1904</vt:lpstr>
      <vt:lpstr>Josef Svatopluk Machar, 1908</vt:lpstr>
      <vt:lpstr>Amálie Šmirousová, 1911</vt:lpstr>
      <vt:lpstr>Adolf Heyduk, 1913</vt:lpstr>
      <vt:lpstr>August Sedláček, 1916</vt:lpstr>
      <vt:lpstr>Oskar Nedbal, 1920</vt:lpstr>
      <vt:lpstr>Jan Kubelík, Allegro con fuoco, 1921</vt:lpstr>
      <vt:lpstr>Prezentace aplikace PowerPoint</vt:lpstr>
      <vt:lpstr>Kakao, 1898-1899</vt:lpstr>
      <vt:lpstr>Vánoční výstava Umělecké besedy, 1900</vt:lpstr>
      <vt:lpstr>Poděbradská kyselka, 1908</vt:lpstr>
      <vt:lpstr>Lázně Poděbrady, 1910</vt:lpstr>
      <vt:lpstr>Prezentace aplikace PowerPoint</vt:lpstr>
      <vt:lpstr>Park v Saint-Cloud, 1893</vt:lpstr>
      <vt:lpstr>Velká voda v Poděbradech, 1894</vt:lpstr>
      <vt:lpstr>Jordan u Poděbrad, 1894</vt:lpstr>
      <vt:lpstr>Velká mísa u Poděbrad, 1898</vt:lpstr>
      <vt:lpstr>Jabloň, 1906</vt:lpstr>
      <vt:lpstr>Mezi růžemi, 1906</vt:lpstr>
      <vt:lpstr>Svatohorské procesí, 1906</vt:lpstr>
      <vt:lpstr>V době růží, 1907</vt:lpstr>
      <vt:lpstr>Dvoreček, 1907</vt:lpstr>
      <vt:lpstr>Náměstí v Kolíně, 1907</vt:lpstr>
      <vt:lpstr>Hrádek Starosedlský u Březnice, 1909</vt:lpstr>
      <vt:lpstr>Capri, 1910</vt:lpstr>
      <vt:lpstr>Pohled ze smíchovského bytu, 1913</vt:lpstr>
      <vt:lpstr>Březnický most za oblačna, 1913</vt:lpstr>
      <vt:lpstr>Poděbrady – U Buřičů, 1917</vt:lpstr>
      <vt:lpstr>Poděbrady – zámek, 1917</vt:lpstr>
      <vt:lpstr>Český Krumlov, 1918</vt:lpstr>
      <vt:lpstr>Český Krumlov, kostel sv. Jošta, 1920</vt:lpstr>
      <vt:lpstr>Ouvárek v Třebsíně, 1934</vt:lpstr>
      <vt:lpstr>Astry, 1937</vt:lpstr>
      <vt:lpstr>Ostožka, 1940</vt:lpstr>
      <vt:lpstr>Ostožka u plotu, 1940</vt:lpstr>
      <vt:lpstr>Králíkárna, 1940</vt:lpstr>
      <vt:lpstr>Východ měsíce, studie (1942)</vt:lpstr>
      <vt:lpstr>Postřikovač, 1949</vt:lpstr>
      <vt:lpstr>Potah, 1949</vt:lpstr>
      <vt:lpstr>Prezentace aplikace PowerPoint</vt:lpstr>
      <vt:lpstr>Kuchyňské zátiší, 1903</vt:lpstr>
      <vt:lpstr>Okno, 1933</vt:lpstr>
      <vt:lpstr>Dva hyacinty, 1937</vt:lpstr>
      <vt:lpstr>Čínská skříňka, 1940</vt:lpstr>
      <vt:lpstr>Hyacint na tmavém pozadí, 1942</vt:lpstr>
      <vt:lpstr>Hyacint s mašlí, 1943</vt:lpstr>
      <vt:lpstr>Mrkev a pórek, 1944</vt:lpstr>
      <vt:lpstr>Prezentace aplikace PowerPoint</vt:lpstr>
      <vt:lpstr>Moje manželka, 1898</vt:lpstr>
      <vt:lpstr>Čtenář (umělcův tchán), 1902</vt:lpstr>
      <vt:lpstr>Dáma v černém šatě, 1904</vt:lpstr>
      <vt:lpstr>Kojící, 1904</vt:lpstr>
      <vt:lpstr>Nemluvně, 1905</vt:lpstr>
      <vt:lpstr>Fialky (děcko s chůvou), 1906</vt:lpstr>
      <vt:lpstr>V zeleném pokoji, 1906</vt:lpstr>
      <vt:lpstr>Hoch s Venuší, 1906</vt:lpstr>
      <vt:lpstr>Jášenka, studie, 1906</vt:lpstr>
      <vt:lpstr>Jášenka, 1906</vt:lpstr>
      <vt:lpstr>Vypravování pohádky, 1907</vt:lpstr>
      <vt:lpstr>Hoch poslouchá Moravčiny pohádky, 1908</vt:lpstr>
      <vt:lpstr>Chlapec s červeným kloboučkem, 1908</vt:lpstr>
      <vt:lpstr>Knížka o zajíčkovi, 1909</vt:lpstr>
      <vt:lpstr>Z mé domácnosti, 1909</vt:lpstr>
      <vt:lpstr>Předčítání, studie, 1912</vt:lpstr>
      <vt:lpstr>Chlapec v černé blůze, 1912</vt:lpstr>
      <vt:lpstr>Chlapec na pohovce, 1912</vt:lpstr>
      <vt:lpstr>Na verandě, 1912</vt:lpstr>
      <vt:lpstr>U sloupkových hodin, 1912</vt:lpstr>
      <vt:lpstr>Snění, 1915</vt:lpstr>
      <vt:lpstr>Chlapec v modrém, 1915</vt:lpstr>
      <vt:lpstr>Podobizna chlapce, 1916</vt:lpstr>
      <vt:lpstr>Nová knížka, 1916</vt:lpstr>
      <vt:lpstr>Čtoucí chlapec, 1916</vt:lpstr>
      <vt:lpstr>Studie k obrazu Klid, 1916</vt:lpstr>
      <vt:lpstr>Klid, 1916</vt:lpstr>
      <vt:lpstr>Četba na balkóně, 1916</vt:lpstr>
      <vt:lpstr>Mario nad knížkou, 1920</vt:lpstr>
      <vt:lpstr>Nemluvně se krmí, 1934</vt:lpstr>
      <vt:lpstr>Babička a vnouče, 1936</vt:lpstr>
      <vt:lpstr>Vnuk, 1940</vt:lpstr>
      <vt:lpstr>Hra v šachy, 1941</vt:lpstr>
      <vt:lpstr>Odpolední klid, 1941</vt:lpstr>
      <vt:lpstr>Na výletě (Olga, Ludvík a Silvie Kubovi), 1944</vt:lpstr>
      <vt:lpstr>Prezentace aplikace PowerPoint</vt:lpstr>
      <vt:lpstr>Portrét starce, 1899</vt:lpstr>
      <vt:lpstr>Dívka se svíčkou, 1900</vt:lpstr>
      <vt:lpstr>V Ažbeho škole, 1900</vt:lpstr>
      <vt:lpstr>Portrét dámy v křesle, 1906</vt:lpstr>
      <vt:lpstr>Podobizna dívky, 1908</vt:lpstr>
      <vt:lpstr>Paní Fuku-Horová, 1910</vt:lpstr>
      <vt:lpstr>Česká filharmonie s Václavem Talichem, 1920</vt:lpstr>
      <vt:lpstr>Talich diriguje Vltavu, 1920</vt:lpstr>
      <vt:lpstr>Oskar Nedbal diriguje, 1921</vt:lpstr>
      <vt:lpstr>V kravíně, 1946</vt:lpstr>
      <vt:lpstr>U mlátičky ráno, 1948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Výtvarné dílo Ludvíka Kuby</dc:title>
  <dc:creator>Petr Kalina</dc:creator>
  <cp:lastModifiedBy>Petr Kalina</cp:lastModifiedBy>
  <cp:revision>62</cp:revision>
  <dcterms:created xsi:type="dcterms:W3CDTF">2015-12-15T10:02:05Z</dcterms:created>
  <dcterms:modified xsi:type="dcterms:W3CDTF">2015-12-15T16:10:01Z</dcterms:modified>
</cp:coreProperties>
</file>