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70" r:id="rId12"/>
    <p:sldId id="369" r:id="rId13"/>
    <p:sldId id="371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72" r:id="rId22"/>
    <p:sldId id="368" r:id="rId23"/>
    <p:sldId id="373" r:id="rId24"/>
    <p:sldId id="258" r:id="rId25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85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9F736D-B450-4F84-959B-033372A44BF9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5067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03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1F577E-4609-47A0-84AB-429256547FE5}" type="slidenum">
              <a:rPr lang="ru-RU" altLang="cs-CZ"/>
              <a:pPr>
                <a:spcBef>
                  <a:spcPct val="0"/>
                </a:spcBef>
              </a:pPr>
              <a:t>24</a:t>
            </a:fld>
            <a:endParaRPr lang="ru-RU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453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25641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19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5200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9783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1783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992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6659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757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4169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706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8458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xCIRcVR7ZP3DNkiJ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Výpůjční služby, katalogizace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15. března 2017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3568" y="2974882"/>
            <a:ext cx="7344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nejdůležitější činnosti v knihovně </a:t>
            </a:r>
            <a:r>
              <a:rPr lang="cs-CZ" altLang="cs-CZ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Tiskárny čárového kódu + SW</a:t>
            </a:r>
          </a:p>
        </p:txBody>
      </p:sp>
      <p:pic>
        <p:nvPicPr>
          <p:cNvPr id="5" name="Picture 6" descr="http://www.domino-printing.com/Global/en/Product-Range/Thermal-Transfer-Overprinting/Gallery-Images/V-Series-TTO-Ribbons-Thermal-transfer-overpr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12" y="3646115"/>
            <a:ext cx="3211108" cy="33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dentcode.cz/components/com_virtuemart/shop_image/product/B_EX4T1_4e71f3f0f13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06" y="1484784"/>
            <a:ext cx="2736304" cy="26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dentcode.cz/images/bartender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0" y="1516753"/>
            <a:ext cx="29241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8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Termotiskárny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img6.hyperinzerce.cz/x-cz/inz2/8866/8866433-pokladni-termo-tiskarna-epson-tm-t88iii-s-rezack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17" y="1412776"/>
            <a:ext cx="3693196" cy="27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otny-atrima.com/images/citizencts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2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lístkem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o výpůjčkách</a:t>
            </a:r>
          </a:p>
          <a:p>
            <a:r>
              <a:rPr lang="cs-CZ" dirty="0"/>
              <a:t>upozornění na akce</a:t>
            </a:r>
          </a:p>
          <a:p>
            <a:r>
              <a:rPr lang="cs-CZ" dirty="0"/>
              <a:t>novinky z knihovny</a:t>
            </a:r>
          </a:p>
          <a:p>
            <a:r>
              <a:rPr lang="cs-CZ" dirty="0"/>
              <a:t>čárové kódy a QR kódy</a:t>
            </a:r>
          </a:p>
          <a:p>
            <a:pPr lvl="1"/>
            <a:r>
              <a:rPr lang="cs-CZ" dirty="0"/>
              <a:t>akce, slevy, informace</a:t>
            </a:r>
          </a:p>
          <a:p>
            <a:r>
              <a:rPr lang="cs-CZ" dirty="0"/>
              <a:t>pole pro podpis</a:t>
            </a:r>
          </a:p>
          <a:p>
            <a:r>
              <a:rPr lang="cs-CZ" dirty="0"/>
              <a:t>něco jiného???</a:t>
            </a:r>
          </a:p>
        </p:txBody>
      </p:sp>
    </p:spTree>
    <p:extLst>
      <p:ext uri="{BB962C8B-B14F-4D97-AF65-F5344CB8AC3E}">
        <p14:creationId xmlns:p14="http://schemas.microsoft.com/office/powerpoint/2010/main" val="428542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36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  <p:extLst>
      <p:ext uri="{BB962C8B-B14F-4D97-AF65-F5344CB8AC3E}">
        <p14:creationId xmlns:p14="http://schemas.microsoft.com/office/powerpoint/2010/main" val="14628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  <p:extLst>
      <p:ext uri="{BB962C8B-B14F-4D97-AF65-F5344CB8AC3E}">
        <p14:creationId xmlns:p14="http://schemas.microsoft.com/office/powerpoint/2010/main" val="88641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169033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374773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43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24840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048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procesy</a:t>
            </a:r>
          </a:p>
          <a:p>
            <a:r>
              <a:rPr lang="cs-CZ" dirty="0"/>
              <a:t>spolupráce</a:t>
            </a:r>
          </a:p>
          <a:p>
            <a:r>
              <a:rPr lang="cs-CZ" dirty="0"/>
              <a:t>modulární</a:t>
            </a:r>
          </a:p>
          <a:p>
            <a:r>
              <a:rPr lang="cs-CZ" dirty="0" err="1"/>
              <a:t>opensource</a:t>
            </a:r>
            <a:endParaRPr lang="cs-CZ" dirty="0"/>
          </a:p>
          <a:p>
            <a:pPr lvl="1"/>
            <a:r>
              <a:rPr lang="cs-CZ" dirty="0"/>
              <a:t>KOHA, Evergreen</a:t>
            </a:r>
          </a:p>
          <a:p>
            <a:r>
              <a:rPr lang="cs-CZ" dirty="0"/>
              <a:t>Klasické</a:t>
            </a:r>
          </a:p>
          <a:p>
            <a:pPr lvl="1"/>
            <a:r>
              <a:rPr lang="cs-CZ" dirty="0" err="1"/>
              <a:t>Aleph</a:t>
            </a:r>
            <a:r>
              <a:rPr lang="cs-CZ" dirty="0"/>
              <a:t>, Lanius, KP-</a:t>
            </a:r>
            <a:r>
              <a:rPr lang="cs-CZ" dirty="0" err="1"/>
              <a:t>Win</a:t>
            </a:r>
            <a:r>
              <a:rPr lang="cs-CZ" dirty="0"/>
              <a:t>, ARL</a:t>
            </a:r>
          </a:p>
          <a:p>
            <a:r>
              <a:rPr lang="cs-CZ" dirty="0" err="1"/>
              <a:t>Cloudové</a:t>
            </a:r>
            <a:endParaRPr lang="cs-CZ" dirty="0"/>
          </a:p>
          <a:p>
            <a:pPr lvl="1"/>
            <a:r>
              <a:rPr lang="cs-CZ" dirty="0" err="1"/>
              <a:t>Tritius</a:t>
            </a:r>
            <a:r>
              <a:rPr lang="cs-CZ" dirty="0"/>
              <a:t>, Alma...</a:t>
            </a:r>
          </a:p>
        </p:txBody>
      </p:sp>
    </p:spTree>
    <p:extLst>
      <p:ext uri="{BB962C8B-B14F-4D97-AF65-F5344CB8AC3E}">
        <p14:creationId xmlns:p14="http://schemas.microsoft.com/office/powerpoint/2010/main" val="64602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ukázky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ukázky výpůjčního systému KOHA</a:t>
            </a:r>
          </a:p>
          <a:p>
            <a:pPr lvl="1"/>
            <a:r>
              <a:rPr lang="cs-CZ" dirty="0"/>
              <a:t>půjčování</a:t>
            </a:r>
          </a:p>
          <a:p>
            <a:pPr lvl="1"/>
            <a:r>
              <a:rPr lang="cs-CZ" dirty="0"/>
              <a:t>vracení</a:t>
            </a:r>
          </a:p>
          <a:p>
            <a:pPr lvl="1"/>
            <a:r>
              <a:rPr lang="cs-CZ" dirty="0"/>
              <a:t>správa čtenáře</a:t>
            </a:r>
          </a:p>
          <a:p>
            <a:pPr lvl="1"/>
            <a:r>
              <a:rPr lang="cs-CZ" dirty="0"/>
              <a:t>prolongace</a:t>
            </a:r>
          </a:p>
          <a:p>
            <a:pPr lvl="1"/>
            <a:r>
              <a:rPr lang="cs-CZ" dirty="0"/>
              <a:t>upomínky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odesílání e-mailů</a:t>
            </a:r>
          </a:p>
        </p:txBody>
      </p:sp>
    </p:spTree>
    <p:extLst>
      <p:ext uri="{BB962C8B-B14F-4D97-AF65-F5344CB8AC3E}">
        <p14:creationId xmlns:p14="http://schemas.microsoft.com/office/powerpoint/2010/main" val="228921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- 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zkatalogizujte 5 dokumentů z Knihovny Na Křižovatce</a:t>
            </a:r>
          </a:p>
          <a:p>
            <a:r>
              <a:rPr lang="cs-CZ" dirty="0">
                <a:hlinkClick r:id="rId2"/>
              </a:rPr>
              <a:t>formulář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73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17412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krcal@phil.muni.cz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63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vzory KŘ na webu NKP</a:t>
            </a:r>
          </a:p>
          <a:p>
            <a:r>
              <a:rPr lang="cs-CZ" altLang="cs-CZ" dirty="0">
                <a:solidFill>
                  <a:srgbClr val="FFC000"/>
                </a:solidFill>
              </a:rPr>
              <a:t>ukázka řádu KJM</a:t>
            </a:r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883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91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4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5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94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edd1d072d0bab5dd68991aa46461ff51ec77e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3669</TotalTime>
  <Words>545</Words>
  <Application>Microsoft Office PowerPoint</Application>
  <PresentationFormat>Předvádění na obrazovce (4:3)</PresentationFormat>
  <Paragraphs>148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Tahoma</vt:lpstr>
      <vt:lpstr>Verdana</vt:lpstr>
      <vt:lpstr>Wingdings</vt:lpstr>
      <vt:lpstr>template</vt:lpstr>
      <vt:lpstr>Výpůjční služby, katalogizace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Tiskárny čárového kódu + SW</vt:lpstr>
      <vt:lpstr>Termotiskárny</vt:lpstr>
      <vt:lpstr>Práce s lístkem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Knihovní systém</vt:lpstr>
      <vt:lpstr>Praktické ukázky</vt:lpstr>
      <vt:lpstr>Úkol - katalogizace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166</cp:revision>
  <dcterms:created xsi:type="dcterms:W3CDTF">2008-06-02T21:04:14Z</dcterms:created>
  <dcterms:modified xsi:type="dcterms:W3CDTF">2017-03-14T20:42:45Z</dcterms:modified>
</cp:coreProperties>
</file>