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19. 2. 2017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19. 2. 2017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reativni-uceni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Informační společnost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VIKBB66</a:t>
            </a:r>
          </a:p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7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43" y="1797819"/>
            <a:ext cx="6963258" cy="40241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(ne)mluví?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648" y="1791211"/>
            <a:ext cx="2408706" cy="30202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23" y="1826043"/>
            <a:ext cx="2418720" cy="3285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77" y="2794986"/>
            <a:ext cx="5142161" cy="25139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150" y="5308931"/>
            <a:ext cx="5418314" cy="11236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844" y="350435"/>
            <a:ext cx="5065980" cy="17902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27" y="5670787"/>
            <a:ext cx="4951710" cy="8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1" y="3668730"/>
            <a:ext cx="7087267" cy="3072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mluví?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7564" y="1384723"/>
            <a:ext cx="4243279" cy="43502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1" y="1523156"/>
            <a:ext cx="5479124" cy="20366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98" y="4399014"/>
            <a:ext cx="924606" cy="13187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539" y="4399014"/>
            <a:ext cx="976051" cy="1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čekáte Vy?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9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cs-CZ" dirty="0"/>
              <a:t>Komunikace; písmo a řeč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Historie informatiky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Informační revoluce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Technologické změny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Ekonomické změny, změny v managementu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Společenské změny, nová povolání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Změny v umění a kultuře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Sociální informatika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Učící se společnost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Nové formy vzdělanosti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Učitel a student v 21. století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Etické problémy a dilemata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Filosofické problémy a informační společnost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4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a paradigmata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Kurz je koncipován strukturalisticky</a:t>
            </a:r>
          </a:p>
          <a:p>
            <a:r>
              <a:rPr lang="cs-CZ" dirty="0" smtClean="0"/>
              <a:t>Forma: přednášky + diskuse + video</a:t>
            </a:r>
          </a:p>
          <a:p>
            <a:r>
              <a:rPr lang="cs-CZ" dirty="0" smtClean="0"/>
              <a:t>Z čeho se učit?</a:t>
            </a:r>
          </a:p>
          <a:p>
            <a:r>
              <a:rPr lang="cs-CZ" dirty="0" smtClean="0"/>
              <a:t>Jde v něm o sondu do myšlení, hermeneutiku, interpretaci než o fakta</a:t>
            </a:r>
          </a:p>
          <a:p>
            <a:r>
              <a:rPr lang="cs-CZ" dirty="0" smtClean="0"/>
              <a:t>Témata nemusí být pevná</a:t>
            </a:r>
          </a:p>
          <a:p>
            <a:r>
              <a:rPr lang="cs-CZ" dirty="0" smtClean="0"/>
              <a:t>Kurz je interdisciplinární:</a:t>
            </a:r>
          </a:p>
          <a:p>
            <a:pPr lvl="1"/>
            <a:r>
              <a:rPr lang="cs-CZ" dirty="0" smtClean="0"/>
              <a:t>Informatika </a:t>
            </a:r>
          </a:p>
          <a:p>
            <a:pPr lvl="1"/>
            <a:r>
              <a:rPr lang="cs-CZ" dirty="0" smtClean="0"/>
              <a:t>Sociologie</a:t>
            </a:r>
          </a:p>
          <a:p>
            <a:pPr lvl="1"/>
            <a:r>
              <a:rPr lang="cs-CZ" dirty="0" smtClean="0"/>
              <a:t>Informační věda</a:t>
            </a:r>
          </a:p>
          <a:p>
            <a:pPr lvl="1"/>
            <a:r>
              <a:rPr lang="cs-CZ" dirty="0" smtClean="0"/>
              <a:t>Pedagogika</a:t>
            </a:r>
          </a:p>
          <a:p>
            <a:pPr lvl="1"/>
            <a:r>
              <a:rPr lang="cs-CZ" dirty="0" smtClean="0"/>
              <a:t>Filosofie</a:t>
            </a:r>
          </a:p>
          <a:p>
            <a:pPr lvl="1"/>
            <a:r>
              <a:rPr lang="cs-CZ" dirty="0" smtClean="0"/>
              <a:t>Ekonomie</a:t>
            </a:r>
          </a:p>
          <a:p>
            <a:pPr lvl="1"/>
            <a:r>
              <a:rPr lang="cs-CZ" dirty="0" smtClean="0"/>
              <a:t>Historiografie a historie</a:t>
            </a:r>
          </a:p>
          <a:p>
            <a:pPr lvl="1"/>
            <a:r>
              <a:rPr lang="cs-CZ" dirty="0" smtClean="0"/>
              <a:t>Uměnovědy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7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cs-CZ" dirty="0" smtClean="0"/>
              <a:t>Článek na </a:t>
            </a:r>
            <a:r>
              <a:rPr lang="cs-CZ" dirty="0" smtClean="0"/>
              <a:t>Medium nebo </a:t>
            </a:r>
            <a:r>
              <a:rPr lang="cs-CZ" dirty="0" err="1" smtClean="0"/>
              <a:t>Inflow</a:t>
            </a:r>
            <a:r>
              <a:rPr lang="cs-CZ" dirty="0" smtClean="0"/>
              <a:t> </a:t>
            </a:r>
            <a:r>
              <a:rPr lang="cs-CZ" dirty="0" smtClean="0"/>
              <a:t>(nebo jinde) – po mé supervizi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Ústní zkouška (rozprava nad tématem a vybraným problémem)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Projekt na podporu informační a učící se společnosti – po mém schválení</a:t>
            </a:r>
          </a:p>
          <a:p>
            <a:pPr lvl="1"/>
            <a:r>
              <a:rPr lang="cs-CZ" dirty="0" smtClean="0">
                <a:hlinkClick r:id="rId2"/>
              </a:rPr>
              <a:t>http://kreativni-uceni.cz/</a:t>
            </a:r>
            <a:endParaRPr lang="cs-CZ" dirty="0" smtClean="0"/>
          </a:p>
          <a:p>
            <a:pPr lvl="1"/>
            <a:r>
              <a:rPr lang="cs-CZ" dirty="0" smtClean="0"/>
              <a:t>Digitální knihovna</a:t>
            </a:r>
          </a:p>
          <a:p>
            <a:pPr lvl="1"/>
            <a:r>
              <a:rPr lang="cs-CZ" dirty="0" smtClean="0"/>
              <a:t>Kurátorské projekty</a:t>
            </a:r>
          </a:p>
          <a:p>
            <a:pPr lvl="1"/>
            <a:r>
              <a:rPr lang="cs-CZ" dirty="0" smtClean="0"/>
              <a:t>Edu projekty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  <a:p>
            <a:r>
              <a:rPr lang="cs-CZ" dirty="0" smtClean="0"/>
              <a:t>Zápočet nedostane ten, kdo řekne že Jonák nebo TDKIV definují IS….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+Účast 80 % a více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Pro kombinované studenty – každé dvě chybějící přednášky lze nahradit jedním publikovaným článkem na téma, kterého se týkaly.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Oborové téma k informační vědě</a:t>
            </a:r>
          </a:p>
          <a:p>
            <a:r>
              <a:rPr lang="cs-CZ" dirty="0" smtClean="0"/>
              <a:t>Široce interpretovatelné</a:t>
            </a:r>
          </a:p>
          <a:p>
            <a:r>
              <a:rPr lang="cs-CZ" dirty="0" smtClean="0"/>
              <a:t>Zajímavé problémy</a:t>
            </a:r>
          </a:p>
          <a:p>
            <a:r>
              <a:rPr lang="cs-CZ" dirty="0" smtClean="0"/>
              <a:t>Impakt</a:t>
            </a:r>
          </a:p>
          <a:p>
            <a:r>
              <a:rPr lang="cs-CZ" dirty="0" smtClean="0"/>
              <a:t>Prožitek</a:t>
            </a:r>
          </a:p>
          <a:p>
            <a:r>
              <a:rPr lang="cs-CZ" dirty="0" smtClean="0"/>
              <a:t>Osobní motivace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c63bf68e31b775bf16f7f25bc9c43f968efadc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196</Words>
  <Application>Microsoft Office PowerPoint</Application>
  <PresentationFormat>Vlastní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Continental_World_16x9</vt:lpstr>
      <vt:lpstr>Informační společnost</vt:lpstr>
      <vt:lpstr>Kdo to (ne)mluví?</vt:lpstr>
      <vt:lpstr>Kdo to mluví?</vt:lpstr>
      <vt:lpstr>Co čekáte Vy?</vt:lpstr>
      <vt:lpstr>Osnova</vt:lpstr>
      <vt:lpstr>Formy a paradigmata</vt:lpstr>
      <vt:lpstr>Možnosti ukončení</vt:lpstr>
      <vt:lpstr>Motivace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2017-02-19T22:00:34Z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