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7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1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7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8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2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2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693D-E907-4A8E-A403-73CF738DC3EF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15436" y="6000041"/>
            <a:ext cx="756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s-CZ" sz="2400" smtClean="0">
                <a:latin typeface="Garamond" panose="02020404030301010803" pitchFamily="18" charset="0"/>
              </a:rPr>
              <a:t>5</a:t>
            </a:r>
            <a:r>
              <a:rPr lang="cs-CZ" sz="2400" smtClean="0">
                <a:latin typeface="Garamond" panose="02020404030301010803" pitchFamily="18" charset="0"/>
              </a:rPr>
              <a:t>. dubna 2018</a:t>
            </a:r>
            <a:endParaRPr lang="en-GB" sz="2400">
              <a:latin typeface="Garamond" panose="020204040303010108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7253" t="15808" r="34015" b="16544"/>
          <a:stretch/>
        </p:blipFill>
        <p:spPr>
          <a:xfrm>
            <a:off x="3999478" y="446405"/>
            <a:ext cx="4195410" cy="55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3069" t="16360" r="42226" b="51150"/>
          <a:stretch/>
        </p:blipFill>
        <p:spPr>
          <a:xfrm>
            <a:off x="611229" y="409629"/>
            <a:ext cx="4942406" cy="6139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2943" t="48620" r="41056" b="16176"/>
          <a:stretch/>
        </p:blipFill>
        <p:spPr>
          <a:xfrm>
            <a:off x="6619855" y="409629"/>
            <a:ext cx="4963003" cy="61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t="17451" r="12933" b="11568"/>
          <a:stretch/>
        </p:blipFill>
        <p:spPr>
          <a:xfrm>
            <a:off x="968188" y="828081"/>
            <a:ext cx="4338793" cy="57744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9020" r="2770" b="10588"/>
          <a:stretch/>
        </p:blipFill>
        <p:spPr>
          <a:xfrm>
            <a:off x="5836023" y="202456"/>
            <a:ext cx="4464424" cy="6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2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10196" r="13804" b="54275"/>
          <a:stretch/>
        </p:blipFill>
        <p:spPr>
          <a:xfrm>
            <a:off x="6347010" y="416858"/>
            <a:ext cx="5230908" cy="35366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25295" r="9448" b="9607"/>
          <a:stretch/>
        </p:blipFill>
        <p:spPr>
          <a:xfrm>
            <a:off x="658905" y="416858"/>
            <a:ext cx="5064034" cy="60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41450" r="13804" b="10196"/>
          <a:stretch/>
        </p:blipFill>
        <p:spPr>
          <a:xfrm>
            <a:off x="445109" y="847166"/>
            <a:ext cx="5662061" cy="52100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9608" r="6544" b="32745"/>
          <a:stretch/>
        </p:blipFill>
        <p:spPr>
          <a:xfrm>
            <a:off x="6293222" y="416859"/>
            <a:ext cx="5591781" cy="58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</Words>
  <Application>Microsoft Office PowerPoint</Application>
  <PresentationFormat>Širokoúhlá obrazovka</PresentationFormat>
  <Paragraphs>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Drábek</dc:creator>
  <cp:lastModifiedBy>Pavel Drábek</cp:lastModifiedBy>
  <cp:revision>41</cp:revision>
  <dcterms:created xsi:type="dcterms:W3CDTF">2018-04-03T08:21:28Z</dcterms:created>
  <dcterms:modified xsi:type="dcterms:W3CDTF">2018-04-05T12:00:58Z</dcterms:modified>
</cp:coreProperties>
</file>