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Lst>
  <p:notesMasterIdLst>
    <p:notesMasterId r:id="rId76"/>
  </p:notesMasterIdLst>
  <p:handoutMasterIdLst>
    <p:handoutMasterId r:id="rId77"/>
  </p:handoutMasterIdLst>
  <p:sldIdLst>
    <p:sldId id="315" r:id="rId2"/>
    <p:sldId id="316" r:id="rId3"/>
    <p:sldId id="377" r:id="rId4"/>
    <p:sldId id="381" r:id="rId5"/>
    <p:sldId id="378" r:id="rId6"/>
    <p:sldId id="379" r:id="rId7"/>
    <p:sldId id="382" r:id="rId8"/>
    <p:sldId id="384" r:id="rId9"/>
    <p:sldId id="383" r:id="rId10"/>
    <p:sldId id="386" r:id="rId11"/>
    <p:sldId id="385" r:id="rId12"/>
    <p:sldId id="352" r:id="rId13"/>
    <p:sldId id="277" r:id="rId14"/>
    <p:sldId id="295" r:id="rId15"/>
    <p:sldId id="301" r:id="rId16"/>
    <p:sldId id="302" r:id="rId17"/>
    <p:sldId id="306" r:id="rId18"/>
    <p:sldId id="297" r:id="rId19"/>
    <p:sldId id="298" r:id="rId20"/>
    <p:sldId id="296" r:id="rId21"/>
    <p:sldId id="294" r:id="rId22"/>
    <p:sldId id="282" r:id="rId23"/>
    <p:sldId id="293" r:id="rId24"/>
    <p:sldId id="283" r:id="rId25"/>
    <p:sldId id="284" r:id="rId26"/>
    <p:sldId id="299" r:id="rId27"/>
    <p:sldId id="285" r:id="rId28"/>
    <p:sldId id="300" r:id="rId29"/>
    <p:sldId id="286" r:id="rId30"/>
    <p:sldId id="287" r:id="rId31"/>
    <p:sldId id="310" r:id="rId32"/>
    <p:sldId id="307" r:id="rId33"/>
    <p:sldId id="308" r:id="rId34"/>
    <p:sldId id="309" r:id="rId35"/>
    <p:sldId id="288" r:id="rId36"/>
    <p:sldId id="289" r:id="rId37"/>
    <p:sldId id="311" r:id="rId38"/>
    <p:sldId id="312" r:id="rId39"/>
    <p:sldId id="313" r:id="rId40"/>
    <p:sldId id="314"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Lst>
  <p:sldSz cx="12192000" cy="6858000"/>
  <p:notesSz cx="9656763" cy="6877050"/>
  <p:defaultTextStyle>
    <a:defPPr>
      <a:defRPr lang="cs-CZ"/>
    </a:defPPr>
    <a:lvl1pPr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8D86"/>
    <a:srgbClr val="DBDA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0888" autoAdjust="0"/>
  </p:normalViewPr>
  <p:slideViewPr>
    <p:cSldViewPr>
      <p:cViewPr varScale="1">
        <p:scale>
          <a:sx n="68" d="100"/>
          <a:sy n="68" d="100"/>
        </p:scale>
        <p:origin x="317" y="58"/>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slide" Target="slides/slide53.xml"/><Relationship Id="rId1"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1389C-4EF4-44B2-BE24-F1A1B32729F2}" type="doc">
      <dgm:prSet loTypeId="urn:microsoft.com/office/officeart/2005/8/layout/equation1" loCatId="process" qsTypeId="urn:microsoft.com/office/officeart/2005/8/quickstyle/simple1" qsCatId="simple" csTypeId="urn:microsoft.com/office/officeart/2005/8/colors/colorful1" csCatId="colorful" phldr="1"/>
      <dgm:spPr/>
    </dgm:pt>
    <dgm:pt modelId="{9D70993A-E160-4213-A7F9-72F89F747390}">
      <dgm:prSet phldrT="[Text]"/>
      <dgm:spPr/>
      <dgm:t>
        <a:bodyPr/>
        <a:lstStyle/>
        <a:p>
          <a:r>
            <a:rPr lang="cs-CZ" dirty="0" smtClean="0"/>
            <a:t>území</a:t>
          </a:r>
          <a:endParaRPr lang="cs-CZ" dirty="0"/>
        </a:p>
      </dgm:t>
    </dgm:pt>
    <dgm:pt modelId="{6356C4C7-E2BC-435E-BADE-61AF37D1C8A8}" type="parTrans" cxnId="{7FBC360E-244F-40C5-AFCE-5D5CD015C7D7}">
      <dgm:prSet/>
      <dgm:spPr/>
      <dgm:t>
        <a:bodyPr/>
        <a:lstStyle/>
        <a:p>
          <a:endParaRPr lang="cs-CZ"/>
        </a:p>
      </dgm:t>
    </dgm:pt>
    <dgm:pt modelId="{39CAE222-6068-4187-BC12-875D06B903F0}" type="sibTrans" cxnId="{7FBC360E-244F-40C5-AFCE-5D5CD015C7D7}">
      <dgm:prSet/>
      <dgm:spPr/>
      <dgm:t>
        <a:bodyPr/>
        <a:lstStyle/>
        <a:p>
          <a:endParaRPr lang="cs-CZ"/>
        </a:p>
      </dgm:t>
    </dgm:pt>
    <dgm:pt modelId="{27ECC5CD-BB7D-4599-9AEA-3F773D2878E1}">
      <dgm:prSet phldrT="[Text]"/>
      <dgm:spPr/>
      <dgm:t>
        <a:bodyPr/>
        <a:lstStyle/>
        <a:p>
          <a:r>
            <a:rPr lang="cs-CZ" dirty="0" smtClean="0"/>
            <a:t>moc. </a:t>
          </a:r>
          <a:r>
            <a:rPr lang="cs-CZ" dirty="0" err="1" smtClean="0"/>
            <a:t>orga-nizace</a:t>
          </a:r>
          <a:r>
            <a:rPr lang="cs-CZ" dirty="0" smtClean="0"/>
            <a:t> </a:t>
          </a:r>
          <a:endParaRPr lang="cs-CZ" dirty="0"/>
        </a:p>
      </dgm:t>
    </dgm:pt>
    <dgm:pt modelId="{21328083-E958-40B7-A72C-4A9FDF8EDE26}" type="parTrans" cxnId="{3DA7665F-8520-4737-A293-C08E79C96D74}">
      <dgm:prSet/>
      <dgm:spPr/>
      <dgm:t>
        <a:bodyPr/>
        <a:lstStyle/>
        <a:p>
          <a:endParaRPr lang="cs-CZ"/>
        </a:p>
      </dgm:t>
    </dgm:pt>
    <dgm:pt modelId="{BB0F5117-A6D8-467A-88DF-088ADCE34FEE}" type="sibTrans" cxnId="{3DA7665F-8520-4737-A293-C08E79C96D74}">
      <dgm:prSet/>
      <dgm:spPr/>
      <dgm:t>
        <a:bodyPr/>
        <a:lstStyle/>
        <a:p>
          <a:endParaRPr lang="cs-CZ"/>
        </a:p>
      </dgm:t>
    </dgm:pt>
    <dgm:pt modelId="{817905FD-6C23-479F-BF21-6449082CF816}">
      <dgm:prSet phldrT="[Text]"/>
      <dgm:spPr/>
      <dgm:t>
        <a:bodyPr/>
        <a:lstStyle/>
        <a:p>
          <a:r>
            <a:rPr lang="cs-CZ" dirty="0" smtClean="0"/>
            <a:t>STÁT</a:t>
          </a:r>
          <a:endParaRPr lang="cs-CZ" dirty="0"/>
        </a:p>
      </dgm:t>
    </dgm:pt>
    <dgm:pt modelId="{4B5155D1-EC03-4FEF-B8E2-7BE6A3A1CCB7}" type="parTrans" cxnId="{2C001033-F056-4526-9F5D-5D581612DE2E}">
      <dgm:prSet/>
      <dgm:spPr/>
      <dgm:t>
        <a:bodyPr/>
        <a:lstStyle/>
        <a:p>
          <a:endParaRPr lang="cs-CZ"/>
        </a:p>
      </dgm:t>
    </dgm:pt>
    <dgm:pt modelId="{6954C39D-5FB6-4B1B-A3F5-4F78A03DD5F2}" type="sibTrans" cxnId="{2C001033-F056-4526-9F5D-5D581612DE2E}">
      <dgm:prSet/>
      <dgm:spPr/>
      <dgm:t>
        <a:bodyPr/>
        <a:lstStyle/>
        <a:p>
          <a:endParaRPr lang="cs-CZ"/>
        </a:p>
      </dgm:t>
    </dgm:pt>
    <dgm:pt modelId="{3D3F37DE-3140-418E-AF8D-7FAE03671356}">
      <dgm:prSet phldrT="[Text]"/>
      <dgm:spPr/>
      <dgm:t>
        <a:bodyPr/>
        <a:lstStyle/>
        <a:p>
          <a:r>
            <a:rPr lang="cs-CZ" dirty="0" smtClean="0"/>
            <a:t>obyv.</a:t>
          </a:r>
          <a:endParaRPr lang="cs-CZ" dirty="0"/>
        </a:p>
      </dgm:t>
    </dgm:pt>
    <dgm:pt modelId="{75E994B0-2EE4-4BC3-ABCA-FEBEA2C47849}" type="parTrans" cxnId="{D035FF37-7720-4E88-8E03-7E239DD05382}">
      <dgm:prSet/>
      <dgm:spPr/>
      <dgm:t>
        <a:bodyPr/>
        <a:lstStyle/>
        <a:p>
          <a:endParaRPr lang="cs-CZ"/>
        </a:p>
      </dgm:t>
    </dgm:pt>
    <dgm:pt modelId="{E29D3E92-A630-4F93-81C2-2E5CCA5D2C4F}" type="sibTrans" cxnId="{D035FF37-7720-4E88-8E03-7E239DD05382}">
      <dgm:prSet/>
      <dgm:spPr/>
      <dgm:t>
        <a:bodyPr/>
        <a:lstStyle/>
        <a:p>
          <a:endParaRPr lang="cs-CZ"/>
        </a:p>
      </dgm:t>
    </dgm:pt>
    <dgm:pt modelId="{A576DBF3-2F14-4E01-B9DC-D906C240C991}" type="pres">
      <dgm:prSet presAssocID="{7C41389C-4EF4-44B2-BE24-F1A1B32729F2}" presName="linearFlow" presStyleCnt="0">
        <dgm:presLayoutVars>
          <dgm:dir/>
          <dgm:resizeHandles val="exact"/>
        </dgm:presLayoutVars>
      </dgm:prSet>
      <dgm:spPr/>
    </dgm:pt>
    <dgm:pt modelId="{2B764236-7794-4D05-8E95-AEC7E13E8FEE}" type="pres">
      <dgm:prSet presAssocID="{9D70993A-E160-4213-A7F9-72F89F747390}" presName="node" presStyleLbl="node1" presStyleIdx="0" presStyleCnt="4">
        <dgm:presLayoutVars>
          <dgm:bulletEnabled val="1"/>
        </dgm:presLayoutVars>
      </dgm:prSet>
      <dgm:spPr/>
      <dgm:t>
        <a:bodyPr/>
        <a:lstStyle/>
        <a:p>
          <a:endParaRPr lang="cs-CZ"/>
        </a:p>
      </dgm:t>
    </dgm:pt>
    <dgm:pt modelId="{382449DF-A422-4D77-8773-169DA23A350B}" type="pres">
      <dgm:prSet presAssocID="{39CAE222-6068-4187-BC12-875D06B903F0}" presName="spacerL" presStyleCnt="0"/>
      <dgm:spPr/>
    </dgm:pt>
    <dgm:pt modelId="{A98FC106-76C6-496C-AE9D-46A953D8E171}" type="pres">
      <dgm:prSet presAssocID="{39CAE222-6068-4187-BC12-875D06B903F0}" presName="sibTrans" presStyleLbl="sibTrans2D1" presStyleIdx="0" presStyleCnt="3"/>
      <dgm:spPr/>
      <dgm:t>
        <a:bodyPr/>
        <a:lstStyle/>
        <a:p>
          <a:endParaRPr lang="cs-CZ"/>
        </a:p>
      </dgm:t>
    </dgm:pt>
    <dgm:pt modelId="{E4FC1FCA-50BD-444E-B999-C35E89DA9202}" type="pres">
      <dgm:prSet presAssocID="{39CAE222-6068-4187-BC12-875D06B903F0}" presName="spacerR" presStyleCnt="0"/>
      <dgm:spPr/>
    </dgm:pt>
    <dgm:pt modelId="{247CC8F5-A222-4972-9BAC-8A08B671B567}" type="pres">
      <dgm:prSet presAssocID="{3D3F37DE-3140-418E-AF8D-7FAE03671356}" presName="node" presStyleLbl="node1" presStyleIdx="1" presStyleCnt="4">
        <dgm:presLayoutVars>
          <dgm:bulletEnabled val="1"/>
        </dgm:presLayoutVars>
      </dgm:prSet>
      <dgm:spPr/>
      <dgm:t>
        <a:bodyPr/>
        <a:lstStyle/>
        <a:p>
          <a:endParaRPr lang="cs-CZ"/>
        </a:p>
      </dgm:t>
    </dgm:pt>
    <dgm:pt modelId="{0654B4EC-51D7-4E9D-95A7-75BF11A87EF1}" type="pres">
      <dgm:prSet presAssocID="{E29D3E92-A630-4F93-81C2-2E5CCA5D2C4F}" presName="spacerL" presStyleCnt="0"/>
      <dgm:spPr/>
    </dgm:pt>
    <dgm:pt modelId="{A0097E20-3608-45FB-B070-7C2C8D40D110}" type="pres">
      <dgm:prSet presAssocID="{E29D3E92-A630-4F93-81C2-2E5CCA5D2C4F}" presName="sibTrans" presStyleLbl="sibTrans2D1" presStyleIdx="1" presStyleCnt="3"/>
      <dgm:spPr/>
      <dgm:t>
        <a:bodyPr/>
        <a:lstStyle/>
        <a:p>
          <a:endParaRPr lang="cs-CZ"/>
        </a:p>
      </dgm:t>
    </dgm:pt>
    <dgm:pt modelId="{33FC8710-7228-46BD-A61B-0557CB7C3974}" type="pres">
      <dgm:prSet presAssocID="{E29D3E92-A630-4F93-81C2-2E5CCA5D2C4F}" presName="spacerR" presStyleCnt="0"/>
      <dgm:spPr/>
    </dgm:pt>
    <dgm:pt modelId="{7BFBC0DA-2567-422B-859D-E6DD3823063C}" type="pres">
      <dgm:prSet presAssocID="{27ECC5CD-BB7D-4599-9AEA-3F773D2878E1}" presName="node" presStyleLbl="node1" presStyleIdx="2" presStyleCnt="4">
        <dgm:presLayoutVars>
          <dgm:bulletEnabled val="1"/>
        </dgm:presLayoutVars>
      </dgm:prSet>
      <dgm:spPr/>
      <dgm:t>
        <a:bodyPr/>
        <a:lstStyle/>
        <a:p>
          <a:endParaRPr lang="cs-CZ"/>
        </a:p>
      </dgm:t>
    </dgm:pt>
    <dgm:pt modelId="{A670BD2A-27A6-42E3-9CAB-C7F7B6C63651}" type="pres">
      <dgm:prSet presAssocID="{BB0F5117-A6D8-467A-88DF-088ADCE34FEE}" presName="spacerL" presStyleCnt="0"/>
      <dgm:spPr/>
    </dgm:pt>
    <dgm:pt modelId="{E3BD2BA1-82B7-4DC7-8177-B2F4FF3E71C7}" type="pres">
      <dgm:prSet presAssocID="{BB0F5117-A6D8-467A-88DF-088ADCE34FEE}" presName="sibTrans" presStyleLbl="sibTrans2D1" presStyleIdx="2" presStyleCnt="3"/>
      <dgm:spPr/>
      <dgm:t>
        <a:bodyPr/>
        <a:lstStyle/>
        <a:p>
          <a:endParaRPr lang="cs-CZ"/>
        </a:p>
      </dgm:t>
    </dgm:pt>
    <dgm:pt modelId="{076EF4F5-16C5-45CB-9859-4CEF28DB6934}" type="pres">
      <dgm:prSet presAssocID="{BB0F5117-A6D8-467A-88DF-088ADCE34FEE}" presName="spacerR" presStyleCnt="0"/>
      <dgm:spPr/>
    </dgm:pt>
    <dgm:pt modelId="{C67C4B3A-85F6-4B45-BAAA-1BB4C15BE159}" type="pres">
      <dgm:prSet presAssocID="{817905FD-6C23-479F-BF21-6449082CF816}" presName="node" presStyleLbl="node1" presStyleIdx="3" presStyleCnt="4">
        <dgm:presLayoutVars>
          <dgm:bulletEnabled val="1"/>
        </dgm:presLayoutVars>
      </dgm:prSet>
      <dgm:spPr/>
      <dgm:t>
        <a:bodyPr/>
        <a:lstStyle/>
        <a:p>
          <a:endParaRPr lang="cs-CZ"/>
        </a:p>
      </dgm:t>
    </dgm:pt>
  </dgm:ptLst>
  <dgm:cxnLst>
    <dgm:cxn modelId="{B204BDC3-CBE4-4AC7-AF5F-FA432F31C843}" type="presOf" srcId="{9D70993A-E160-4213-A7F9-72F89F747390}" destId="{2B764236-7794-4D05-8E95-AEC7E13E8FEE}" srcOrd="0" destOrd="0" presId="urn:microsoft.com/office/officeart/2005/8/layout/equation1"/>
    <dgm:cxn modelId="{7B0DA28A-7220-4970-937C-8A6F540E4F49}" type="presOf" srcId="{7C41389C-4EF4-44B2-BE24-F1A1B32729F2}" destId="{A576DBF3-2F14-4E01-B9DC-D906C240C991}" srcOrd="0" destOrd="0" presId="urn:microsoft.com/office/officeart/2005/8/layout/equation1"/>
    <dgm:cxn modelId="{2C001033-F056-4526-9F5D-5D581612DE2E}" srcId="{7C41389C-4EF4-44B2-BE24-F1A1B32729F2}" destId="{817905FD-6C23-479F-BF21-6449082CF816}" srcOrd="3" destOrd="0" parTransId="{4B5155D1-EC03-4FEF-B8E2-7BE6A3A1CCB7}" sibTransId="{6954C39D-5FB6-4B1B-A3F5-4F78A03DD5F2}"/>
    <dgm:cxn modelId="{4CA79247-5862-4C37-9C2C-BCEF2BF51BF0}" type="presOf" srcId="{39CAE222-6068-4187-BC12-875D06B903F0}" destId="{A98FC106-76C6-496C-AE9D-46A953D8E171}" srcOrd="0" destOrd="0" presId="urn:microsoft.com/office/officeart/2005/8/layout/equation1"/>
    <dgm:cxn modelId="{175019B8-D11F-40D1-8F27-07473464CE82}" type="presOf" srcId="{3D3F37DE-3140-418E-AF8D-7FAE03671356}" destId="{247CC8F5-A222-4972-9BAC-8A08B671B567}" srcOrd="0" destOrd="0" presId="urn:microsoft.com/office/officeart/2005/8/layout/equation1"/>
    <dgm:cxn modelId="{0774919E-8B41-4772-B11A-AD04095FD78A}" type="presOf" srcId="{BB0F5117-A6D8-467A-88DF-088ADCE34FEE}" destId="{E3BD2BA1-82B7-4DC7-8177-B2F4FF3E71C7}" srcOrd="0" destOrd="0" presId="urn:microsoft.com/office/officeart/2005/8/layout/equation1"/>
    <dgm:cxn modelId="{DF53F850-361D-4388-87E2-A55E9540855E}" type="presOf" srcId="{E29D3E92-A630-4F93-81C2-2E5CCA5D2C4F}" destId="{A0097E20-3608-45FB-B070-7C2C8D40D110}" srcOrd="0" destOrd="0" presId="urn:microsoft.com/office/officeart/2005/8/layout/equation1"/>
    <dgm:cxn modelId="{D035FF37-7720-4E88-8E03-7E239DD05382}" srcId="{7C41389C-4EF4-44B2-BE24-F1A1B32729F2}" destId="{3D3F37DE-3140-418E-AF8D-7FAE03671356}" srcOrd="1" destOrd="0" parTransId="{75E994B0-2EE4-4BC3-ABCA-FEBEA2C47849}" sibTransId="{E29D3E92-A630-4F93-81C2-2E5CCA5D2C4F}"/>
    <dgm:cxn modelId="{3DA7665F-8520-4737-A293-C08E79C96D74}" srcId="{7C41389C-4EF4-44B2-BE24-F1A1B32729F2}" destId="{27ECC5CD-BB7D-4599-9AEA-3F773D2878E1}" srcOrd="2" destOrd="0" parTransId="{21328083-E958-40B7-A72C-4A9FDF8EDE26}" sibTransId="{BB0F5117-A6D8-467A-88DF-088ADCE34FEE}"/>
    <dgm:cxn modelId="{7FBC360E-244F-40C5-AFCE-5D5CD015C7D7}" srcId="{7C41389C-4EF4-44B2-BE24-F1A1B32729F2}" destId="{9D70993A-E160-4213-A7F9-72F89F747390}" srcOrd="0" destOrd="0" parTransId="{6356C4C7-E2BC-435E-BADE-61AF37D1C8A8}" sibTransId="{39CAE222-6068-4187-BC12-875D06B903F0}"/>
    <dgm:cxn modelId="{1A516B81-74D6-4353-B436-DC627F93A126}" type="presOf" srcId="{817905FD-6C23-479F-BF21-6449082CF816}" destId="{C67C4B3A-85F6-4B45-BAAA-1BB4C15BE159}" srcOrd="0" destOrd="0" presId="urn:microsoft.com/office/officeart/2005/8/layout/equation1"/>
    <dgm:cxn modelId="{BD22167C-C116-4D90-B703-A65C552160C7}" type="presOf" srcId="{27ECC5CD-BB7D-4599-9AEA-3F773D2878E1}" destId="{7BFBC0DA-2567-422B-859D-E6DD3823063C}" srcOrd="0" destOrd="0" presId="urn:microsoft.com/office/officeart/2005/8/layout/equation1"/>
    <dgm:cxn modelId="{997814FA-7906-49A9-A355-5C953FFE41FD}" type="presParOf" srcId="{A576DBF3-2F14-4E01-B9DC-D906C240C991}" destId="{2B764236-7794-4D05-8E95-AEC7E13E8FEE}" srcOrd="0" destOrd="0" presId="urn:microsoft.com/office/officeart/2005/8/layout/equation1"/>
    <dgm:cxn modelId="{5A619BE1-1F4B-4860-9BD1-A1545E79F2A5}" type="presParOf" srcId="{A576DBF3-2F14-4E01-B9DC-D906C240C991}" destId="{382449DF-A422-4D77-8773-169DA23A350B}" srcOrd="1" destOrd="0" presId="urn:microsoft.com/office/officeart/2005/8/layout/equation1"/>
    <dgm:cxn modelId="{9E072B15-46DA-4246-B87B-23A29880FB99}" type="presParOf" srcId="{A576DBF3-2F14-4E01-B9DC-D906C240C991}" destId="{A98FC106-76C6-496C-AE9D-46A953D8E171}" srcOrd="2" destOrd="0" presId="urn:microsoft.com/office/officeart/2005/8/layout/equation1"/>
    <dgm:cxn modelId="{866D1E58-E631-4852-826D-BD0D8A550F02}" type="presParOf" srcId="{A576DBF3-2F14-4E01-B9DC-D906C240C991}" destId="{E4FC1FCA-50BD-444E-B999-C35E89DA9202}" srcOrd="3" destOrd="0" presId="urn:microsoft.com/office/officeart/2005/8/layout/equation1"/>
    <dgm:cxn modelId="{61F89EA2-8651-4102-86D4-EBDA4EC1E982}" type="presParOf" srcId="{A576DBF3-2F14-4E01-B9DC-D906C240C991}" destId="{247CC8F5-A222-4972-9BAC-8A08B671B567}" srcOrd="4" destOrd="0" presId="urn:microsoft.com/office/officeart/2005/8/layout/equation1"/>
    <dgm:cxn modelId="{E8AB61F3-E950-4DD5-96F1-5D4CCB0FF9E3}" type="presParOf" srcId="{A576DBF3-2F14-4E01-B9DC-D906C240C991}" destId="{0654B4EC-51D7-4E9D-95A7-75BF11A87EF1}" srcOrd="5" destOrd="0" presId="urn:microsoft.com/office/officeart/2005/8/layout/equation1"/>
    <dgm:cxn modelId="{81817E5C-7A62-4655-B0A2-42CE03AC5535}" type="presParOf" srcId="{A576DBF3-2F14-4E01-B9DC-D906C240C991}" destId="{A0097E20-3608-45FB-B070-7C2C8D40D110}" srcOrd="6" destOrd="0" presId="urn:microsoft.com/office/officeart/2005/8/layout/equation1"/>
    <dgm:cxn modelId="{DCAF699C-D553-4FBF-89B4-546517F41B6A}" type="presParOf" srcId="{A576DBF3-2F14-4E01-B9DC-D906C240C991}" destId="{33FC8710-7228-46BD-A61B-0557CB7C3974}" srcOrd="7" destOrd="0" presId="urn:microsoft.com/office/officeart/2005/8/layout/equation1"/>
    <dgm:cxn modelId="{07097C3E-7AA7-4F5F-AF2A-DCE2D8506867}" type="presParOf" srcId="{A576DBF3-2F14-4E01-B9DC-D906C240C991}" destId="{7BFBC0DA-2567-422B-859D-E6DD3823063C}" srcOrd="8" destOrd="0" presId="urn:microsoft.com/office/officeart/2005/8/layout/equation1"/>
    <dgm:cxn modelId="{D9E87F49-9C29-471A-97E7-DEF379187138}" type="presParOf" srcId="{A576DBF3-2F14-4E01-B9DC-D906C240C991}" destId="{A670BD2A-27A6-42E3-9CAB-C7F7B6C63651}" srcOrd="9" destOrd="0" presId="urn:microsoft.com/office/officeart/2005/8/layout/equation1"/>
    <dgm:cxn modelId="{5DF0B082-9E4D-42D4-8BD1-76ED8F27460B}" type="presParOf" srcId="{A576DBF3-2F14-4E01-B9DC-D906C240C991}" destId="{E3BD2BA1-82B7-4DC7-8177-B2F4FF3E71C7}" srcOrd="10" destOrd="0" presId="urn:microsoft.com/office/officeart/2005/8/layout/equation1"/>
    <dgm:cxn modelId="{272A2FDB-E0DE-4C51-95E0-1DF629789883}" type="presParOf" srcId="{A576DBF3-2F14-4E01-B9DC-D906C240C991}" destId="{076EF4F5-16C5-45CB-9859-4CEF28DB6934}" srcOrd="11" destOrd="0" presId="urn:microsoft.com/office/officeart/2005/8/layout/equation1"/>
    <dgm:cxn modelId="{4DB33B1A-FC53-4D4D-821A-C786592EA975}" type="presParOf" srcId="{A576DBF3-2F14-4E01-B9DC-D906C240C991}" destId="{C67C4B3A-85F6-4B45-BAAA-1BB4C15BE159}"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19059B-E535-41FA-8318-8140076F384F}" type="doc">
      <dgm:prSet loTypeId="urn:microsoft.com/office/officeart/2005/8/layout/radial5" loCatId="relationship" qsTypeId="urn:microsoft.com/office/officeart/2005/8/quickstyle/simple1" qsCatId="simple" csTypeId="urn:microsoft.com/office/officeart/2005/8/colors/colorful3" csCatId="colorful" phldr="1"/>
      <dgm:spPr/>
      <dgm:t>
        <a:bodyPr/>
        <a:lstStyle/>
        <a:p>
          <a:endParaRPr lang="cs-CZ"/>
        </a:p>
      </dgm:t>
    </dgm:pt>
    <dgm:pt modelId="{BF1BF1C1-C736-4BCA-8B1F-EF30E616E839}">
      <dgm:prSet phldrT="[Text]"/>
      <dgm:spPr/>
      <dgm:t>
        <a:bodyPr/>
        <a:lstStyle/>
        <a:p>
          <a:r>
            <a:rPr lang="cs-CZ" dirty="0" smtClean="0"/>
            <a:t>NÁROD A STÁT</a:t>
          </a:r>
          <a:endParaRPr lang="cs-CZ" dirty="0"/>
        </a:p>
      </dgm:t>
    </dgm:pt>
    <dgm:pt modelId="{82848C1F-EC61-4A62-88C5-8DA1C1578E1A}" type="parTrans" cxnId="{308D4B7D-ADF9-474F-A1D4-009C7AB5D3FC}">
      <dgm:prSet/>
      <dgm:spPr/>
      <dgm:t>
        <a:bodyPr/>
        <a:lstStyle/>
        <a:p>
          <a:endParaRPr lang="cs-CZ"/>
        </a:p>
      </dgm:t>
    </dgm:pt>
    <dgm:pt modelId="{5FF6573A-61ED-4C7C-9F8A-802FF80BDE6F}" type="sibTrans" cxnId="{308D4B7D-ADF9-474F-A1D4-009C7AB5D3FC}">
      <dgm:prSet/>
      <dgm:spPr/>
      <dgm:t>
        <a:bodyPr/>
        <a:lstStyle/>
        <a:p>
          <a:endParaRPr lang="cs-CZ"/>
        </a:p>
      </dgm:t>
    </dgm:pt>
    <dgm:pt modelId="{5CA86EA1-6A37-40A2-8FEE-921F2FE980C2}">
      <dgm:prSet phldrT="[Text]"/>
      <dgm:spPr/>
      <dgm:t>
        <a:bodyPr/>
        <a:lstStyle/>
        <a:p>
          <a:r>
            <a:rPr lang="cs-CZ" dirty="0" smtClean="0"/>
            <a:t>RAKUŠAN.</a:t>
          </a:r>
        </a:p>
      </dgm:t>
    </dgm:pt>
    <dgm:pt modelId="{D1896CF9-389D-43D8-991D-EB7FFB98CBA8}" type="parTrans" cxnId="{DC45DF49-A3A7-4180-8424-8527BA54EC81}">
      <dgm:prSet/>
      <dgm:spPr/>
      <dgm:t>
        <a:bodyPr/>
        <a:lstStyle/>
        <a:p>
          <a:endParaRPr lang="cs-CZ"/>
        </a:p>
      </dgm:t>
    </dgm:pt>
    <dgm:pt modelId="{645ECB32-06D7-4812-B2D6-9C47067204BA}" type="sibTrans" cxnId="{DC45DF49-A3A7-4180-8424-8527BA54EC81}">
      <dgm:prSet/>
      <dgm:spPr/>
      <dgm:t>
        <a:bodyPr/>
        <a:lstStyle/>
        <a:p>
          <a:endParaRPr lang="cs-CZ"/>
        </a:p>
      </dgm:t>
    </dgm:pt>
    <dgm:pt modelId="{EE75A29F-B3BD-4ABC-B599-5B95AE3BC1F0}">
      <dgm:prSet phldrT="[Text]"/>
      <dgm:spPr/>
      <dgm:t>
        <a:bodyPr/>
        <a:lstStyle/>
        <a:p>
          <a:r>
            <a:rPr lang="cs-CZ" dirty="0" smtClean="0"/>
            <a:t>SLOVAN.</a:t>
          </a:r>
          <a:endParaRPr lang="cs-CZ" dirty="0"/>
        </a:p>
      </dgm:t>
    </dgm:pt>
    <dgm:pt modelId="{08E01BEF-89E1-4EE6-AB58-832E2D922F0C}" type="parTrans" cxnId="{162F3728-C94B-4C91-8505-944C6C27B297}">
      <dgm:prSet/>
      <dgm:spPr/>
      <dgm:t>
        <a:bodyPr/>
        <a:lstStyle/>
        <a:p>
          <a:endParaRPr lang="cs-CZ"/>
        </a:p>
      </dgm:t>
    </dgm:pt>
    <dgm:pt modelId="{F4860424-5514-42B4-A064-41F5216DF737}" type="sibTrans" cxnId="{162F3728-C94B-4C91-8505-944C6C27B297}">
      <dgm:prSet/>
      <dgm:spPr/>
      <dgm:t>
        <a:bodyPr/>
        <a:lstStyle/>
        <a:p>
          <a:endParaRPr lang="cs-CZ"/>
        </a:p>
      </dgm:t>
    </dgm:pt>
    <dgm:pt modelId="{B9CC92FD-CEE5-437E-9CAE-5BB5362D778C}">
      <dgm:prSet phldrT="[Text]"/>
      <dgm:spPr/>
      <dgm:t>
        <a:bodyPr/>
        <a:lstStyle/>
        <a:p>
          <a:r>
            <a:rPr lang="cs-CZ" dirty="0" smtClean="0"/>
            <a:t>BOHEM.</a:t>
          </a:r>
          <a:endParaRPr lang="cs-CZ" dirty="0"/>
        </a:p>
      </dgm:t>
    </dgm:pt>
    <dgm:pt modelId="{C29CE746-6C83-404F-83FC-5CF2316011D8}" type="parTrans" cxnId="{0B50A416-5B48-4087-9670-E34748B37584}">
      <dgm:prSet/>
      <dgm:spPr/>
      <dgm:t>
        <a:bodyPr/>
        <a:lstStyle/>
        <a:p>
          <a:endParaRPr lang="cs-CZ"/>
        </a:p>
      </dgm:t>
    </dgm:pt>
    <dgm:pt modelId="{065ECF48-FD44-454D-BBAA-97762C88533C}" type="sibTrans" cxnId="{0B50A416-5B48-4087-9670-E34748B37584}">
      <dgm:prSet/>
      <dgm:spPr/>
      <dgm:t>
        <a:bodyPr/>
        <a:lstStyle/>
        <a:p>
          <a:endParaRPr lang="cs-CZ"/>
        </a:p>
      </dgm:t>
    </dgm:pt>
    <dgm:pt modelId="{0FE041D1-CAD3-40F0-98F9-5BD4BBCA4971}">
      <dgm:prSet phldrT="[Text]" custT="1"/>
      <dgm:spPr/>
      <dgm:t>
        <a:bodyPr/>
        <a:lstStyle/>
        <a:p>
          <a:r>
            <a:rPr lang="cs-CZ" sz="2000" dirty="0" smtClean="0">
              <a:solidFill>
                <a:schemeClr val="accent6">
                  <a:lumMod val="50000"/>
                </a:schemeClr>
              </a:solidFill>
            </a:rPr>
            <a:t>ČEŠSTVÍ</a:t>
          </a:r>
          <a:endParaRPr lang="cs-CZ" sz="2000" dirty="0">
            <a:solidFill>
              <a:schemeClr val="accent6">
                <a:lumMod val="50000"/>
              </a:schemeClr>
            </a:solidFill>
          </a:endParaRPr>
        </a:p>
      </dgm:t>
    </dgm:pt>
    <dgm:pt modelId="{EC2477A9-722F-4169-B98E-428FA721D4F4}" type="parTrans" cxnId="{D9AFA583-FF20-4759-8267-C776207E028A}">
      <dgm:prSet/>
      <dgm:spPr/>
      <dgm:t>
        <a:bodyPr/>
        <a:lstStyle/>
        <a:p>
          <a:endParaRPr lang="cs-CZ"/>
        </a:p>
      </dgm:t>
    </dgm:pt>
    <dgm:pt modelId="{7FA4C01F-D847-4240-954F-E18A004FEAFE}" type="sibTrans" cxnId="{D9AFA583-FF20-4759-8267-C776207E028A}">
      <dgm:prSet/>
      <dgm:spPr/>
      <dgm:t>
        <a:bodyPr/>
        <a:lstStyle/>
        <a:p>
          <a:endParaRPr lang="cs-CZ"/>
        </a:p>
      </dgm:t>
    </dgm:pt>
    <dgm:pt modelId="{18679933-6036-4374-B430-DCBE855EA227}">
      <dgm:prSet phldrT="[Text]" custT="1"/>
      <dgm:spPr/>
      <dgm:t>
        <a:bodyPr/>
        <a:lstStyle/>
        <a:p>
          <a:r>
            <a:rPr lang="cs-CZ" sz="2000" dirty="0" smtClean="0">
              <a:solidFill>
                <a:schemeClr val="accent6">
                  <a:lumMod val="50000"/>
                </a:schemeClr>
              </a:solidFill>
            </a:rPr>
            <a:t>VELKO-NĚM.</a:t>
          </a:r>
          <a:endParaRPr lang="cs-CZ" sz="2000" dirty="0">
            <a:solidFill>
              <a:schemeClr val="accent6">
                <a:lumMod val="50000"/>
              </a:schemeClr>
            </a:solidFill>
          </a:endParaRPr>
        </a:p>
      </dgm:t>
    </dgm:pt>
    <dgm:pt modelId="{04C2EBDA-2C51-4C0D-9A4C-DEAFB9EA23E2}" type="parTrans" cxnId="{932B4BDD-5D57-4A03-A8BA-21617EB1FCD6}">
      <dgm:prSet/>
      <dgm:spPr/>
      <dgm:t>
        <a:bodyPr/>
        <a:lstStyle/>
        <a:p>
          <a:endParaRPr lang="cs-CZ"/>
        </a:p>
      </dgm:t>
    </dgm:pt>
    <dgm:pt modelId="{BC626DF7-5FEA-4B45-80A9-5CD139633279}" type="sibTrans" cxnId="{932B4BDD-5D57-4A03-A8BA-21617EB1FCD6}">
      <dgm:prSet/>
      <dgm:spPr/>
      <dgm:t>
        <a:bodyPr/>
        <a:lstStyle/>
        <a:p>
          <a:endParaRPr lang="cs-CZ"/>
        </a:p>
      </dgm:t>
    </dgm:pt>
    <dgm:pt modelId="{2522D5F0-3CC1-4BDE-A6E5-80C133470925}" type="pres">
      <dgm:prSet presAssocID="{D219059B-E535-41FA-8318-8140076F384F}" presName="Name0" presStyleCnt="0">
        <dgm:presLayoutVars>
          <dgm:chMax val="1"/>
          <dgm:dir/>
          <dgm:animLvl val="ctr"/>
          <dgm:resizeHandles val="exact"/>
        </dgm:presLayoutVars>
      </dgm:prSet>
      <dgm:spPr/>
      <dgm:t>
        <a:bodyPr/>
        <a:lstStyle/>
        <a:p>
          <a:endParaRPr lang="cs-CZ"/>
        </a:p>
      </dgm:t>
    </dgm:pt>
    <dgm:pt modelId="{00B7FA55-F0EA-40D6-AC8C-078B2B7A872D}" type="pres">
      <dgm:prSet presAssocID="{BF1BF1C1-C736-4BCA-8B1F-EF30E616E839}" presName="centerShape" presStyleLbl="node0" presStyleIdx="0" presStyleCnt="1"/>
      <dgm:spPr/>
      <dgm:t>
        <a:bodyPr/>
        <a:lstStyle/>
        <a:p>
          <a:endParaRPr lang="cs-CZ"/>
        </a:p>
      </dgm:t>
    </dgm:pt>
    <dgm:pt modelId="{24432697-6CBB-48E4-836E-61C7DAA6BF80}" type="pres">
      <dgm:prSet presAssocID="{D1896CF9-389D-43D8-991D-EB7FFB98CBA8}" presName="parTrans" presStyleLbl="sibTrans2D1" presStyleIdx="0" presStyleCnt="5"/>
      <dgm:spPr/>
      <dgm:t>
        <a:bodyPr/>
        <a:lstStyle/>
        <a:p>
          <a:endParaRPr lang="cs-CZ"/>
        </a:p>
      </dgm:t>
    </dgm:pt>
    <dgm:pt modelId="{6815665C-0E8B-405E-BA14-0153575960CF}" type="pres">
      <dgm:prSet presAssocID="{D1896CF9-389D-43D8-991D-EB7FFB98CBA8}" presName="connectorText" presStyleLbl="sibTrans2D1" presStyleIdx="0" presStyleCnt="5"/>
      <dgm:spPr/>
      <dgm:t>
        <a:bodyPr/>
        <a:lstStyle/>
        <a:p>
          <a:endParaRPr lang="cs-CZ"/>
        </a:p>
      </dgm:t>
    </dgm:pt>
    <dgm:pt modelId="{1517CD48-DC2B-4D78-9781-39929F9EE3A3}" type="pres">
      <dgm:prSet presAssocID="{5CA86EA1-6A37-40A2-8FEE-921F2FE980C2}" presName="node" presStyleLbl="node1" presStyleIdx="0" presStyleCnt="5">
        <dgm:presLayoutVars>
          <dgm:bulletEnabled val="1"/>
        </dgm:presLayoutVars>
      </dgm:prSet>
      <dgm:spPr/>
      <dgm:t>
        <a:bodyPr/>
        <a:lstStyle/>
        <a:p>
          <a:endParaRPr lang="cs-CZ"/>
        </a:p>
      </dgm:t>
    </dgm:pt>
    <dgm:pt modelId="{FAB0FC72-028D-4FA5-9894-CAB6C2957674}" type="pres">
      <dgm:prSet presAssocID="{04C2EBDA-2C51-4C0D-9A4C-DEAFB9EA23E2}" presName="parTrans" presStyleLbl="sibTrans2D1" presStyleIdx="1" presStyleCnt="5"/>
      <dgm:spPr/>
      <dgm:t>
        <a:bodyPr/>
        <a:lstStyle/>
        <a:p>
          <a:endParaRPr lang="cs-CZ"/>
        </a:p>
      </dgm:t>
    </dgm:pt>
    <dgm:pt modelId="{EEAE59DD-765C-4929-A629-97D66F6B2A5E}" type="pres">
      <dgm:prSet presAssocID="{04C2EBDA-2C51-4C0D-9A4C-DEAFB9EA23E2}" presName="connectorText" presStyleLbl="sibTrans2D1" presStyleIdx="1" presStyleCnt="5"/>
      <dgm:spPr/>
      <dgm:t>
        <a:bodyPr/>
        <a:lstStyle/>
        <a:p>
          <a:endParaRPr lang="cs-CZ"/>
        </a:p>
      </dgm:t>
    </dgm:pt>
    <dgm:pt modelId="{16062EA4-CA93-4A41-80C1-6AFC0803CEEE}" type="pres">
      <dgm:prSet presAssocID="{18679933-6036-4374-B430-DCBE855EA227}" presName="node" presStyleLbl="node1" presStyleIdx="1" presStyleCnt="5">
        <dgm:presLayoutVars>
          <dgm:bulletEnabled val="1"/>
        </dgm:presLayoutVars>
      </dgm:prSet>
      <dgm:spPr/>
      <dgm:t>
        <a:bodyPr/>
        <a:lstStyle/>
        <a:p>
          <a:endParaRPr lang="cs-CZ"/>
        </a:p>
      </dgm:t>
    </dgm:pt>
    <dgm:pt modelId="{EF1E5262-BBF7-4DA8-88C0-12137F95767E}" type="pres">
      <dgm:prSet presAssocID="{08E01BEF-89E1-4EE6-AB58-832E2D922F0C}" presName="parTrans" presStyleLbl="sibTrans2D1" presStyleIdx="2" presStyleCnt="5"/>
      <dgm:spPr/>
      <dgm:t>
        <a:bodyPr/>
        <a:lstStyle/>
        <a:p>
          <a:endParaRPr lang="cs-CZ"/>
        </a:p>
      </dgm:t>
    </dgm:pt>
    <dgm:pt modelId="{B6516B83-153C-41CA-940D-8C3534CDBD23}" type="pres">
      <dgm:prSet presAssocID="{08E01BEF-89E1-4EE6-AB58-832E2D922F0C}" presName="connectorText" presStyleLbl="sibTrans2D1" presStyleIdx="2" presStyleCnt="5"/>
      <dgm:spPr/>
      <dgm:t>
        <a:bodyPr/>
        <a:lstStyle/>
        <a:p>
          <a:endParaRPr lang="cs-CZ"/>
        </a:p>
      </dgm:t>
    </dgm:pt>
    <dgm:pt modelId="{890ECBF4-A07B-45F4-AE3E-D1E3B95FEE90}" type="pres">
      <dgm:prSet presAssocID="{EE75A29F-B3BD-4ABC-B599-5B95AE3BC1F0}" presName="node" presStyleLbl="node1" presStyleIdx="2" presStyleCnt="5">
        <dgm:presLayoutVars>
          <dgm:bulletEnabled val="1"/>
        </dgm:presLayoutVars>
      </dgm:prSet>
      <dgm:spPr/>
      <dgm:t>
        <a:bodyPr/>
        <a:lstStyle/>
        <a:p>
          <a:endParaRPr lang="cs-CZ"/>
        </a:p>
      </dgm:t>
    </dgm:pt>
    <dgm:pt modelId="{2976838D-5AAE-4215-B58E-D84E5465AB1E}" type="pres">
      <dgm:prSet presAssocID="{C29CE746-6C83-404F-83FC-5CF2316011D8}" presName="parTrans" presStyleLbl="sibTrans2D1" presStyleIdx="3" presStyleCnt="5"/>
      <dgm:spPr/>
      <dgm:t>
        <a:bodyPr/>
        <a:lstStyle/>
        <a:p>
          <a:endParaRPr lang="cs-CZ"/>
        </a:p>
      </dgm:t>
    </dgm:pt>
    <dgm:pt modelId="{6DFD80F9-E5CD-4D04-AA46-6934B8BEE3F0}" type="pres">
      <dgm:prSet presAssocID="{C29CE746-6C83-404F-83FC-5CF2316011D8}" presName="connectorText" presStyleLbl="sibTrans2D1" presStyleIdx="3" presStyleCnt="5"/>
      <dgm:spPr/>
      <dgm:t>
        <a:bodyPr/>
        <a:lstStyle/>
        <a:p>
          <a:endParaRPr lang="cs-CZ"/>
        </a:p>
      </dgm:t>
    </dgm:pt>
    <dgm:pt modelId="{ABAE2ABA-048F-4777-B3C3-D51C6ECE5EA2}" type="pres">
      <dgm:prSet presAssocID="{B9CC92FD-CEE5-437E-9CAE-5BB5362D778C}" presName="node" presStyleLbl="node1" presStyleIdx="3" presStyleCnt="5">
        <dgm:presLayoutVars>
          <dgm:bulletEnabled val="1"/>
        </dgm:presLayoutVars>
      </dgm:prSet>
      <dgm:spPr/>
      <dgm:t>
        <a:bodyPr/>
        <a:lstStyle/>
        <a:p>
          <a:endParaRPr lang="cs-CZ"/>
        </a:p>
      </dgm:t>
    </dgm:pt>
    <dgm:pt modelId="{35265C52-B0C5-47B7-9FD7-625426FC5919}" type="pres">
      <dgm:prSet presAssocID="{EC2477A9-722F-4169-B98E-428FA721D4F4}" presName="parTrans" presStyleLbl="sibTrans2D1" presStyleIdx="4" presStyleCnt="5"/>
      <dgm:spPr/>
      <dgm:t>
        <a:bodyPr/>
        <a:lstStyle/>
        <a:p>
          <a:endParaRPr lang="cs-CZ"/>
        </a:p>
      </dgm:t>
    </dgm:pt>
    <dgm:pt modelId="{41E5E83D-FB50-473F-BF43-F532143A54D8}" type="pres">
      <dgm:prSet presAssocID="{EC2477A9-722F-4169-B98E-428FA721D4F4}" presName="connectorText" presStyleLbl="sibTrans2D1" presStyleIdx="4" presStyleCnt="5"/>
      <dgm:spPr/>
      <dgm:t>
        <a:bodyPr/>
        <a:lstStyle/>
        <a:p>
          <a:endParaRPr lang="cs-CZ"/>
        </a:p>
      </dgm:t>
    </dgm:pt>
    <dgm:pt modelId="{89BD100B-2548-4287-8CCD-6F202139D262}" type="pres">
      <dgm:prSet presAssocID="{0FE041D1-CAD3-40F0-98F9-5BD4BBCA4971}" presName="node" presStyleLbl="node1" presStyleIdx="4" presStyleCnt="5">
        <dgm:presLayoutVars>
          <dgm:bulletEnabled val="1"/>
        </dgm:presLayoutVars>
      </dgm:prSet>
      <dgm:spPr/>
      <dgm:t>
        <a:bodyPr/>
        <a:lstStyle/>
        <a:p>
          <a:endParaRPr lang="cs-CZ"/>
        </a:p>
      </dgm:t>
    </dgm:pt>
  </dgm:ptLst>
  <dgm:cxnLst>
    <dgm:cxn modelId="{50C613DF-54DE-4AFA-8189-70AF240B5937}" type="presOf" srcId="{EC2477A9-722F-4169-B98E-428FA721D4F4}" destId="{41E5E83D-FB50-473F-BF43-F532143A54D8}" srcOrd="1" destOrd="0" presId="urn:microsoft.com/office/officeart/2005/8/layout/radial5"/>
    <dgm:cxn modelId="{AB2752C5-49D8-4A2B-ACC0-D35B21E1299B}" type="presOf" srcId="{08E01BEF-89E1-4EE6-AB58-832E2D922F0C}" destId="{EF1E5262-BBF7-4DA8-88C0-12137F95767E}" srcOrd="0" destOrd="0" presId="urn:microsoft.com/office/officeart/2005/8/layout/radial5"/>
    <dgm:cxn modelId="{05341AFC-3C74-48AD-99A1-70074A01D2C5}" type="presOf" srcId="{D1896CF9-389D-43D8-991D-EB7FFB98CBA8}" destId="{24432697-6CBB-48E4-836E-61C7DAA6BF80}" srcOrd="0" destOrd="0" presId="urn:microsoft.com/office/officeart/2005/8/layout/radial5"/>
    <dgm:cxn modelId="{4AA49A95-0448-47E9-950D-5BFEF0B8FF8A}" type="presOf" srcId="{C29CE746-6C83-404F-83FC-5CF2316011D8}" destId="{2976838D-5AAE-4215-B58E-D84E5465AB1E}" srcOrd="0" destOrd="0" presId="urn:microsoft.com/office/officeart/2005/8/layout/radial5"/>
    <dgm:cxn modelId="{932B4BDD-5D57-4A03-A8BA-21617EB1FCD6}" srcId="{BF1BF1C1-C736-4BCA-8B1F-EF30E616E839}" destId="{18679933-6036-4374-B430-DCBE855EA227}" srcOrd="1" destOrd="0" parTransId="{04C2EBDA-2C51-4C0D-9A4C-DEAFB9EA23E2}" sibTransId="{BC626DF7-5FEA-4B45-80A9-5CD139633279}"/>
    <dgm:cxn modelId="{910EF642-1095-46B7-B1C3-DDFD75F4B130}" type="presOf" srcId="{5CA86EA1-6A37-40A2-8FEE-921F2FE980C2}" destId="{1517CD48-DC2B-4D78-9781-39929F9EE3A3}" srcOrd="0" destOrd="0" presId="urn:microsoft.com/office/officeart/2005/8/layout/radial5"/>
    <dgm:cxn modelId="{59632806-F83E-416A-91B5-759C0FE2A7E6}" type="presOf" srcId="{EC2477A9-722F-4169-B98E-428FA721D4F4}" destId="{35265C52-B0C5-47B7-9FD7-625426FC5919}" srcOrd="0" destOrd="0" presId="urn:microsoft.com/office/officeart/2005/8/layout/radial5"/>
    <dgm:cxn modelId="{0B50A416-5B48-4087-9670-E34748B37584}" srcId="{BF1BF1C1-C736-4BCA-8B1F-EF30E616E839}" destId="{B9CC92FD-CEE5-437E-9CAE-5BB5362D778C}" srcOrd="3" destOrd="0" parTransId="{C29CE746-6C83-404F-83FC-5CF2316011D8}" sibTransId="{065ECF48-FD44-454D-BBAA-97762C88533C}"/>
    <dgm:cxn modelId="{308D4B7D-ADF9-474F-A1D4-009C7AB5D3FC}" srcId="{D219059B-E535-41FA-8318-8140076F384F}" destId="{BF1BF1C1-C736-4BCA-8B1F-EF30E616E839}" srcOrd="0" destOrd="0" parTransId="{82848C1F-EC61-4A62-88C5-8DA1C1578E1A}" sibTransId="{5FF6573A-61ED-4C7C-9F8A-802FF80BDE6F}"/>
    <dgm:cxn modelId="{A3C7731A-8A90-4727-805E-6E05CA167BFE}" type="presOf" srcId="{18679933-6036-4374-B430-DCBE855EA227}" destId="{16062EA4-CA93-4A41-80C1-6AFC0803CEEE}" srcOrd="0" destOrd="0" presId="urn:microsoft.com/office/officeart/2005/8/layout/radial5"/>
    <dgm:cxn modelId="{35C3CBF2-617B-4BF2-80CE-28C87F1F9279}" type="presOf" srcId="{BF1BF1C1-C736-4BCA-8B1F-EF30E616E839}" destId="{00B7FA55-F0EA-40D6-AC8C-078B2B7A872D}" srcOrd="0" destOrd="0" presId="urn:microsoft.com/office/officeart/2005/8/layout/radial5"/>
    <dgm:cxn modelId="{D9AFA583-FF20-4759-8267-C776207E028A}" srcId="{BF1BF1C1-C736-4BCA-8B1F-EF30E616E839}" destId="{0FE041D1-CAD3-40F0-98F9-5BD4BBCA4971}" srcOrd="4" destOrd="0" parTransId="{EC2477A9-722F-4169-B98E-428FA721D4F4}" sibTransId="{7FA4C01F-D847-4240-954F-E18A004FEAFE}"/>
    <dgm:cxn modelId="{3F426681-D6C9-4EAA-A6E4-A2818DEAF982}" type="presOf" srcId="{D1896CF9-389D-43D8-991D-EB7FFB98CBA8}" destId="{6815665C-0E8B-405E-BA14-0153575960CF}" srcOrd="1" destOrd="0" presId="urn:microsoft.com/office/officeart/2005/8/layout/radial5"/>
    <dgm:cxn modelId="{162F3728-C94B-4C91-8505-944C6C27B297}" srcId="{BF1BF1C1-C736-4BCA-8B1F-EF30E616E839}" destId="{EE75A29F-B3BD-4ABC-B599-5B95AE3BC1F0}" srcOrd="2" destOrd="0" parTransId="{08E01BEF-89E1-4EE6-AB58-832E2D922F0C}" sibTransId="{F4860424-5514-42B4-A064-41F5216DF737}"/>
    <dgm:cxn modelId="{7CB7CD08-EB86-480A-BEA2-0CC3EF0E810F}" type="presOf" srcId="{B9CC92FD-CEE5-437E-9CAE-5BB5362D778C}" destId="{ABAE2ABA-048F-4777-B3C3-D51C6ECE5EA2}" srcOrd="0" destOrd="0" presId="urn:microsoft.com/office/officeart/2005/8/layout/radial5"/>
    <dgm:cxn modelId="{9E41C6F2-9194-41AE-82D0-C2225FBC4366}" type="presOf" srcId="{04C2EBDA-2C51-4C0D-9A4C-DEAFB9EA23E2}" destId="{EEAE59DD-765C-4929-A629-97D66F6B2A5E}" srcOrd="1" destOrd="0" presId="urn:microsoft.com/office/officeart/2005/8/layout/radial5"/>
    <dgm:cxn modelId="{531ABBD0-8ED3-44D6-AB30-7350BC03817A}" type="presOf" srcId="{C29CE746-6C83-404F-83FC-5CF2316011D8}" destId="{6DFD80F9-E5CD-4D04-AA46-6934B8BEE3F0}" srcOrd="1" destOrd="0" presId="urn:microsoft.com/office/officeart/2005/8/layout/radial5"/>
    <dgm:cxn modelId="{22C78E17-DCE0-404D-AFDF-778598C329E5}" type="presOf" srcId="{EE75A29F-B3BD-4ABC-B599-5B95AE3BC1F0}" destId="{890ECBF4-A07B-45F4-AE3E-D1E3B95FEE90}" srcOrd="0" destOrd="0" presId="urn:microsoft.com/office/officeart/2005/8/layout/radial5"/>
    <dgm:cxn modelId="{55B8A885-6C57-4B81-97F2-B622F7306BF2}" type="presOf" srcId="{04C2EBDA-2C51-4C0D-9A4C-DEAFB9EA23E2}" destId="{FAB0FC72-028D-4FA5-9894-CAB6C2957674}" srcOrd="0" destOrd="0" presId="urn:microsoft.com/office/officeart/2005/8/layout/radial5"/>
    <dgm:cxn modelId="{8EAD5DF5-ECD0-426C-AC23-02307E0F8A83}" type="presOf" srcId="{D219059B-E535-41FA-8318-8140076F384F}" destId="{2522D5F0-3CC1-4BDE-A6E5-80C133470925}" srcOrd="0" destOrd="0" presId="urn:microsoft.com/office/officeart/2005/8/layout/radial5"/>
    <dgm:cxn modelId="{7E06E3FB-E60A-439C-809C-5DAA4C511AD8}" type="presOf" srcId="{08E01BEF-89E1-4EE6-AB58-832E2D922F0C}" destId="{B6516B83-153C-41CA-940D-8C3534CDBD23}" srcOrd="1" destOrd="0" presId="urn:microsoft.com/office/officeart/2005/8/layout/radial5"/>
    <dgm:cxn modelId="{DC45DF49-A3A7-4180-8424-8527BA54EC81}" srcId="{BF1BF1C1-C736-4BCA-8B1F-EF30E616E839}" destId="{5CA86EA1-6A37-40A2-8FEE-921F2FE980C2}" srcOrd="0" destOrd="0" parTransId="{D1896CF9-389D-43D8-991D-EB7FFB98CBA8}" sibTransId="{645ECB32-06D7-4812-B2D6-9C47067204BA}"/>
    <dgm:cxn modelId="{49C2B140-444B-464A-9281-7C1B80243641}" type="presOf" srcId="{0FE041D1-CAD3-40F0-98F9-5BD4BBCA4971}" destId="{89BD100B-2548-4287-8CCD-6F202139D262}" srcOrd="0" destOrd="0" presId="urn:microsoft.com/office/officeart/2005/8/layout/radial5"/>
    <dgm:cxn modelId="{6A35A4D6-9A59-4B5A-8023-02A898E41362}" type="presParOf" srcId="{2522D5F0-3CC1-4BDE-A6E5-80C133470925}" destId="{00B7FA55-F0EA-40D6-AC8C-078B2B7A872D}" srcOrd="0" destOrd="0" presId="urn:microsoft.com/office/officeart/2005/8/layout/radial5"/>
    <dgm:cxn modelId="{98302159-410D-483A-A8C4-CADEC6305197}" type="presParOf" srcId="{2522D5F0-3CC1-4BDE-A6E5-80C133470925}" destId="{24432697-6CBB-48E4-836E-61C7DAA6BF80}" srcOrd="1" destOrd="0" presId="urn:microsoft.com/office/officeart/2005/8/layout/radial5"/>
    <dgm:cxn modelId="{86C97CBF-BF55-4A57-AD8F-FAABADB4891D}" type="presParOf" srcId="{24432697-6CBB-48E4-836E-61C7DAA6BF80}" destId="{6815665C-0E8B-405E-BA14-0153575960CF}" srcOrd="0" destOrd="0" presId="urn:microsoft.com/office/officeart/2005/8/layout/radial5"/>
    <dgm:cxn modelId="{43C0AE8A-5C44-4ECA-9191-FC209981616E}" type="presParOf" srcId="{2522D5F0-3CC1-4BDE-A6E5-80C133470925}" destId="{1517CD48-DC2B-4D78-9781-39929F9EE3A3}" srcOrd="2" destOrd="0" presId="urn:microsoft.com/office/officeart/2005/8/layout/radial5"/>
    <dgm:cxn modelId="{488DD8BE-7E52-41A2-843D-53138E4AD7A7}" type="presParOf" srcId="{2522D5F0-3CC1-4BDE-A6E5-80C133470925}" destId="{FAB0FC72-028D-4FA5-9894-CAB6C2957674}" srcOrd="3" destOrd="0" presId="urn:microsoft.com/office/officeart/2005/8/layout/radial5"/>
    <dgm:cxn modelId="{0DE80292-0C6B-47EA-9840-9DD5EBAEE5CA}" type="presParOf" srcId="{FAB0FC72-028D-4FA5-9894-CAB6C2957674}" destId="{EEAE59DD-765C-4929-A629-97D66F6B2A5E}" srcOrd="0" destOrd="0" presId="urn:microsoft.com/office/officeart/2005/8/layout/radial5"/>
    <dgm:cxn modelId="{BFC16557-D90F-4093-A440-75EED60703B1}" type="presParOf" srcId="{2522D5F0-3CC1-4BDE-A6E5-80C133470925}" destId="{16062EA4-CA93-4A41-80C1-6AFC0803CEEE}" srcOrd="4" destOrd="0" presId="urn:microsoft.com/office/officeart/2005/8/layout/radial5"/>
    <dgm:cxn modelId="{7D93D8B3-437A-4201-8FAD-5EE9E96FA569}" type="presParOf" srcId="{2522D5F0-3CC1-4BDE-A6E5-80C133470925}" destId="{EF1E5262-BBF7-4DA8-88C0-12137F95767E}" srcOrd="5" destOrd="0" presId="urn:microsoft.com/office/officeart/2005/8/layout/radial5"/>
    <dgm:cxn modelId="{5BD2E4B0-B799-4481-AD23-FBEC9C686253}" type="presParOf" srcId="{EF1E5262-BBF7-4DA8-88C0-12137F95767E}" destId="{B6516B83-153C-41CA-940D-8C3534CDBD23}" srcOrd="0" destOrd="0" presId="urn:microsoft.com/office/officeart/2005/8/layout/radial5"/>
    <dgm:cxn modelId="{86A71647-2859-4412-AA87-D878CE064318}" type="presParOf" srcId="{2522D5F0-3CC1-4BDE-A6E5-80C133470925}" destId="{890ECBF4-A07B-45F4-AE3E-D1E3B95FEE90}" srcOrd="6" destOrd="0" presId="urn:microsoft.com/office/officeart/2005/8/layout/radial5"/>
    <dgm:cxn modelId="{D093CD61-5DFE-4693-B3F8-2865DA319515}" type="presParOf" srcId="{2522D5F0-3CC1-4BDE-A6E5-80C133470925}" destId="{2976838D-5AAE-4215-B58E-D84E5465AB1E}" srcOrd="7" destOrd="0" presId="urn:microsoft.com/office/officeart/2005/8/layout/radial5"/>
    <dgm:cxn modelId="{2FA5CE90-8510-4464-9118-63759469B43B}" type="presParOf" srcId="{2976838D-5AAE-4215-B58E-D84E5465AB1E}" destId="{6DFD80F9-E5CD-4D04-AA46-6934B8BEE3F0}" srcOrd="0" destOrd="0" presId="urn:microsoft.com/office/officeart/2005/8/layout/radial5"/>
    <dgm:cxn modelId="{95DF6B55-DFFB-479E-9D4B-C49055095DAE}" type="presParOf" srcId="{2522D5F0-3CC1-4BDE-A6E5-80C133470925}" destId="{ABAE2ABA-048F-4777-B3C3-D51C6ECE5EA2}" srcOrd="8" destOrd="0" presId="urn:microsoft.com/office/officeart/2005/8/layout/radial5"/>
    <dgm:cxn modelId="{FBFED2C9-2BA9-411F-9966-6EB2BF55C98E}" type="presParOf" srcId="{2522D5F0-3CC1-4BDE-A6E5-80C133470925}" destId="{35265C52-B0C5-47B7-9FD7-625426FC5919}" srcOrd="9" destOrd="0" presId="urn:microsoft.com/office/officeart/2005/8/layout/radial5"/>
    <dgm:cxn modelId="{8A784822-3E7C-491F-A5BA-6D80528AEBBC}" type="presParOf" srcId="{35265C52-B0C5-47B7-9FD7-625426FC5919}" destId="{41E5E83D-FB50-473F-BF43-F532143A54D8}" srcOrd="0" destOrd="0" presId="urn:microsoft.com/office/officeart/2005/8/layout/radial5"/>
    <dgm:cxn modelId="{19FECD5E-895B-4958-9790-C038205C878C}" type="presParOf" srcId="{2522D5F0-3CC1-4BDE-A6E5-80C133470925}" destId="{89BD100B-2548-4287-8CCD-6F202139D26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15817F-B264-4C7C-8040-B6B89038995B}" type="doc">
      <dgm:prSet loTypeId="urn:microsoft.com/office/officeart/2005/8/layout/radial5" loCatId="relationship" qsTypeId="urn:microsoft.com/office/officeart/2005/8/quickstyle/simple1" qsCatId="simple" csTypeId="urn:microsoft.com/office/officeart/2005/8/colors/colorful3" csCatId="colorful" phldr="1"/>
      <dgm:spPr/>
      <dgm:t>
        <a:bodyPr/>
        <a:lstStyle/>
        <a:p>
          <a:endParaRPr lang="cs-CZ"/>
        </a:p>
      </dgm:t>
    </dgm:pt>
    <dgm:pt modelId="{C68DBB98-7B3E-4768-9925-9F1CAAC54E03}">
      <dgm:prSet phldrT="[Text]"/>
      <dgm:spPr/>
      <dgm:t>
        <a:bodyPr/>
        <a:lstStyle/>
        <a:p>
          <a:r>
            <a:rPr lang="cs-CZ" dirty="0" smtClean="0"/>
            <a:t>POLIT. SPEKTRUM</a:t>
          </a:r>
          <a:endParaRPr lang="cs-CZ" dirty="0"/>
        </a:p>
      </dgm:t>
    </dgm:pt>
    <dgm:pt modelId="{65FDD5A7-438B-4072-9860-90F93FE00338}" type="parTrans" cxnId="{4DB5E0DD-40EA-4B2F-A811-6AAE1CDE0BA4}">
      <dgm:prSet/>
      <dgm:spPr/>
      <dgm:t>
        <a:bodyPr/>
        <a:lstStyle/>
        <a:p>
          <a:endParaRPr lang="cs-CZ"/>
        </a:p>
      </dgm:t>
    </dgm:pt>
    <dgm:pt modelId="{72809755-18D1-48F9-8B3B-10C2907BF9BC}" type="sibTrans" cxnId="{4DB5E0DD-40EA-4B2F-A811-6AAE1CDE0BA4}">
      <dgm:prSet/>
      <dgm:spPr/>
      <dgm:t>
        <a:bodyPr/>
        <a:lstStyle/>
        <a:p>
          <a:endParaRPr lang="cs-CZ"/>
        </a:p>
      </dgm:t>
    </dgm:pt>
    <dgm:pt modelId="{F2BBA4B0-4101-49CD-B09C-84F96C3306E4}">
      <dgm:prSet phldrT="[Text]" custT="1"/>
      <dgm:spPr/>
      <dgm:t>
        <a:bodyPr/>
        <a:lstStyle/>
        <a:p>
          <a:r>
            <a:rPr lang="cs-CZ" sz="1600" dirty="0" smtClean="0"/>
            <a:t>ARIST.-</a:t>
          </a:r>
        </a:p>
        <a:p>
          <a:r>
            <a:rPr lang="cs-CZ" sz="1600" dirty="0" smtClean="0"/>
            <a:t>KONZ.</a:t>
          </a:r>
          <a:endParaRPr lang="cs-CZ" sz="1600" dirty="0"/>
        </a:p>
      </dgm:t>
    </dgm:pt>
    <dgm:pt modelId="{6E53B88E-7E8C-43B2-BECB-4057F00C8FDC}" type="parTrans" cxnId="{5CE996FF-E96D-4491-A500-91174579C48A}">
      <dgm:prSet/>
      <dgm:spPr/>
      <dgm:t>
        <a:bodyPr/>
        <a:lstStyle/>
        <a:p>
          <a:endParaRPr lang="cs-CZ"/>
        </a:p>
      </dgm:t>
    </dgm:pt>
    <dgm:pt modelId="{5B3AA4FA-CCDF-4C1F-A1D5-263155348036}" type="sibTrans" cxnId="{5CE996FF-E96D-4491-A500-91174579C48A}">
      <dgm:prSet/>
      <dgm:spPr/>
      <dgm:t>
        <a:bodyPr/>
        <a:lstStyle/>
        <a:p>
          <a:endParaRPr lang="cs-CZ"/>
        </a:p>
      </dgm:t>
    </dgm:pt>
    <dgm:pt modelId="{E0A5A94F-FDF4-4E3E-86C6-DAFF9BA728FD}">
      <dgm:prSet phldrT="[Text]" custT="1"/>
      <dgm:spPr/>
      <dgm:t>
        <a:bodyPr/>
        <a:lstStyle/>
        <a:p>
          <a:r>
            <a:rPr lang="cs-CZ" sz="1600" dirty="0" smtClean="0"/>
            <a:t>LIB.-</a:t>
          </a:r>
        </a:p>
        <a:p>
          <a:r>
            <a:rPr lang="cs-CZ" sz="1600" dirty="0" smtClean="0"/>
            <a:t>KONZ.</a:t>
          </a:r>
          <a:endParaRPr lang="cs-CZ" sz="1600" dirty="0"/>
        </a:p>
      </dgm:t>
    </dgm:pt>
    <dgm:pt modelId="{C0CD9378-8538-4322-9A45-8BCFAC91A11D}" type="parTrans" cxnId="{036C1D30-3080-4B22-974E-4A1E23043ECF}">
      <dgm:prSet/>
      <dgm:spPr/>
      <dgm:t>
        <a:bodyPr/>
        <a:lstStyle/>
        <a:p>
          <a:endParaRPr lang="cs-CZ"/>
        </a:p>
      </dgm:t>
    </dgm:pt>
    <dgm:pt modelId="{698C8146-CB68-46C8-A304-3A80A56B312E}" type="sibTrans" cxnId="{036C1D30-3080-4B22-974E-4A1E23043ECF}">
      <dgm:prSet/>
      <dgm:spPr/>
      <dgm:t>
        <a:bodyPr/>
        <a:lstStyle/>
        <a:p>
          <a:endParaRPr lang="cs-CZ"/>
        </a:p>
      </dgm:t>
    </dgm:pt>
    <dgm:pt modelId="{D13D4218-D328-40AC-AE63-385EF30ED911}">
      <dgm:prSet phldrT="[Text]" custT="1"/>
      <dgm:spPr/>
      <dgm:t>
        <a:bodyPr/>
        <a:lstStyle/>
        <a:p>
          <a:r>
            <a:rPr lang="cs-CZ" sz="1600" dirty="0" smtClean="0"/>
            <a:t>PATR.-</a:t>
          </a:r>
        </a:p>
        <a:p>
          <a:r>
            <a:rPr lang="cs-CZ" sz="1600" dirty="0" smtClean="0"/>
            <a:t>KONZ.</a:t>
          </a:r>
          <a:endParaRPr lang="cs-CZ" sz="1600" dirty="0"/>
        </a:p>
      </dgm:t>
    </dgm:pt>
    <dgm:pt modelId="{40863520-CD20-43DE-8E6E-3DE2D95C17A8}" type="parTrans" cxnId="{995FCB65-ADE4-4ADD-BDA5-B1053B5564A9}">
      <dgm:prSet/>
      <dgm:spPr/>
      <dgm:t>
        <a:bodyPr/>
        <a:lstStyle/>
        <a:p>
          <a:endParaRPr lang="cs-CZ"/>
        </a:p>
      </dgm:t>
    </dgm:pt>
    <dgm:pt modelId="{765BC904-3C02-4664-97F7-FCB9FBCA6F97}" type="sibTrans" cxnId="{995FCB65-ADE4-4ADD-BDA5-B1053B5564A9}">
      <dgm:prSet/>
      <dgm:spPr/>
      <dgm:t>
        <a:bodyPr/>
        <a:lstStyle/>
        <a:p>
          <a:endParaRPr lang="cs-CZ"/>
        </a:p>
      </dgm:t>
    </dgm:pt>
    <dgm:pt modelId="{C4353FA6-75EA-473D-928C-935883F0DCD6}">
      <dgm:prSet phldrT="[Text]" custT="1"/>
      <dgm:spPr/>
      <dgm:t>
        <a:bodyPr/>
        <a:lstStyle/>
        <a:p>
          <a:r>
            <a:rPr lang="cs-CZ" sz="1600" dirty="0" smtClean="0"/>
            <a:t>RAD.-</a:t>
          </a:r>
        </a:p>
        <a:p>
          <a:r>
            <a:rPr lang="cs-CZ" sz="1600" dirty="0" smtClean="0"/>
            <a:t>DEM.</a:t>
          </a:r>
          <a:endParaRPr lang="cs-CZ" sz="1600" dirty="0"/>
        </a:p>
      </dgm:t>
    </dgm:pt>
    <dgm:pt modelId="{1AAD4758-8FB1-482F-B7C2-F42E1D1FFA2A}" type="parTrans" cxnId="{71E20B30-06DD-42E7-BD13-11A7E2352F43}">
      <dgm:prSet/>
      <dgm:spPr/>
      <dgm:t>
        <a:bodyPr/>
        <a:lstStyle/>
        <a:p>
          <a:endParaRPr lang="cs-CZ"/>
        </a:p>
      </dgm:t>
    </dgm:pt>
    <dgm:pt modelId="{98688119-FA28-4A7E-A20B-645A9CBBB7D8}" type="sibTrans" cxnId="{71E20B30-06DD-42E7-BD13-11A7E2352F43}">
      <dgm:prSet/>
      <dgm:spPr/>
      <dgm:t>
        <a:bodyPr/>
        <a:lstStyle/>
        <a:p>
          <a:endParaRPr lang="cs-CZ"/>
        </a:p>
      </dgm:t>
    </dgm:pt>
    <dgm:pt modelId="{39489C57-7851-4EE1-B796-92CF45ABF542}">
      <dgm:prSet phldrT="[Text]" custT="1"/>
      <dgm:spPr/>
      <dgm:t>
        <a:bodyPr/>
        <a:lstStyle/>
        <a:p>
          <a:r>
            <a:rPr lang="cs-CZ" sz="1600" dirty="0" smtClean="0"/>
            <a:t>KONZ.</a:t>
          </a:r>
        </a:p>
        <a:p>
          <a:r>
            <a:rPr lang="cs-CZ" sz="1600" dirty="0" smtClean="0"/>
            <a:t>-LIB.</a:t>
          </a:r>
          <a:endParaRPr lang="cs-CZ" sz="1600" dirty="0"/>
        </a:p>
      </dgm:t>
    </dgm:pt>
    <dgm:pt modelId="{1EDF102A-FBE1-4323-B47B-FA10B27A0E1E}" type="parTrans" cxnId="{4DE8E627-32E3-441A-925C-E1AAAC003F59}">
      <dgm:prSet/>
      <dgm:spPr/>
      <dgm:t>
        <a:bodyPr/>
        <a:lstStyle/>
        <a:p>
          <a:endParaRPr lang="cs-CZ"/>
        </a:p>
      </dgm:t>
    </dgm:pt>
    <dgm:pt modelId="{42BD6C10-B5EA-49FF-8911-99D298EBE8EE}" type="sibTrans" cxnId="{4DE8E627-32E3-441A-925C-E1AAAC003F59}">
      <dgm:prSet/>
      <dgm:spPr/>
      <dgm:t>
        <a:bodyPr/>
        <a:lstStyle/>
        <a:p>
          <a:endParaRPr lang="cs-CZ"/>
        </a:p>
      </dgm:t>
    </dgm:pt>
    <dgm:pt modelId="{67BB83D3-5EED-4896-8099-BA7E7F40B270}">
      <dgm:prSet phldrT="[Text]" custT="1"/>
      <dgm:spPr/>
      <dgm:t>
        <a:bodyPr/>
        <a:lstStyle/>
        <a:p>
          <a:r>
            <a:rPr lang="cs-CZ" sz="1600" dirty="0" smtClean="0"/>
            <a:t>NÁR.-</a:t>
          </a:r>
        </a:p>
        <a:p>
          <a:r>
            <a:rPr lang="cs-CZ" sz="1600" dirty="0" smtClean="0"/>
            <a:t>LIB.</a:t>
          </a:r>
          <a:endParaRPr lang="cs-CZ" sz="1600" dirty="0"/>
        </a:p>
      </dgm:t>
    </dgm:pt>
    <dgm:pt modelId="{074F2E45-95CF-4F22-B986-5271903723F7}" type="parTrans" cxnId="{989736B2-D155-4F01-94D0-0D5E29840B49}">
      <dgm:prSet/>
      <dgm:spPr/>
      <dgm:t>
        <a:bodyPr/>
        <a:lstStyle/>
        <a:p>
          <a:endParaRPr lang="cs-CZ"/>
        </a:p>
      </dgm:t>
    </dgm:pt>
    <dgm:pt modelId="{4CFD8400-4D05-4A14-BFBA-A0C0B042FD0B}" type="sibTrans" cxnId="{989736B2-D155-4F01-94D0-0D5E29840B49}">
      <dgm:prSet/>
      <dgm:spPr/>
      <dgm:t>
        <a:bodyPr/>
        <a:lstStyle/>
        <a:p>
          <a:endParaRPr lang="cs-CZ"/>
        </a:p>
      </dgm:t>
    </dgm:pt>
    <dgm:pt modelId="{AF008366-8BFC-4526-BCFD-89344CEFDFC6}" type="pres">
      <dgm:prSet presAssocID="{4015817F-B264-4C7C-8040-B6B89038995B}" presName="Name0" presStyleCnt="0">
        <dgm:presLayoutVars>
          <dgm:chMax val="1"/>
          <dgm:dir/>
          <dgm:animLvl val="ctr"/>
          <dgm:resizeHandles val="exact"/>
        </dgm:presLayoutVars>
      </dgm:prSet>
      <dgm:spPr/>
      <dgm:t>
        <a:bodyPr/>
        <a:lstStyle/>
        <a:p>
          <a:endParaRPr lang="cs-CZ"/>
        </a:p>
      </dgm:t>
    </dgm:pt>
    <dgm:pt modelId="{0BB9F2FE-1E80-4D69-AF64-1245AFBAD5ED}" type="pres">
      <dgm:prSet presAssocID="{C68DBB98-7B3E-4768-9925-9F1CAAC54E03}" presName="centerShape" presStyleLbl="node0" presStyleIdx="0" presStyleCnt="1" custScaleX="139310" custScaleY="123236"/>
      <dgm:spPr/>
      <dgm:t>
        <a:bodyPr/>
        <a:lstStyle/>
        <a:p>
          <a:endParaRPr lang="cs-CZ"/>
        </a:p>
      </dgm:t>
    </dgm:pt>
    <dgm:pt modelId="{919BC0D9-8480-4290-AF68-5628B9AF9DC7}" type="pres">
      <dgm:prSet presAssocID="{6E53B88E-7E8C-43B2-BECB-4057F00C8FDC}" presName="parTrans" presStyleLbl="sibTrans2D1" presStyleIdx="0" presStyleCnt="6"/>
      <dgm:spPr/>
      <dgm:t>
        <a:bodyPr/>
        <a:lstStyle/>
        <a:p>
          <a:endParaRPr lang="cs-CZ"/>
        </a:p>
      </dgm:t>
    </dgm:pt>
    <dgm:pt modelId="{6BB574C1-C7B9-432B-B6BC-DFA14F618E98}" type="pres">
      <dgm:prSet presAssocID="{6E53B88E-7E8C-43B2-BECB-4057F00C8FDC}" presName="connectorText" presStyleLbl="sibTrans2D1" presStyleIdx="0" presStyleCnt="6"/>
      <dgm:spPr/>
      <dgm:t>
        <a:bodyPr/>
        <a:lstStyle/>
        <a:p>
          <a:endParaRPr lang="cs-CZ"/>
        </a:p>
      </dgm:t>
    </dgm:pt>
    <dgm:pt modelId="{EEC50B8E-2228-4420-B341-6FCF56E8AAC2}" type="pres">
      <dgm:prSet presAssocID="{F2BBA4B0-4101-49CD-B09C-84F96C3306E4}" presName="node" presStyleLbl="node1" presStyleIdx="0" presStyleCnt="6">
        <dgm:presLayoutVars>
          <dgm:bulletEnabled val="1"/>
        </dgm:presLayoutVars>
      </dgm:prSet>
      <dgm:spPr/>
      <dgm:t>
        <a:bodyPr/>
        <a:lstStyle/>
        <a:p>
          <a:endParaRPr lang="cs-CZ"/>
        </a:p>
      </dgm:t>
    </dgm:pt>
    <dgm:pt modelId="{D91C012A-5A79-4D90-ACA9-CBC1303E0A41}" type="pres">
      <dgm:prSet presAssocID="{C0CD9378-8538-4322-9A45-8BCFAC91A11D}" presName="parTrans" presStyleLbl="sibTrans2D1" presStyleIdx="1" presStyleCnt="6"/>
      <dgm:spPr/>
      <dgm:t>
        <a:bodyPr/>
        <a:lstStyle/>
        <a:p>
          <a:endParaRPr lang="cs-CZ"/>
        </a:p>
      </dgm:t>
    </dgm:pt>
    <dgm:pt modelId="{46D05565-9358-4763-8515-545FB70F4867}" type="pres">
      <dgm:prSet presAssocID="{C0CD9378-8538-4322-9A45-8BCFAC91A11D}" presName="connectorText" presStyleLbl="sibTrans2D1" presStyleIdx="1" presStyleCnt="6"/>
      <dgm:spPr/>
      <dgm:t>
        <a:bodyPr/>
        <a:lstStyle/>
        <a:p>
          <a:endParaRPr lang="cs-CZ"/>
        </a:p>
      </dgm:t>
    </dgm:pt>
    <dgm:pt modelId="{3F75962C-F701-4BCF-841E-B71A95C1A8C7}" type="pres">
      <dgm:prSet presAssocID="{E0A5A94F-FDF4-4E3E-86C6-DAFF9BA728FD}" presName="node" presStyleLbl="node1" presStyleIdx="1" presStyleCnt="6">
        <dgm:presLayoutVars>
          <dgm:bulletEnabled val="1"/>
        </dgm:presLayoutVars>
      </dgm:prSet>
      <dgm:spPr/>
      <dgm:t>
        <a:bodyPr/>
        <a:lstStyle/>
        <a:p>
          <a:endParaRPr lang="cs-CZ"/>
        </a:p>
      </dgm:t>
    </dgm:pt>
    <dgm:pt modelId="{28DB66DE-8F36-413C-BD37-A0C187E3B1FC}" type="pres">
      <dgm:prSet presAssocID="{40863520-CD20-43DE-8E6E-3DE2D95C17A8}" presName="parTrans" presStyleLbl="sibTrans2D1" presStyleIdx="2" presStyleCnt="6"/>
      <dgm:spPr/>
      <dgm:t>
        <a:bodyPr/>
        <a:lstStyle/>
        <a:p>
          <a:endParaRPr lang="cs-CZ"/>
        </a:p>
      </dgm:t>
    </dgm:pt>
    <dgm:pt modelId="{C5EF027C-F395-4E36-A7E8-1B9DB609326A}" type="pres">
      <dgm:prSet presAssocID="{40863520-CD20-43DE-8E6E-3DE2D95C17A8}" presName="connectorText" presStyleLbl="sibTrans2D1" presStyleIdx="2" presStyleCnt="6"/>
      <dgm:spPr/>
      <dgm:t>
        <a:bodyPr/>
        <a:lstStyle/>
        <a:p>
          <a:endParaRPr lang="cs-CZ"/>
        </a:p>
      </dgm:t>
    </dgm:pt>
    <dgm:pt modelId="{7B39F7E5-77B1-4489-A85F-734754A1AEE2}" type="pres">
      <dgm:prSet presAssocID="{D13D4218-D328-40AC-AE63-385EF30ED911}" presName="node" presStyleLbl="node1" presStyleIdx="2" presStyleCnt="6">
        <dgm:presLayoutVars>
          <dgm:bulletEnabled val="1"/>
        </dgm:presLayoutVars>
      </dgm:prSet>
      <dgm:spPr/>
      <dgm:t>
        <a:bodyPr/>
        <a:lstStyle/>
        <a:p>
          <a:endParaRPr lang="cs-CZ"/>
        </a:p>
      </dgm:t>
    </dgm:pt>
    <dgm:pt modelId="{49D129A9-E3EA-465E-8556-6E0DDB186494}" type="pres">
      <dgm:prSet presAssocID="{1EDF102A-FBE1-4323-B47B-FA10B27A0E1E}" presName="parTrans" presStyleLbl="sibTrans2D1" presStyleIdx="3" presStyleCnt="6"/>
      <dgm:spPr/>
      <dgm:t>
        <a:bodyPr/>
        <a:lstStyle/>
        <a:p>
          <a:endParaRPr lang="cs-CZ"/>
        </a:p>
      </dgm:t>
    </dgm:pt>
    <dgm:pt modelId="{9F7AFB9C-631B-49EB-836C-B99755CE816E}" type="pres">
      <dgm:prSet presAssocID="{1EDF102A-FBE1-4323-B47B-FA10B27A0E1E}" presName="connectorText" presStyleLbl="sibTrans2D1" presStyleIdx="3" presStyleCnt="6"/>
      <dgm:spPr/>
      <dgm:t>
        <a:bodyPr/>
        <a:lstStyle/>
        <a:p>
          <a:endParaRPr lang="cs-CZ"/>
        </a:p>
      </dgm:t>
    </dgm:pt>
    <dgm:pt modelId="{849513E3-4A5E-4044-8971-681B0AE14823}" type="pres">
      <dgm:prSet presAssocID="{39489C57-7851-4EE1-B796-92CF45ABF542}" presName="node" presStyleLbl="node1" presStyleIdx="3" presStyleCnt="6">
        <dgm:presLayoutVars>
          <dgm:bulletEnabled val="1"/>
        </dgm:presLayoutVars>
      </dgm:prSet>
      <dgm:spPr/>
      <dgm:t>
        <a:bodyPr/>
        <a:lstStyle/>
        <a:p>
          <a:endParaRPr lang="cs-CZ"/>
        </a:p>
      </dgm:t>
    </dgm:pt>
    <dgm:pt modelId="{6D052438-8728-41CF-8F9D-939AF99EA497}" type="pres">
      <dgm:prSet presAssocID="{074F2E45-95CF-4F22-B986-5271903723F7}" presName="parTrans" presStyleLbl="sibTrans2D1" presStyleIdx="4" presStyleCnt="6"/>
      <dgm:spPr/>
      <dgm:t>
        <a:bodyPr/>
        <a:lstStyle/>
        <a:p>
          <a:endParaRPr lang="cs-CZ"/>
        </a:p>
      </dgm:t>
    </dgm:pt>
    <dgm:pt modelId="{EC41CCCD-34AD-4127-85D4-30DCF10A81BE}" type="pres">
      <dgm:prSet presAssocID="{074F2E45-95CF-4F22-B986-5271903723F7}" presName="connectorText" presStyleLbl="sibTrans2D1" presStyleIdx="4" presStyleCnt="6"/>
      <dgm:spPr/>
      <dgm:t>
        <a:bodyPr/>
        <a:lstStyle/>
        <a:p>
          <a:endParaRPr lang="cs-CZ"/>
        </a:p>
      </dgm:t>
    </dgm:pt>
    <dgm:pt modelId="{8153BC9B-987A-4CD3-B79E-1A233C15F2ED}" type="pres">
      <dgm:prSet presAssocID="{67BB83D3-5EED-4896-8099-BA7E7F40B270}" presName="node" presStyleLbl="node1" presStyleIdx="4" presStyleCnt="6">
        <dgm:presLayoutVars>
          <dgm:bulletEnabled val="1"/>
        </dgm:presLayoutVars>
      </dgm:prSet>
      <dgm:spPr/>
      <dgm:t>
        <a:bodyPr/>
        <a:lstStyle/>
        <a:p>
          <a:endParaRPr lang="cs-CZ"/>
        </a:p>
      </dgm:t>
    </dgm:pt>
    <dgm:pt modelId="{613F5C5D-55D9-49FB-AA6C-32F230D08FBA}" type="pres">
      <dgm:prSet presAssocID="{1AAD4758-8FB1-482F-B7C2-F42E1D1FFA2A}" presName="parTrans" presStyleLbl="sibTrans2D1" presStyleIdx="5" presStyleCnt="6"/>
      <dgm:spPr/>
      <dgm:t>
        <a:bodyPr/>
        <a:lstStyle/>
        <a:p>
          <a:endParaRPr lang="cs-CZ"/>
        </a:p>
      </dgm:t>
    </dgm:pt>
    <dgm:pt modelId="{1109EAB2-3123-4C28-B6AF-2B623EE63005}" type="pres">
      <dgm:prSet presAssocID="{1AAD4758-8FB1-482F-B7C2-F42E1D1FFA2A}" presName="connectorText" presStyleLbl="sibTrans2D1" presStyleIdx="5" presStyleCnt="6"/>
      <dgm:spPr/>
      <dgm:t>
        <a:bodyPr/>
        <a:lstStyle/>
        <a:p>
          <a:endParaRPr lang="cs-CZ"/>
        </a:p>
      </dgm:t>
    </dgm:pt>
    <dgm:pt modelId="{B04253FE-7FCD-4063-AA25-EC7FAFF02D3E}" type="pres">
      <dgm:prSet presAssocID="{C4353FA6-75EA-473D-928C-935883F0DCD6}" presName="node" presStyleLbl="node1" presStyleIdx="5" presStyleCnt="6">
        <dgm:presLayoutVars>
          <dgm:bulletEnabled val="1"/>
        </dgm:presLayoutVars>
      </dgm:prSet>
      <dgm:spPr/>
      <dgm:t>
        <a:bodyPr/>
        <a:lstStyle/>
        <a:p>
          <a:endParaRPr lang="cs-CZ"/>
        </a:p>
      </dgm:t>
    </dgm:pt>
  </dgm:ptLst>
  <dgm:cxnLst>
    <dgm:cxn modelId="{E12A76D3-E77F-434D-AF7C-04B65A139DB4}" type="presOf" srcId="{6E53B88E-7E8C-43B2-BECB-4057F00C8FDC}" destId="{6BB574C1-C7B9-432B-B6BC-DFA14F618E98}" srcOrd="1" destOrd="0" presId="urn:microsoft.com/office/officeart/2005/8/layout/radial5"/>
    <dgm:cxn modelId="{89E0F74E-F29B-4685-BE49-54210E8529E7}" type="presOf" srcId="{C0CD9378-8538-4322-9A45-8BCFAC91A11D}" destId="{D91C012A-5A79-4D90-ACA9-CBC1303E0A41}" srcOrd="0" destOrd="0" presId="urn:microsoft.com/office/officeart/2005/8/layout/radial5"/>
    <dgm:cxn modelId="{DCEAB5CB-1F9A-4546-8101-4348977302E5}" type="presOf" srcId="{1AAD4758-8FB1-482F-B7C2-F42E1D1FFA2A}" destId="{1109EAB2-3123-4C28-B6AF-2B623EE63005}" srcOrd="1" destOrd="0" presId="urn:microsoft.com/office/officeart/2005/8/layout/radial5"/>
    <dgm:cxn modelId="{61257714-DFD4-465C-84AB-2B52EAD3A486}" type="presOf" srcId="{40863520-CD20-43DE-8E6E-3DE2D95C17A8}" destId="{28DB66DE-8F36-413C-BD37-A0C187E3B1FC}" srcOrd="0" destOrd="0" presId="urn:microsoft.com/office/officeart/2005/8/layout/radial5"/>
    <dgm:cxn modelId="{6A4E5AC4-292E-481C-A7E4-3E20674804B4}" type="presOf" srcId="{C4353FA6-75EA-473D-928C-935883F0DCD6}" destId="{B04253FE-7FCD-4063-AA25-EC7FAFF02D3E}" srcOrd="0" destOrd="0" presId="urn:microsoft.com/office/officeart/2005/8/layout/radial5"/>
    <dgm:cxn modelId="{53A94C0E-8455-4C87-8B0C-B5AAA57CA63B}" type="presOf" srcId="{4015817F-B264-4C7C-8040-B6B89038995B}" destId="{AF008366-8BFC-4526-BCFD-89344CEFDFC6}" srcOrd="0" destOrd="0" presId="urn:microsoft.com/office/officeart/2005/8/layout/radial5"/>
    <dgm:cxn modelId="{71E20B30-06DD-42E7-BD13-11A7E2352F43}" srcId="{C68DBB98-7B3E-4768-9925-9F1CAAC54E03}" destId="{C4353FA6-75EA-473D-928C-935883F0DCD6}" srcOrd="5" destOrd="0" parTransId="{1AAD4758-8FB1-482F-B7C2-F42E1D1FFA2A}" sibTransId="{98688119-FA28-4A7E-A20B-645A9CBBB7D8}"/>
    <dgm:cxn modelId="{EACDAF1D-13A9-4C61-A22A-60100C281210}" type="presOf" srcId="{D13D4218-D328-40AC-AE63-385EF30ED911}" destId="{7B39F7E5-77B1-4489-A85F-734754A1AEE2}" srcOrd="0" destOrd="0" presId="urn:microsoft.com/office/officeart/2005/8/layout/radial5"/>
    <dgm:cxn modelId="{036C1D30-3080-4B22-974E-4A1E23043ECF}" srcId="{C68DBB98-7B3E-4768-9925-9F1CAAC54E03}" destId="{E0A5A94F-FDF4-4E3E-86C6-DAFF9BA728FD}" srcOrd="1" destOrd="0" parTransId="{C0CD9378-8538-4322-9A45-8BCFAC91A11D}" sibTransId="{698C8146-CB68-46C8-A304-3A80A56B312E}"/>
    <dgm:cxn modelId="{882490AD-22A2-4E85-A2B5-0E79A9DAA9F7}" type="presOf" srcId="{67BB83D3-5EED-4896-8099-BA7E7F40B270}" destId="{8153BC9B-987A-4CD3-B79E-1A233C15F2ED}" srcOrd="0" destOrd="0" presId="urn:microsoft.com/office/officeart/2005/8/layout/radial5"/>
    <dgm:cxn modelId="{6250D849-D1E0-4350-BA1E-9D0C138F4A2D}" type="presOf" srcId="{074F2E45-95CF-4F22-B986-5271903723F7}" destId="{6D052438-8728-41CF-8F9D-939AF99EA497}" srcOrd="0" destOrd="0" presId="urn:microsoft.com/office/officeart/2005/8/layout/radial5"/>
    <dgm:cxn modelId="{0AD1AE89-27CC-4C64-B886-444BED247414}" type="presOf" srcId="{39489C57-7851-4EE1-B796-92CF45ABF542}" destId="{849513E3-4A5E-4044-8971-681B0AE14823}" srcOrd="0" destOrd="0" presId="urn:microsoft.com/office/officeart/2005/8/layout/radial5"/>
    <dgm:cxn modelId="{4DB5E0DD-40EA-4B2F-A811-6AAE1CDE0BA4}" srcId="{4015817F-B264-4C7C-8040-B6B89038995B}" destId="{C68DBB98-7B3E-4768-9925-9F1CAAC54E03}" srcOrd="0" destOrd="0" parTransId="{65FDD5A7-438B-4072-9860-90F93FE00338}" sibTransId="{72809755-18D1-48F9-8B3B-10C2907BF9BC}"/>
    <dgm:cxn modelId="{995FCB65-ADE4-4ADD-BDA5-B1053B5564A9}" srcId="{C68DBB98-7B3E-4768-9925-9F1CAAC54E03}" destId="{D13D4218-D328-40AC-AE63-385EF30ED911}" srcOrd="2" destOrd="0" parTransId="{40863520-CD20-43DE-8E6E-3DE2D95C17A8}" sibTransId="{765BC904-3C02-4664-97F7-FCB9FBCA6F97}"/>
    <dgm:cxn modelId="{75B9D92C-A828-4B0E-AE7C-03503DF8E05F}" type="presOf" srcId="{E0A5A94F-FDF4-4E3E-86C6-DAFF9BA728FD}" destId="{3F75962C-F701-4BCF-841E-B71A95C1A8C7}" srcOrd="0" destOrd="0" presId="urn:microsoft.com/office/officeart/2005/8/layout/radial5"/>
    <dgm:cxn modelId="{5CE996FF-E96D-4491-A500-91174579C48A}" srcId="{C68DBB98-7B3E-4768-9925-9F1CAAC54E03}" destId="{F2BBA4B0-4101-49CD-B09C-84F96C3306E4}" srcOrd="0" destOrd="0" parTransId="{6E53B88E-7E8C-43B2-BECB-4057F00C8FDC}" sibTransId="{5B3AA4FA-CCDF-4C1F-A1D5-263155348036}"/>
    <dgm:cxn modelId="{5841BC8B-4E15-4DFA-ABBE-81A6FF657BC1}" type="presOf" srcId="{1AAD4758-8FB1-482F-B7C2-F42E1D1FFA2A}" destId="{613F5C5D-55D9-49FB-AA6C-32F230D08FBA}" srcOrd="0" destOrd="0" presId="urn:microsoft.com/office/officeart/2005/8/layout/radial5"/>
    <dgm:cxn modelId="{F568CDC5-4EAA-4947-8421-94AEEA9E415D}" type="presOf" srcId="{C0CD9378-8538-4322-9A45-8BCFAC91A11D}" destId="{46D05565-9358-4763-8515-545FB70F4867}" srcOrd="1" destOrd="0" presId="urn:microsoft.com/office/officeart/2005/8/layout/radial5"/>
    <dgm:cxn modelId="{D858EFFC-1C75-4356-97C6-DA5954ADA46E}" type="presOf" srcId="{1EDF102A-FBE1-4323-B47B-FA10B27A0E1E}" destId="{9F7AFB9C-631B-49EB-836C-B99755CE816E}" srcOrd="1" destOrd="0" presId="urn:microsoft.com/office/officeart/2005/8/layout/radial5"/>
    <dgm:cxn modelId="{3B0EA7FB-0AA4-4BC4-B7BC-80942D243683}" type="presOf" srcId="{074F2E45-95CF-4F22-B986-5271903723F7}" destId="{EC41CCCD-34AD-4127-85D4-30DCF10A81BE}" srcOrd="1" destOrd="0" presId="urn:microsoft.com/office/officeart/2005/8/layout/radial5"/>
    <dgm:cxn modelId="{B8B4A030-CF75-4C43-B8AD-E9DCF9B89EFE}" type="presOf" srcId="{F2BBA4B0-4101-49CD-B09C-84F96C3306E4}" destId="{EEC50B8E-2228-4420-B341-6FCF56E8AAC2}" srcOrd="0" destOrd="0" presId="urn:microsoft.com/office/officeart/2005/8/layout/radial5"/>
    <dgm:cxn modelId="{4DE8E627-32E3-441A-925C-E1AAAC003F59}" srcId="{C68DBB98-7B3E-4768-9925-9F1CAAC54E03}" destId="{39489C57-7851-4EE1-B796-92CF45ABF542}" srcOrd="3" destOrd="0" parTransId="{1EDF102A-FBE1-4323-B47B-FA10B27A0E1E}" sibTransId="{42BD6C10-B5EA-49FF-8911-99D298EBE8EE}"/>
    <dgm:cxn modelId="{B5A0FB88-5F28-4F7B-9A37-33E7A42BF008}" type="presOf" srcId="{1EDF102A-FBE1-4323-B47B-FA10B27A0E1E}" destId="{49D129A9-E3EA-465E-8556-6E0DDB186494}" srcOrd="0" destOrd="0" presId="urn:microsoft.com/office/officeart/2005/8/layout/radial5"/>
    <dgm:cxn modelId="{BF03B1EE-F9E0-42F5-804B-FA9BA556F608}" type="presOf" srcId="{40863520-CD20-43DE-8E6E-3DE2D95C17A8}" destId="{C5EF027C-F395-4E36-A7E8-1B9DB609326A}" srcOrd="1" destOrd="0" presId="urn:microsoft.com/office/officeart/2005/8/layout/radial5"/>
    <dgm:cxn modelId="{989736B2-D155-4F01-94D0-0D5E29840B49}" srcId="{C68DBB98-7B3E-4768-9925-9F1CAAC54E03}" destId="{67BB83D3-5EED-4896-8099-BA7E7F40B270}" srcOrd="4" destOrd="0" parTransId="{074F2E45-95CF-4F22-B986-5271903723F7}" sibTransId="{4CFD8400-4D05-4A14-BFBA-A0C0B042FD0B}"/>
    <dgm:cxn modelId="{AB98CD29-2C73-4971-9F7E-677B70C7687C}" type="presOf" srcId="{C68DBB98-7B3E-4768-9925-9F1CAAC54E03}" destId="{0BB9F2FE-1E80-4D69-AF64-1245AFBAD5ED}" srcOrd="0" destOrd="0" presId="urn:microsoft.com/office/officeart/2005/8/layout/radial5"/>
    <dgm:cxn modelId="{F174CA36-D90B-4325-9E32-33A62C8FD241}" type="presOf" srcId="{6E53B88E-7E8C-43B2-BECB-4057F00C8FDC}" destId="{919BC0D9-8480-4290-AF68-5628B9AF9DC7}" srcOrd="0" destOrd="0" presId="urn:microsoft.com/office/officeart/2005/8/layout/radial5"/>
    <dgm:cxn modelId="{4AF821A0-3C0E-4C55-A065-849D42B7A453}" type="presParOf" srcId="{AF008366-8BFC-4526-BCFD-89344CEFDFC6}" destId="{0BB9F2FE-1E80-4D69-AF64-1245AFBAD5ED}" srcOrd="0" destOrd="0" presId="urn:microsoft.com/office/officeart/2005/8/layout/radial5"/>
    <dgm:cxn modelId="{010B4F16-0B5F-424F-870D-DBAB13AB04D5}" type="presParOf" srcId="{AF008366-8BFC-4526-BCFD-89344CEFDFC6}" destId="{919BC0D9-8480-4290-AF68-5628B9AF9DC7}" srcOrd="1" destOrd="0" presId="urn:microsoft.com/office/officeart/2005/8/layout/radial5"/>
    <dgm:cxn modelId="{843DAA51-AA30-4BEC-B635-6671D4575183}" type="presParOf" srcId="{919BC0D9-8480-4290-AF68-5628B9AF9DC7}" destId="{6BB574C1-C7B9-432B-B6BC-DFA14F618E98}" srcOrd="0" destOrd="0" presId="urn:microsoft.com/office/officeart/2005/8/layout/radial5"/>
    <dgm:cxn modelId="{5CC69311-FCAF-483A-AA5C-7C3B7236DCE3}" type="presParOf" srcId="{AF008366-8BFC-4526-BCFD-89344CEFDFC6}" destId="{EEC50B8E-2228-4420-B341-6FCF56E8AAC2}" srcOrd="2" destOrd="0" presId="urn:microsoft.com/office/officeart/2005/8/layout/radial5"/>
    <dgm:cxn modelId="{7C5051D5-9D17-4D56-B808-1F4EBE3E008B}" type="presParOf" srcId="{AF008366-8BFC-4526-BCFD-89344CEFDFC6}" destId="{D91C012A-5A79-4D90-ACA9-CBC1303E0A41}" srcOrd="3" destOrd="0" presId="urn:microsoft.com/office/officeart/2005/8/layout/radial5"/>
    <dgm:cxn modelId="{3737322B-574A-4FD6-A6D6-291BF0E98D0C}" type="presParOf" srcId="{D91C012A-5A79-4D90-ACA9-CBC1303E0A41}" destId="{46D05565-9358-4763-8515-545FB70F4867}" srcOrd="0" destOrd="0" presId="urn:microsoft.com/office/officeart/2005/8/layout/radial5"/>
    <dgm:cxn modelId="{82579483-FC3D-4991-99A6-C4C8BB74DA76}" type="presParOf" srcId="{AF008366-8BFC-4526-BCFD-89344CEFDFC6}" destId="{3F75962C-F701-4BCF-841E-B71A95C1A8C7}" srcOrd="4" destOrd="0" presId="urn:microsoft.com/office/officeart/2005/8/layout/radial5"/>
    <dgm:cxn modelId="{F807F81B-769F-4644-8645-8D71A672F701}" type="presParOf" srcId="{AF008366-8BFC-4526-BCFD-89344CEFDFC6}" destId="{28DB66DE-8F36-413C-BD37-A0C187E3B1FC}" srcOrd="5" destOrd="0" presId="urn:microsoft.com/office/officeart/2005/8/layout/radial5"/>
    <dgm:cxn modelId="{B5560747-A219-4087-AF79-BD8697C19978}" type="presParOf" srcId="{28DB66DE-8F36-413C-BD37-A0C187E3B1FC}" destId="{C5EF027C-F395-4E36-A7E8-1B9DB609326A}" srcOrd="0" destOrd="0" presId="urn:microsoft.com/office/officeart/2005/8/layout/radial5"/>
    <dgm:cxn modelId="{8614247C-795F-481F-8908-BD7D30F51CFD}" type="presParOf" srcId="{AF008366-8BFC-4526-BCFD-89344CEFDFC6}" destId="{7B39F7E5-77B1-4489-A85F-734754A1AEE2}" srcOrd="6" destOrd="0" presId="urn:microsoft.com/office/officeart/2005/8/layout/radial5"/>
    <dgm:cxn modelId="{6A27DF44-6671-4E90-B60D-9896D14BA245}" type="presParOf" srcId="{AF008366-8BFC-4526-BCFD-89344CEFDFC6}" destId="{49D129A9-E3EA-465E-8556-6E0DDB186494}" srcOrd="7" destOrd="0" presId="urn:microsoft.com/office/officeart/2005/8/layout/radial5"/>
    <dgm:cxn modelId="{8657DB8D-880D-4EF8-9B47-0317147D0DAE}" type="presParOf" srcId="{49D129A9-E3EA-465E-8556-6E0DDB186494}" destId="{9F7AFB9C-631B-49EB-836C-B99755CE816E}" srcOrd="0" destOrd="0" presId="urn:microsoft.com/office/officeart/2005/8/layout/radial5"/>
    <dgm:cxn modelId="{ADBB285F-DEC8-43C7-A2EC-371206F6C6DD}" type="presParOf" srcId="{AF008366-8BFC-4526-BCFD-89344CEFDFC6}" destId="{849513E3-4A5E-4044-8971-681B0AE14823}" srcOrd="8" destOrd="0" presId="urn:microsoft.com/office/officeart/2005/8/layout/radial5"/>
    <dgm:cxn modelId="{6AD26218-3432-41A2-B404-66A09B390A5C}" type="presParOf" srcId="{AF008366-8BFC-4526-BCFD-89344CEFDFC6}" destId="{6D052438-8728-41CF-8F9D-939AF99EA497}" srcOrd="9" destOrd="0" presId="urn:microsoft.com/office/officeart/2005/8/layout/radial5"/>
    <dgm:cxn modelId="{B4A4167A-1330-40C1-AA3C-1D9F8E579B05}" type="presParOf" srcId="{6D052438-8728-41CF-8F9D-939AF99EA497}" destId="{EC41CCCD-34AD-4127-85D4-30DCF10A81BE}" srcOrd="0" destOrd="0" presId="urn:microsoft.com/office/officeart/2005/8/layout/radial5"/>
    <dgm:cxn modelId="{D5EF892D-FBFB-4C34-BA3D-89AEB5E42694}" type="presParOf" srcId="{AF008366-8BFC-4526-BCFD-89344CEFDFC6}" destId="{8153BC9B-987A-4CD3-B79E-1A233C15F2ED}" srcOrd="10" destOrd="0" presId="urn:microsoft.com/office/officeart/2005/8/layout/radial5"/>
    <dgm:cxn modelId="{76D60137-EBD6-4F6F-80D1-630B5029C283}" type="presParOf" srcId="{AF008366-8BFC-4526-BCFD-89344CEFDFC6}" destId="{613F5C5D-55D9-49FB-AA6C-32F230D08FBA}" srcOrd="11" destOrd="0" presId="urn:microsoft.com/office/officeart/2005/8/layout/radial5"/>
    <dgm:cxn modelId="{D84B71C8-086E-4B65-8C51-6EBFB3B76BDB}" type="presParOf" srcId="{613F5C5D-55D9-49FB-AA6C-32F230D08FBA}" destId="{1109EAB2-3123-4C28-B6AF-2B623EE63005}" srcOrd="0" destOrd="0" presId="urn:microsoft.com/office/officeart/2005/8/layout/radial5"/>
    <dgm:cxn modelId="{D481FCD0-4336-401A-9439-AAB6CABA7F43}" type="presParOf" srcId="{AF008366-8BFC-4526-BCFD-89344CEFDFC6}" destId="{B04253FE-7FCD-4063-AA25-EC7FAFF02D3E}"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A1C722-A39A-48DA-8D51-AFCF1B7D44C2}" type="doc">
      <dgm:prSet loTypeId="urn:microsoft.com/office/officeart/2005/8/layout/arrow6" loCatId="process" qsTypeId="urn:microsoft.com/office/officeart/2005/8/quickstyle/simple2" qsCatId="simple" csTypeId="urn:microsoft.com/office/officeart/2005/8/colors/accent1_2" csCatId="accent1" phldr="1"/>
      <dgm:spPr/>
      <dgm:t>
        <a:bodyPr/>
        <a:lstStyle/>
        <a:p>
          <a:endParaRPr lang="cs-CZ"/>
        </a:p>
      </dgm:t>
    </dgm:pt>
    <dgm:pt modelId="{87037421-811E-40D3-ADEA-1BB400057573}">
      <dgm:prSet phldrT="[Text]" custT="1"/>
      <dgm:spPr>
        <a:solidFill>
          <a:srgbClr val="C00000"/>
        </a:solidFill>
      </dgm:spPr>
      <dgm:t>
        <a:bodyPr/>
        <a:lstStyle/>
        <a:p>
          <a:endParaRPr lang="cs-CZ" sz="1500" dirty="0" smtClean="0"/>
        </a:p>
        <a:p>
          <a:r>
            <a:rPr lang="cs-CZ" sz="2000" dirty="0" smtClean="0"/>
            <a:t>NĚMCI, MAĎAŘI: CENTRALIZACE</a:t>
          </a:r>
        </a:p>
        <a:p>
          <a:endParaRPr lang="cs-CZ" sz="1500" dirty="0"/>
        </a:p>
      </dgm:t>
    </dgm:pt>
    <dgm:pt modelId="{A3BF6F8A-BA9A-4259-8BAD-17FBB65327AE}" type="parTrans" cxnId="{8BEA35B3-D5F5-49D3-A02D-D352C92F682B}">
      <dgm:prSet/>
      <dgm:spPr/>
      <dgm:t>
        <a:bodyPr/>
        <a:lstStyle/>
        <a:p>
          <a:endParaRPr lang="cs-CZ"/>
        </a:p>
      </dgm:t>
    </dgm:pt>
    <dgm:pt modelId="{65A76855-1F92-4976-83E9-599EA43A6825}" type="sibTrans" cxnId="{8BEA35B3-D5F5-49D3-A02D-D352C92F682B}">
      <dgm:prSet/>
      <dgm:spPr/>
      <dgm:t>
        <a:bodyPr/>
        <a:lstStyle/>
        <a:p>
          <a:endParaRPr lang="cs-CZ"/>
        </a:p>
      </dgm:t>
    </dgm:pt>
    <dgm:pt modelId="{D144BC08-EA01-4F21-BD86-8D82799525ED}">
      <dgm:prSet phldrT="[Text]" custT="1"/>
      <dgm:spPr/>
      <dgm:t>
        <a:bodyPr/>
        <a:lstStyle/>
        <a:p>
          <a:r>
            <a:rPr lang="cs-CZ" sz="2000" smtClean="0"/>
            <a:t>SLOVANÉ: FEDERALIZACE</a:t>
          </a:r>
          <a:endParaRPr lang="cs-CZ" sz="2000" dirty="0"/>
        </a:p>
      </dgm:t>
    </dgm:pt>
    <dgm:pt modelId="{390B9456-B0FF-4254-BF18-9D3FB98A9207}" type="parTrans" cxnId="{2C16296E-A1B5-4F88-9C9E-E6CE9D47E1EB}">
      <dgm:prSet/>
      <dgm:spPr/>
      <dgm:t>
        <a:bodyPr/>
        <a:lstStyle/>
        <a:p>
          <a:endParaRPr lang="cs-CZ"/>
        </a:p>
      </dgm:t>
    </dgm:pt>
    <dgm:pt modelId="{7346DB6A-1B5C-433D-BAA3-F448F490E650}" type="sibTrans" cxnId="{2C16296E-A1B5-4F88-9C9E-E6CE9D47E1EB}">
      <dgm:prSet/>
      <dgm:spPr/>
      <dgm:t>
        <a:bodyPr/>
        <a:lstStyle/>
        <a:p>
          <a:endParaRPr lang="cs-CZ"/>
        </a:p>
      </dgm:t>
    </dgm:pt>
    <dgm:pt modelId="{F1DCAE25-EC92-43DC-8AB1-B4BF61204E8B}" type="pres">
      <dgm:prSet presAssocID="{E0A1C722-A39A-48DA-8D51-AFCF1B7D44C2}" presName="compositeShape" presStyleCnt="0">
        <dgm:presLayoutVars>
          <dgm:chMax val="2"/>
          <dgm:dir/>
          <dgm:resizeHandles val="exact"/>
        </dgm:presLayoutVars>
      </dgm:prSet>
      <dgm:spPr/>
      <dgm:t>
        <a:bodyPr/>
        <a:lstStyle/>
        <a:p>
          <a:endParaRPr lang="cs-CZ"/>
        </a:p>
      </dgm:t>
    </dgm:pt>
    <dgm:pt modelId="{CF1D9D88-4BA7-489C-9908-C657A39A1A3B}" type="pres">
      <dgm:prSet presAssocID="{E0A1C722-A39A-48DA-8D51-AFCF1B7D44C2}" presName="ribbon" presStyleLbl="node1" presStyleIdx="0" presStyleCnt="1" custScaleX="114772" custLinFactNeighborX="0"/>
      <dgm:spPr>
        <a:solidFill>
          <a:srgbClr val="C00000"/>
        </a:solidFill>
      </dgm:spPr>
    </dgm:pt>
    <dgm:pt modelId="{900E46B0-764E-4638-8309-C1F91107C0E8}" type="pres">
      <dgm:prSet presAssocID="{E0A1C722-A39A-48DA-8D51-AFCF1B7D44C2}" presName="leftArrowText" presStyleLbl="node1" presStyleIdx="0" presStyleCnt="1" custScaleX="104546" custLinFactNeighborX="-3788" custLinFactNeighborY="-2798">
        <dgm:presLayoutVars>
          <dgm:chMax val="0"/>
          <dgm:bulletEnabled val="1"/>
        </dgm:presLayoutVars>
      </dgm:prSet>
      <dgm:spPr/>
      <dgm:t>
        <a:bodyPr/>
        <a:lstStyle/>
        <a:p>
          <a:endParaRPr lang="cs-CZ"/>
        </a:p>
      </dgm:t>
    </dgm:pt>
    <dgm:pt modelId="{CD6966ED-988E-4693-8EBA-BCBEF6F6CDCF}" type="pres">
      <dgm:prSet presAssocID="{E0A1C722-A39A-48DA-8D51-AFCF1B7D44C2}" presName="rightArrowText" presStyleLbl="node1" presStyleIdx="0" presStyleCnt="1">
        <dgm:presLayoutVars>
          <dgm:chMax val="0"/>
          <dgm:bulletEnabled val="1"/>
        </dgm:presLayoutVars>
      </dgm:prSet>
      <dgm:spPr/>
      <dgm:t>
        <a:bodyPr/>
        <a:lstStyle/>
        <a:p>
          <a:endParaRPr lang="cs-CZ"/>
        </a:p>
      </dgm:t>
    </dgm:pt>
  </dgm:ptLst>
  <dgm:cxnLst>
    <dgm:cxn modelId="{561CF704-FED3-4388-935F-25D9DC25E75E}" type="presOf" srcId="{87037421-811E-40D3-ADEA-1BB400057573}" destId="{900E46B0-764E-4638-8309-C1F91107C0E8}" srcOrd="0" destOrd="0" presId="urn:microsoft.com/office/officeart/2005/8/layout/arrow6"/>
    <dgm:cxn modelId="{8312B4E9-F0A0-41E0-94F1-9A2C279C810C}" type="presOf" srcId="{E0A1C722-A39A-48DA-8D51-AFCF1B7D44C2}" destId="{F1DCAE25-EC92-43DC-8AB1-B4BF61204E8B}" srcOrd="0" destOrd="0" presId="urn:microsoft.com/office/officeart/2005/8/layout/arrow6"/>
    <dgm:cxn modelId="{B5F40BB2-19E9-49FA-BD9F-3A1626C60662}" type="presOf" srcId="{D144BC08-EA01-4F21-BD86-8D82799525ED}" destId="{CD6966ED-988E-4693-8EBA-BCBEF6F6CDCF}" srcOrd="0" destOrd="0" presId="urn:microsoft.com/office/officeart/2005/8/layout/arrow6"/>
    <dgm:cxn modelId="{8BEA35B3-D5F5-49D3-A02D-D352C92F682B}" srcId="{E0A1C722-A39A-48DA-8D51-AFCF1B7D44C2}" destId="{87037421-811E-40D3-ADEA-1BB400057573}" srcOrd="0" destOrd="0" parTransId="{A3BF6F8A-BA9A-4259-8BAD-17FBB65327AE}" sibTransId="{65A76855-1F92-4976-83E9-599EA43A6825}"/>
    <dgm:cxn modelId="{2C16296E-A1B5-4F88-9C9E-E6CE9D47E1EB}" srcId="{E0A1C722-A39A-48DA-8D51-AFCF1B7D44C2}" destId="{D144BC08-EA01-4F21-BD86-8D82799525ED}" srcOrd="1" destOrd="0" parTransId="{390B9456-B0FF-4254-BF18-9D3FB98A9207}" sibTransId="{7346DB6A-1B5C-433D-BAA3-F448F490E650}"/>
    <dgm:cxn modelId="{064F5728-452C-4E56-8F59-6F2A2FB1396E}" type="presParOf" srcId="{F1DCAE25-EC92-43DC-8AB1-B4BF61204E8B}" destId="{CF1D9D88-4BA7-489C-9908-C657A39A1A3B}" srcOrd="0" destOrd="0" presId="urn:microsoft.com/office/officeart/2005/8/layout/arrow6"/>
    <dgm:cxn modelId="{8320C326-AB6B-485E-A0BF-46D9C035DA86}" type="presParOf" srcId="{F1DCAE25-EC92-43DC-8AB1-B4BF61204E8B}" destId="{900E46B0-764E-4638-8309-C1F91107C0E8}" srcOrd="1" destOrd="0" presId="urn:microsoft.com/office/officeart/2005/8/layout/arrow6"/>
    <dgm:cxn modelId="{3F358C4E-2A63-49FE-9D47-4510E84ADC63}" type="presParOf" srcId="{F1DCAE25-EC92-43DC-8AB1-B4BF61204E8B}" destId="{CD6966ED-988E-4693-8EBA-BCBEF6F6CDCF}"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A1C722-A39A-48DA-8D51-AFCF1B7D44C2}" type="doc">
      <dgm:prSet loTypeId="urn:microsoft.com/office/officeart/2005/8/layout/arrow6" loCatId="process" qsTypeId="urn:microsoft.com/office/officeart/2005/8/quickstyle/simple2" qsCatId="simple" csTypeId="urn:microsoft.com/office/officeart/2005/8/colors/accent1_2" csCatId="accent1" phldr="1"/>
      <dgm:spPr/>
      <dgm:t>
        <a:bodyPr/>
        <a:lstStyle/>
        <a:p>
          <a:endParaRPr lang="cs-CZ"/>
        </a:p>
      </dgm:t>
    </dgm:pt>
    <dgm:pt modelId="{87037421-811E-40D3-ADEA-1BB400057573}">
      <dgm:prSet phldrT="[Text]" custT="1"/>
      <dgm:spPr>
        <a:solidFill>
          <a:srgbClr val="C00000"/>
        </a:solidFill>
      </dgm:spPr>
      <dgm:t>
        <a:bodyPr/>
        <a:lstStyle/>
        <a:p>
          <a:endParaRPr lang="cs-CZ" sz="1500" dirty="0" smtClean="0"/>
        </a:p>
        <a:p>
          <a:r>
            <a:rPr lang="cs-CZ" sz="2000" dirty="0" smtClean="0"/>
            <a:t>KONZERVATIVCI: ABSOLUTISMUS</a:t>
          </a:r>
        </a:p>
        <a:p>
          <a:endParaRPr lang="cs-CZ" sz="1500" dirty="0"/>
        </a:p>
      </dgm:t>
    </dgm:pt>
    <dgm:pt modelId="{A3BF6F8A-BA9A-4259-8BAD-17FBB65327AE}" type="parTrans" cxnId="{8BEA35B3-D5F5-49D3-A02D-D352C92F682B}">
      <dgm:prSet/>
      <dgm:spPr/>
      <dgm:t>
        <a:bodyPr/>
        <a:lstStyle/>
        <a:p>
          <a:endParaRPr lang="cs-CZ"/>
        </a:p>
      </dgm:t>
    </dgm:pt>
    <dgm:pt modelId="{65A76855-1F92-4976-83E9-599EA43A6825}" type="sibTrans" cxnId="{8BEA35B3-D5F5-49D3-A02D-D352C92F682B}">
      <dgm:prSet/>
      <dgm:spPr/>
      <dgm:t>
        <a:bodyPr/>
        <a:lstStyle/>
        <a:p>
          <a:endParaRPr lang="cs-CZ"/>
        </a:p>
      </dgm:t>
    </dgm:pt>
    <dgm:pt modelId="{D144BC08-EA01-4F21-BD86-8D82799525ED}">
      <dgm:prSet phldrT="[Text]" custT="1"/>
      <dgm:spPr/>
      <dgm:t>
        <a:bodyPr/>
        <a:lstStyle/>
        <a:p>
          <a:r>
            <a:rPr lang="cs-CZ" sz="2000" dirty="0" smtClean="0"/>
            <a:t>LIBERÁLOVÉ: KONSTITUCIONALISMUS</a:t>
          </a:r>
          <a:endParaRPr lang="cs-CZ" sz="2000" dirty="0"/>
        </a:p>
      </dgm:t>
    </dgm:pt>
    <dgm:pt modelId="{390B9456-B0FF-4254-BF18-9D3FB98A9207}" type="parTrans" cxnId="{2C16296E-A1B5-4F88-9C9E-E6CE9D47E1EB}">
      <dgm:prSet/>
      <dgm:spPr/>
      <dgm:t>
        <a:bodyPr/>
        <a:lstStyle/>
        <a:p>
          <a:endParaRPr lang="cs-CZ"/>
        </a:p>
      </dgm:t>
    </dgm:pt>
    <dgm:pt modelId="{7346DB6A-1B5C-433D-BAA3-F448F490E650}" type="sibTrans" cxnId="{2C16296E-A1B5-4F88-9C9E-E6CE9D47E1EB}">
      <dgm:prSet/>
      <dgm:spPr/>
      <dgm:t>
        <a:bodyPr/>
        <a:lstStyle/>
        <a:p>
          <a:endParaRPr lang="cs-CZ"/>
        </a:p>
      </dgm:t>
    </dgm:pt>
    <dgm:pt modelId="{F1DCAE25-EC92-43DC-8AB1-B4BF61204E8B}" type="pres">
      <dgm:prSet presAssocID="{E0A1C722-A39A-48DA-8D51-AFCF1B7D44C2}" presName="compositeShape" presStyleCnt="0">
        <dgm:presLayoutVars>
          <dgm:chMax val="2"/>
          <dgm:dir/>
          <dgm:resizeHandles val="exact"/>
        </dgm:presLayoutVars>
      </dgm:prSet>
      <dgm:spPr/>
      <dgm:t>
        <a:bodyPr/>
        <a:lstStyle/>
        <a:p>
          <a:endParaRPr lang="cs-CZ"/>
        </a:p>
      </dgm:t>
    </dgm:pt>
    <dgm:pt modelId="{CF1D9D88-4BA7-489C-9908-C657A39A1A3B}" type="pres">
      <dgm:prSet presAssocID="{E0A1C722-A39A-48DA-8D51-AFCF1B7D44C2}" presName="ribbon" presStyleLbl="node1" presStyleIdx="0" presStyleCnt="1" custScaleX="110951" custLinFactNeighborX="-646" custLinFactNeighborY="4"/>
      <dgm:spPr>
        <a:solidFill>
          <a:srgbClr val="002060"/>
        </a:solidFill>
      </dgm:spPr>
      <dgm:t>
        <a:bodyPr/>
        <a:lstStyle/>
        <a:p>
          <a:endParaRPr lang="cs-CZ"/>
        </a:p>
      </dgm:t>
    </dgm:pt>
    <dgm:pt modelId="{900E46B0-764E-4638-8309-C1F91107C0E8}" type="pres">
      <dgm:prSet presAssocID="{E0A1C722-A39A-48DA-8D51-AFCF1B7D44C2}" presName="leftArrowText" presStyleLbl="node1" presStyleIdx="0" presStyleCnt="1" custScaleX="104546" custLinFactNeighborX="-3788" custLinFactNeighborY="-2798">
        <dgm:presLayoutVars>
          <dgm:chMax val="0"/>
          <dgm:bulletEnabled val="1"/>
        </dgm:presLayoutVars>
      </dgm:prSet>
      <dgm:spPr/>
      <dgm:t>
        <a:bodyPr/>
        <a:lstStyle/>
        <a:p>
          <a:endParaRPr lang="cs-CZ"/>
        </a:p>
      </dgm:t>
    </dgm:pt>
    <dgm:pt modelId="{CD6966ED-988E-4693-8EBA-BCBEF6F6CDCF}" type="pres">
      <dgm:prSet presAssocID="{E0A1C722-A39A-48DA-8D51-AFCF1B7D44C2}" presName="rightArrowText" presStyleLbl="node1" presStyleIdx="0" presStyleCnt="1" custScaleX="138191" custLinFactNeighborX="9044" custLinFactNeighborY="-3259">
        <dgm:presLayoutVars>
          <dgm:chMax val="0"/>
          <dgm:bulletEnabled val="1"/>
        </dgm:presLayoutVars>
      </dgm:prSet>
      <dgm:spPr/>
      <dgm:t>
        <a:bodyPr/>
        <a:lstStyle/>
        <a:p>
          <a:endParaRPr lang="cs-CZ"/>
        </a:p>
      </dgm:t>
    </dgm:pt>
  </dgm:ptLst>
  <dgm:cxnLst>
    <dgm:cxn modelId="{99D5CF40-7280-4462-8A3D-BA3930351EEC}" type="presOf" srcId="{D144BC08-EA01-4F21-BD86-8D82799525ED}" destId="{CD6966ED-988E-4693-8EBA-BCBEF6F6CDCF}" srcOrd="0" destOrd="0" presId="urn:microsoft.com/office/officeart/2005/8/layout/arrow6"/>
    <dgm:cxn modelId="{434CC787-586C-4606-9617-17AE50EE4D54}" type="presOf" srcId="{E0A1C722-A39A-48DA-8D51-AFCF1B7D44C2}" destId="{F1DCAE25-EC92-43DC-8AB1-B4BF61204E8B}" srcOrd="0" destOrd="0" presId="urn:microsoft.com/office/officeart/2005/8/layout/arrow6"/>
    <dgm:cxn modelId="{8BEA35B3-D5F5-49D3-A02D-D352C92F682B}" srcId="{E0A1C722-A39A-48DA-8D51-AFCF1B7D44C2}" destId="{87037421-811E-40D3-ADEA-1BB400057573}" srcOrd="0" destOrd="0" parTransId="{A3BF6F8A-BA9A-4259-8BAD-17FBB65327AE}" sibTransId="{65A76855-1F92-4976-83E9-599EA43A6825}"/>
    <dgm:cxn modelId="{2C16296E-A1B5-4F88-9C9E-E6CE9D47E1EB}" srcId="{E0A1C722-A39A-48DA-8D51-AFCF1B7D44C2}" destId="{D144BC08-EA01-4F21-BD86-8D82799525ED}" srcOrd="1" destOrd="0" parTransId="{390B9456-B0FF-4254-BF18-9D3FB98A9207}" sibTransId="{7346DB6A-1B5C-433D-BAA3-F448F490E650}"/>
    <dgm:cxn modelId="{662F2521-FFA4-4BFD-B2E1-53B323C87EDE}" type="presOf" srcId="{87037421-811E-40D3-ADEA-1BB400057573}" destId="{900E46B0-764E-4638-8309-C1F91107C0E8}" srcOrd="0" destOrd="0" presId="urn:microsoft.com/office/officeart/2005/8/layout/arrow6"/>
    <dgm:cxn modelId="{EB07606F-AE19-4477-9507-1EB81B8F3A63}" type="presParOf" srcId="{F1DCAE25-EC92-43DC-8AB1-B4BF61204E8B}" destId="{CF1D9D88-4BA7-489C-9908-C657A39A1A3B}" srcOrd="0" destOrd="0" presId="urn:microsoft.com/office/officeart/2005/8/layout/arrow6"/>
    <dgm:cxn modelId="{8DB61112-EC21-434F-A6EE-0064F6C66BC9}" type="presParOf" srcId="{F1DCAE25-EC92-43DC-8AB1-B4BF61204E8B}" destId="{900E46B0-764E-4638-8309-C1F91107C0E8}" srcOrd="1" destOrd="0" presId="urn:microsoft.com/office/officeart/2005/8/layout/arrow6"/>
    <dgm:cxn modelId="{7E95FC62-957B-4820-9231-EC2283D36B27}" type="presParOf" srcId="{F1DCAE25-EC92-43DC-8AB1-B4BF61204E8B}" destId="{CD6966ED-988E-4693-8EBA-BCBEF6F6CDCF}"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D130D0-7381-4E73-B23B-CD890441AB94}" type="doc">
      <dgm:prSet loTypeId="urn:microsoft.com/office/officeart/2005/8/layout/lProcess2" loCatId="relationship" qsTypeId="urn:microsoft.com/office/officeart/2005/8/quickstyle/simple5" qsCatId="simple" csTypeId="urn:microsoft.com/office/officeart/2005/8/colors/accent2_2" csCatId="accent2" phldr="1"/>
      <dgm:spPr/>
      <dgm:t>
        <a:bodyPr/>
        <a:lstStyle/>
        <a:p>
          <a:endParaRPr lang="cs-CZ"/>
        </a:p>
      </dgm:t>
    </dgm:pt>
    <dgm:pt modelId="{2522A201-E7BB-474A-BCEC-BAE8A7065AC5}">
      <dgm:prSet phldrT="[Text]"/>
      <dgm:spPr/>
      <dgm:t>
        <a:bodyPr/>
        <a:lstStyle/>
        <a:p>
          <a:r>
            <a:rPr lang="cs-CZ" dirty="0" smtClean="0"/>
            <a:t>ZEMĚ</a:t>
          </a:r>
          <a:endParaRPr lang="cs-CZ" dirty="0"/>
        </a:p>
      </dgm:t>
    </dgm:pt>
    <dgm:pt modelId="{8906D929-B931-49A0-8DD0-28BD85B0C06C}" type="parTrans" cxnId="{7451B77B-5CC8-4489-8202-4641C279E250}">
      <dgm:prSet/>
      <dgm:spPr/>
      <dgm:t>
        <a:bodyPr/>
        <a:lstStyle/>
        <a:p>
          <a:endParaRPr lang="cs-CZ"/>
        </a:p>
      </dgm:t>
    </dgm:pt>
    <dgm:pt modelId="{CD7694CF-674B-49AF-B690-290B2C3ED590}" type="sibTrans" cxnId="{7451B77B-5CC8-4489-8202-4641C279E250}">
      <dgm:prSet/>
      <dgm:spPr/>
      <dgm:t>
        <a:bodyPr/>
        <a:lstStyle/>
        <a:p>
          <a:endParaRPr lang="cs-CZ"/>
        </a:p>
      </dgm:t>
    </dgm:pt>
    <dgm:pt modelId="{DF42D924-4765-4D3E-9E38-7A6BCC4C7A13}">
      <dgm:prSet phldrT="[Text]"/>
      <dgm:spPr/>
      <dgm:t>
        <a:bodyPr/>
        <a:lstStyle/>
        <a:p>
          <a:r>
            <a:rPr lang="cs-CZ" dirty="0" smtClean="0"/>
            <a:t>maršálek/hejtman</a:t>
          </a:r>
          <a:endParaRPr lang="cs-CZ" dirty="0"/>
        </a:p>
      </dgm:t>
    </dgm:pt>
    <dgm:pt modelId="{62CC470E-4B25-4904-A62E-A1581C38EFF6}" type="parTrans" cxnId="{444D5726-2D07-4AB0-A197-95144A4D2C2F}">
      <dgm:prSet/>
      <dgm:spPr/>
      <dgm:t>
        <a:bodyPr/>
        <a:lstStyle/>
        <a:p>
          <a:endParaRPr lang="cs-CZ"/>
        </a:p>
      </dgm:t>
    </dgm:pt>
    <dgm:pt modelId="{EA3F9CA8-C08F-4BDA-A8FF-86184D676C11}" type="sibTrans" cxnId="{444D5726-2D07-4AB0-A197-95144A4D2C2F}">
      <dgm:prSet/>
      <dgm:spPr/>
      <dgm:t>
        <a:bodyPr/>
        <a:lstStyle/>
        <a:p>
          <a:endParaRPr lang="cs-CZ"/>
        </a:p>
      </dgm:t>
    </dgm:pt>
    <dgm:pt modelId="{BB49AA97-ABBD-4327-9B15-DA49F6743D0C}">
      <dgm:prSet phldrT="[Text]"/>
      <dgm:spPr/>
      <dgm:t>
        <a:bodyPr/>
        <a:lstStyle/>
        <a:p>
          <a:r>
            <a:rPr lang="cs-CZ" dirty="0" smtClean="0"/>
            <a:t>výbor</a:t>
          </a:r>
          <a:endParaRPr lang="cs-CZ" dirty="0"/>
        </a:p>
      </dgm:t>
    </dgm:pt>
    <dgm:pt modelId="{5D43CE20-C511-4B89-9985-23058C265D32}" type="parTrans" cxnId="{066A0415-F204-40E1-B455-E0ACB22BBE22}">
      <dgm:prSet/>
      <dgm:spPr/>
      <dgm:t>
        <a:bodyPr/>
        <a:lstStyle/>
        <a:p>
          <a:endParaRPr lang="cs-CZ"/>
        </a:p>
      </dgm:t>
    </dgm:pt>
    <dgm:pt modelId="{2DF3D462-E956-4CB3-9E78-DD1C40F8B9F5}" type="sibTrans" cxnId="{066A0415-F204-40E1-B455-E0ACB22BBE22}">
      <dgm:prSet/>
      <dgm:spPr/>
      <dgm:t>
        <a:bodyPr/>
        <a:lstStyle/>
        <a:p>
          <a:endParaRPr lang="cs-CZ"/>
        </a:p>
      </dgm:t>
    </dgm:pt>
    <dgm:pt modelId="{1A69F50D-C0BA-49D6-9BCB-04FEAA8C05A4}">
      <dgm:prSet phldrT="[Text]" custT="1"/>
      <dgm:spPr/>
      <dgm:t>
        <a:bodyPr/>
        <a:lstStyle/>
        <a:p>
          <a:r>
            <a:rPr lang="cs-CZ" sz="4800" dirty="0" smtClean="0"/>
            <a:t>OKRES</a:t>
          </a:r>
          <a:endParaRPr lang="cs-CZ" sz="4800" dirty="0"/>
        </a:p>
      </dgm:t>
    </dgm:pt>
    <dgm:pt modelId="{CD49B7EE-60B8-4D6D-98DA-AE7ECAA54739}" type="parTrans" cxnId="{01A5E7C4-03AB-4F4F-A0AC-E8779E8FBDEE}">
      <dgm:prSet/>
      <dgm:spPr/>
      <dgm:t>
        <a:bodyPr/>
        <a:lstStyle/>
        <a:p>
          <a:endParaRPr lang="cs-CZ"/>
        </a:p>
      </dgm:t>
    </dgm:pt>
    <dgm:pt modelId="{37CB1E57-9860-4C0C-94CE-F6B7E759FA76}" type="sibTrans" cxnId="{01A5E7C4-03AB-4F4F-A0AC-E8779E8FBDEE}">
      <dgm:prSet/>
      <dgm:spPr/>
      <dgm:t>
        <a:bodyPr/>
        <a:lstStyle/>
        <a:p>
          <a:endParaRPr lang="cs-CZ"/>
        </a:p>
      </dgm:t>
    </dgm:pt>
    <dgm:pt modelId="{BFE45DA4-9A6E-4C0E-A736-A6A94A3EE58E}">
      <dgm:prSet phldrT="[Text]"/>
      <dgm:spPr/>
      <dgm:t>
        <a:bodyPr/>
        <a:lstStyle/>
        <a:p>
          <a:r>
            <a:rPr lang="cs-CZ" dirty="0" smtClean="0"/>
            <a:t>starosta</a:t>
          </a:r>
          <a:endParaRPr lang="cs-CZ" dirty="0"/>
        </a:p>
      </dgm:t>
    </dgm:pt>
    <dgm:pt modelId="{52ED1654-5DAD-4543-A5A6-5E12530C88D5}" type="parTrans" cxnId="{40BFD789-CB16-4B16-8B56-4B3681AD91FF}">
      <dgm:prSet/>
      <dgm:spPr/>
      <dgm:t>
        <a:bodyPr/>
        <a:lstStyle/>
        <a:p>
          <a:endParaRPr lang="cs-CZ"/>
        </a:p>
      </dgm:t>
    </dgm:pt>
    <dgm:pt modelId="{7AB75BAB-5C56-4AEA-A822-CA4BAAB07CD3}" type="sibTrans" cxnId="{40BFD789-CB16-4B16-8B56-4B3681AD91FF}">
      <dgm:prSet/>
      <dgm:spPr/>
      <dgm:t>
        <a:bodyPr/>
        <a:lstStyle/>
        <a:p>
          <a:endParaRPr lang="cs-CZ"/>
        </a:p>
      </dgm:t>
    </dgm:pt>
    <dgm:pt modelId="{374F444B-9958-4714-8CA7-C3F256C8AF7D}">
      <dgm:prSet phldrT="[Text]"/>
      <dgm:spPr/>
      <dgm:t>
        <a:bodyPr/>
        <a:lstStyle/>
        <a:p>
          <a:r>
            <a:rPr lang="cs-CZ" dirty="0" smtClean="0"/>
            <a:t>výbor</a:t>
          </a:r>
          <a:endParaRPr lang="cs-CZ" dirty="0"/>
        </a:p>
      </dgm:t>
    </dgm:pt>
    <dgm:pt modelId="{FC5C4D65-165C-49AE-91A0-AB8AD39A8C18}" type="parTrans" cxnId="{694EAE09-C942-4252-ABD9-70EB3D3F43FE}">
      <dgm:prSet/>
      <dgm:spPr/>
      <dgm:t>
        <a:bodyPr/>
        <a:lstStyle/>
        <a:p>
          <a:endParaRPr lang="cs-CZ"/>
        </a:p>
      </dgm:t>
    </dgm:pt>
    <dgm:pt modelId="{B8EACD17-B07F-4393-87AE-75C856DC1B72}" type="sibTrans" cxnId="{694EAE09-C942-4252-ABD9-70EB3D3F43FE}">
      <dgm:prSet/>
      <dgm:spPr/>
      <dgm:t>
        <a:bodyPr/>
        <a:lstStyle/>
        <a:p>
          <a:endParaRPr lang="cs-CZ"/>
        </a:p>
      </dgm:t>
    </dgm:pt>
    <dgm:pt modelId="{992D8DEF-31F2-4C1A-8A86-DE3A7A09D9E3}">
      <dgm:prSet phldrT="[Text]" custT="1"/>
      <dgm:spPr/>
      <dgm:t>
        <a:bodyPr/>
        <a:lstStyle/>
        <a:p>
          <a:r>
            <a:rPr lang="cs-CZ" sz="4000" dirty="0" smtClean="0"/>
            <a:t>OBEC</a:t>
          </a:r>
          <a:endParaRPr lang="cs-CZ" sz="4000" dirty="0"/>
        </a:p>
      </dgm:t>
    </dgm:pt>
    <dgm:pt modelId="{77FD5AE1-B5D8-4752-92F8-3BBEDA6FA2E4}" type="parTrans" cxnId="{1136A96C-FE14-4504-BD32-55BFE39FCB74}">
      <dgm:prSet/>
      <dgm:spPr/>
      <dgm:t>
        <a:bodyPr/>
        <a:lstStyle/>
        <a:p>
          <a:endParaRPr lang="cs-CZ"/>
        </a:p>
      </dgm:t>
    </dgm:pt>
    <dgm:pt modelId="{89ACFCB4-21CC-44CF-BD85-E98B0AF1C23B}" type="sibTrans" cxnId="{1136A96C-FE14-4504-BD32-55BFE39FCB74}">
      <dgm:prSet/>
      <dgm:spPr/>
      <dgm:t>
        <a:bodyPr/>
        <a:lstStyle/>
        <a:p>
          <a:endParaRPr lang="cs-CZ"/>
        </a:p>
      </dgm:t>
    </dgm:pt>
    <dgm:pt modelId="{29B164FB-ECEF-4AE7-BCE1-C8977623E2DF}">
      <dgm:prSet phldrT="[Text]"/>
      <dgm:spPr/>
      <dgm:t>
        <a:bodyPr/>
        <a:lstStyle/>
        <a:p>
          <a:r>
            <a:rPr lang="cs-CZ" dirty="0" smtClean="0"/>
            <a:t>radní</a:t>
          </a:r>
          <a:endParaRPr lang="cs-CZ" dirty="0"/>
        </a:p>
      </dgm:t>
    </dgm:pt>
    <dgm:pt modelId="{B4B9180F-FD45-4748-97F6-9D86A16B420A}" type="parTrans" cxnId="{370666A5-7F28-428A-8E43-B39E8BEEC4B8}">
      <dgm:prSet/>
      <dgm:spPr/>
      <dgm:t>
        <a:bodyPr/>
        <a:lstStyle/>
        <a:p>
          <a:endParaRPr lang="cs-CZ"/>
        </a:p>
      </dgm:t>
    </dgm:pt>
    <dgm:pt modelId="{3E16BE63-4FC9-4D36-BC3D-3EF1DF4C35B5}" type="sibTrans" cxnId="{370666A5-7F28-428A-8E43-B39E8BEEC4B8}">
      <dgm:prSet/>
      <dgm:spPr/>
      <dgm:t>
        <a:bodyPr/>
        <a:lstStyle/>
        <a:p>
          <a:endParaRPr lang="cs-CZ"/>
        </a:p>
      </dgm:t>
    </dgm:pt>
    <dgm:pt modelId="{AC2F1747-E0E7-4B30-BD2B-73FCC4801AF4}">
      <dgm:prSet phldrT="[Text]"/>
      <dgm:spPr>
        <a:solidFill>
          <a:schemeClr val="bg2"/>
        </a:solidFill>
      </dgm:spPr>
      <dgm:t>
        <a:bodyPr/>
        <a:lstStyle/>
        <a:p>
          <a:r>
            <a:rPr lang="cs-CZ" dirty="0" smtClean="0">
              <a:solidFill>
                <a:schemeClr val="accent1">
                  <a:lumMod val="75000"/>
                </a:schemeClr>
              </a:solidFill>
            </a:rPr>
            <a:t>sněm</a:t>
          </a:r>
          <a:endParaRPr lang="cs-CZ" dirty="0">
            <a:solidFill>
              <a:schemeClr val="accent1">
                <a:lumMod val="75000"/>
              </a:schemeClr>
            </a:solidFill>
          </a:endParaRPr>
        </a:p>
      </dgm:t>
    </dgm:pt>
    <dgm:pt modelId="{8D82C897-2A2A-4066-B8BB-476CF0E50618}" type="parTrans" cxnId="{7E59A9DE-0599-429C-BE7F-4628D553FD7D}">
      <dgm:prSet/>
      <dgm:spPr/>
      <dgm:t>
        <a:bodyPr/>
        <a:lstStyle/>
        <a:p>
          <a:endParaRPr lang="cs-CZ"/>
        </a:p>
      </dgm:t>
    </dgm:pt>
    <dgm:pt modelId="{7B5DD113-C8C5-4EE1-BB81-16DD4CFDD55E}" type="sibTrans" cxnId="{7E59A9DE-0599-429C-BE7F-4628D553FD7D}">
      <dgm:prSet/>
      <dgm:spPr/>
      <dgm:t>
        <a:bodyPr/>
        <a:lstStyle/>
        <a:p>
          <a:endParaRPr lang="cs-CZ"/>
        </a:p>
      </dgm:t>
    </dgm:pt>
    <dgm:pt modelId="{F9D0C779-0411-4E7A-B318-5AB9D53D8124}">
      <dgm:prSet phldrT="[Text]"/>
      <dgm:spPr>
        <a:solidFill>
          <a:schemeClr val="bg2"/>
        </a:solidFill>
      </dgm:spPr>
      <dgm:t>
        <a:bodyPr/>
        <a:lstStyle/>
        <a:p>
          <a:r>
            <a:rPr lang="cs-CZ" dirty="0" smtClean="0">
              <a:solidFill>
                <a:schemeClr val="accent1">
                  <a:lumMod val="75000"/>
                </a:schemeClr>
              </a:solidFill>
            </a:rPr>
            <a:t>zastupitelstvo</a:t>
          </a:r>
          <a:endParaRPr lang="cs-CZ" dirty="0">
            <a:solidFill>
              <a:schemeClr val="accent1">
                <a:lumMod val="75000"/>
              </a:schemeClr>
            </a:solidFill>
          </a:endParaRPr>
        </a:p>
      </dgm:t>
    </dgm:pt>
    <dgm:pt modelId="{AB45C091-DA6F-4798-91E7-08E5C76B97CB}" type="parTrans" cxnId="{CF8EBFB8-AE15-4629-A13B-24A25B7C72E4}">
      <dgm:prSet/>
      <dgm:spPr/>
      <dgm:t>
        <a:bodyPr/>
        <a:lstStyle/>
        <a:p>
          <a:endParaRPr lang="cs-CZ"/>
        </a:p>
      </dgm:t>
    </dgm:pt>
    <dgm:pt modelId="{A72CB3B2-634B-4965-954B-AE8F7A9976E0}" type="sibTrans" cxnId="{CF8EBFB8-AE15-4629-A13B-24A25B7C72E4}">
      <dgm:prSet/>
      <dgm:spPr/>
      <dgm:t>
        <a:bodyPr/>
        <a:lstStyle/>
        <a:p>
          <a:endParaRPr lang="cs-CZ"/>
        </a:p>
      </dgm:t>
    </dgm:pt>
    <dgm:pt modelId="{E51C0574-B62B-4F2E-8699-AF3B897015D7}">
      <dgm:prSet phldrT="[Text]"/>
      <dgm:spPr>
        <a:solidFill>
          <a:schemeClr val="bg2"/>
        </a:solidFill>
      </dgm:spPr>
      <dgm:t>
        <a:bodyPr/>
        <a:lstStyle/>
        <a:p>
          <a:r>
            <a:rPr lang="cs-CZ" dirty="0" smtClean="0">
              <a:solidFill>
                <a:schemeClr val="accent1">
                  <a:lumMod val="75000"/>
                </a:schemeClr>
              </a:solidFill>
            </a:rPr>
            <a:t>výbor</a:t>
          </a:r>
          <a:endParaRPr lang="cs-CZ" dirty="0">
            <a:solidFill>
              <a:schemeClr val="accent1">
                <a:lumMod val="75000"/>
              </a:schemeClr>
            </a:solidFill>
          </a:endParaRPr>
        </a:p>
      </dgm:t>
    </dgm:pt>
    <dgm:pt modelId="{8AB08145-0300-4B0C-ABEA-ECB4F686E9F9}" type="parTrans" cxnId="{0C19C2BC-67A2-466D-A61D-F40614DC497C}">
      <dgm:prSet/>
      <dgm:spPr/>
      <dgm:t>
        <a:bodyPr/>
        <a:lstStyle/>
        <a:p>
          <a:endParaRPr lang="cs-CZ"/>
        </a:p>
      </dgm:t>
    </dgm:pt>
    <dgm:pt modelId="{F079048C-FD31-4673-AAFE-81EFDCF946B9}" type="sibTrans" cxnId="{0C19C2BC-67A2-466D-A61D-F40614DC497C}">
      <dgm:prSet/>
      <dgm:spPr/>
      <dgm:t>
        <a:bodyPr/>
        <a:lstStyle/>
        <a:p>
          <a:endParaRPr lang="cs-CZ"/>
        </a:p>
      </dgm:t>
    </dgm:pt>
    <dgm:pt modelId="{D2BED3FB-8D83-402B-90AB-A56FED86D17E}">
      <dgm:prSet phldrT="[Text]"/>
      <dgm:spPr/>
      <dgm:t>
        <a:bodyPr/>
        <a:lstStyle/>
        <a:p>
          <a:r>
            <a:rPr lang="cs-CZ" dirty="0" smtClean="0"/>
            <a:t>starosta</a:t>
          </a:r>
          <a:endParaRPr lang="cs-CZ" dirty="0"/>
        </a:p>
      </dgm:t>
    </dgm:pt>
    <dgm:pt modelId="{4164599F-6A31-46CB-BA0F-764063058727}" type="sibTrans" cxnId="{49E1ED6E-C751-490F-89FF-26F3EE0DCD14}">
      <dgm:prSet/>
      <dgm:spPr/>
      <dgm:t>
        <a:bodyPr/>
        <a:lstStyle/>
        <a:p>
          <a:endParaRPr lang="cs-CZ"/>
        </a:p>
      </dgm:t>
    </dgm:pt>
    <dgm:pt modelId="{E4F064E9-247B-4379-BDBF-634CE45FCECB}" type="parTrans" cxnId="{49E1ED6E-C751-490F-89FF-26F3EE0DCD14}">
      <dgm:prSet/>
      <dgm:spPr/>
      <dgm:t>
        <a:bodyPr/>
        <a:lstStyle/>
        <a:p>
          <a:endParaRPr lang="cs-CZ"/>
        </a:p>
      </dgm:t>
    </dgm:pt>
    <dgm:pt modelId="{6F26ABD0-D21E-4D2C-B230-0F5AF54ACC77}" type="pres">
      <dgm:prSet presAssocID="{6AD130D0-7381-4E73-B23B-CD890441AB94}" presName="theList" presStyleCnt="0">
        <dgm:presLayoutVars>
          <dgm:dir/>
          <dgm:animLvl val="lvl"/>
          <dgm:resizeHandles val="exact"/>
        </dgm:presLayoutVars>
      </dgm:prSet>
      <dgm:spPr/>
      <dgm:t>
        <a:bodyPr/>
        <a:lstStyle/>
        <a:p>
          <a:endParaRPr lang="cs-CZ"/>
        </a:p>
      </dgm:t>
    </dgm:pt>
    <dgm:pt modelId="{CC9FDD02-7630-4383-8C0A-574653B1AA5B}" type="pres">
      <dgm:prSet presAssocID="{2522A201-E7BB-474A-BCEC-BAE8A7065AC5}" presName="compNode" presStyleCnt="0"/>
      <dgm:spPr/>
    </dgm:pt>
    <dgm:pt modelId="{CB6D1289-AF0B-440E-8ADE-0326634A0FB1}" type="pres">
      <dgm:prSet presAssocID="{2522A201-E7BB-474A-BCEC-BAE8A7065AC5}" presName="aNode" presStyleLbl="bgShp" presStyleIdx="0" presStyleCnt="3" custScaleX="93691" custLinFactNeighborX="-28590" custLinFactNeighborY="11019"/>
      <dgm:spPr/>
      <dgm:t>
        <a:bodyPr/>
        <a:lstStyle/>
        <a:p>
          <a:endParaRPr lang="cs-CZ"/>
        </a:p>
      </dgm:t>
    </dgm:pt>
    <dgm:pt modelId="{1D0078FB-F115-43C1-8193-C76426B4B04E}" type="pres">
      <dgm:prSet presAssocID="{2522A201-E7BB-474A-BCEC-BAE8A7065AC5}" presName="textNode" presStyleLbl="bgShp" presStyleIdx="0" presStyleCnt="3"/>
      <dgm:spPr/>
      <dgm:t>
        <a:bodyPr/>
        <a:lstStyle/>
        <a:p>
          <a:endParaRPr lang="cs-CZ"/>
        </a:p>
      </dgm:t>
    </dgm:pt>
    <dgm:pt modelId="{D56C6930-9326-4435-9D7C-F8C8FD798E33}" type="pres">
      <dgm:prSet presAssocID="{2522A201-E7BB-474A-BCEC-BAE8A7065AC5}" presName="compChildNode" presStyleCnt="0"/>
      <dgm:spPr/>
    </dgm:pt>
    <dgm:pt modelId="{9F7E4FCA-AD28-4A03-B3E8-B886C2B031B4}" type="pres">
      <dgm:prSet presAssocID="{2522A201-E7BB-474A-BCEC-BAE8A7065AC5}" presName="theInnerList" presStyleCnt="0"/>
      <dgm:spPr/>
    </dgm:pt>
    <dgm:pt modelId="{3D7D37E8-787D-44F6-9697-136115285959}" type="pres">
      <dgm:prSet presAssocID="{DF42D924-4765-4D3E-9E38-7A6BCC4C7A13}" presName="childNode" presStyleLbl="node1" presStyleIdx="0" presStyleCnt="9">
        <dgm:presLayoutVars>
          <dgm:bulletEnabled val="1"/>
        </dgm:presLayoutVars>
      </dgm:prSet>
      <dgm:spPr/>
      <dgm:t>
        <a:bodyPr/>
        <a:lstStyle/>
        <a:p>
          <a:endParaRPr lang="cs-CZ"/>
        </a:p>
      </dgm:t>
    </dgm:pt>
    <dgm:pt modelId="{B99DD5FA-AC73-4BD0-82A3-1E37BD0AAD2E}" type="pres">
      <dgm:prSet presAssocID="{DF42D924-4765-4D3E-9E38-7A6BCC4C7A13}" presName="aSpace2" presStyleCnt="0"/>
      <dgm:spPr/>
    </dgm:pt>
    <dgm:pt modelId="{ADE1B200-A438-4D59-8E16-52008D0F1792}" type="pres">
      <dgm:prSet presAssocID="{BB49AA97-ABBD-4327-9B15-DA49F6743D0C}" presName="childNode" presStyleLbl="node1" presStyleIdx="1" presStyleCnt="9">
        <dgm:presLayoutVars>
          <dgm:bulletEnabled val="1"/>
        </dgm:presLayoutVars>
      </dgm:prSet>
      <dgm:spPr/>
      <dgm:t>
        <a:bodyPr/>
        <a:lstStyle/>
        <a:p>
          <a:endParaRPr lang="cs-CZ"/>
        </a:p>
      </dgm:t>
    </dgm:pt>
    <dgm:pt modelId="{0DEB2FC9-9174-444E-8953-0B04F64AB7D1}" type="pres">
      <dgm:prSet presAssocID="{BB49AA97-ABBD-4327-9B15-DA49F6743D0C}" presName="aSpace2" presStyleCnt="0"/>
      <dgm:spPr/>
    </dgm:pt>
    <dgm:pt modelId="{C3BE2D3C-6AC6-4762-B1D6-EFC9CE798A7F}" type="pres">
      <dgm:prSet presAssocID="{AC2F1747-E0E7-4B30-BD2B-73FCC4801AF4}" presName="childNode" presStyleLbl="node1" presStyleIdx="2" presStyleCnt="9">
        <dgm:presLayoutVars>
          <dgm:bulletEnabled val="1"/>
        </dgm:presLayoutVars>
      </dgm:prSet>
      <dgm:spPr/>
      <dgm:t>
        <a:bodyPr/>
        <a:lstStyle/>
        <a:p>
          <a:endParaRPr lang="cs-CZ"/>
        </a:p>
      </dgm:t>
    </dgm:pt>
    <dgm:pt modelId="{1B2C8052-E781-4DA8-9C27-49CD4DE06D1E}" type="pres">
      <dgm:prSet presAssocID="{2522A201-E7BB-474A-BCEC-BAE8A7065AC5}" presName="aSpace" presStyleCnt="0"/>
      <dgm:spPr/>
    </dgm:pt>
    <dgm:pt modelId="{61EEE141-46F0-4272-A4C9-CB25DC4D12D3}" type="pres">
      <dgm:prSet presAssocID="{1A69F50D-C0BA-49D6-9BCB-04FEAA8C05A4}" presName="compNode" presStyleCnt="0"/>
      <dgm:spPr/>
    </dgm:pt>
    <dgm:pt modelId="{2F9CFB01-46E9-46CB-9876-2E117B735922}" type="pres">
      <dgm:prSet presAssocID="{1A69F50D-C0BA-49D6-9BCB-04FEAA8C05A4}" presName="aNode" presStyleLbl="bgShp" presStyleIdx="1" presStyleCnt="3" custScaleX="92646" custScaleY="93103"/>
      <dgm:spPr/>
      <dgm:t>
        <a:bodyPr/>
        <a:lstStyle/>
        <a:p>
          <a:endParaRPr lang="cs-CZ"/>
        </a:p>
      </dgm:t>
    </dgm:pt>
    <dgm:pt modelId="{FD9E251D-83F4-4D29-99D7-4AB0530CECC5}" type="pres">
      <dgm:prSet presAssocID="{1A69F50D-C0BA-49D6-9BCB-04FEAA8C05A4}" presName="textNode" presStyleLbl="bgShp" presStyleIdx="1" presStyleCnt="3"/>
      <dgm:spPr/>
      <dgm:t>
        <a:bodyPr/>
        <a:lstStyle/>
        <a:p>
          <a:endParaRPr lang="cs-CZ"/>
        </a:p>
      </dgm:t>
    </dgm:pt>
    <dgm:pt modelId="{4D1F78DD-3B49-43C0-9A36-0093E7CA655A}" type="pres">
      <dgm:prSet presAssocID="{1A69F50D-C0BA-49D6-9BCB-04FEAA8C05A4}" presName="compChildNode" presStyleCnt="0"/>
      <dgm:spPr/>
    </dgm:pt>
    <dgm:pt modelId="{E32637A5-633D-46FE-8AFC-3F2C237EC966}" type="pres">
      <dgm:prSet presAssocID="{1A69F50D-C0BA-49D6-9BCB-04FEAA8C05A4}" presName="theInnerList" presStyleCnt="0"/>
      <dgm:spPr/>
    </dgm:pt>
    <dgm:pt modelId="{7835B6EB-6D58-4980-8710-99FFB1B77F5C}" type="pres">
      <dgm:prSet presAssocID="{BFE45DA4-9A6E-4C0E-A736-A6A94A3EE58E}" presName="childNode" presStyleLbl="node1" presStyleIdx="3" presStyleCnt="9">
        <dgm:presLayoutVars>
          <dgm:bulletEnabled val="1"/>
        </dgm:presLayoutVars>
      </dgm:prSet>
      <dgm:spPr/>
      <dgm:t>
        <a:bodyPr/>
        <a:lstStyle/>
        <a:p>
          <a:endParaRPr lang="cs-CZ"/>
        </a:p>
      </dgm:t>
    </dgm:pt>
    <dgm:pt modelId="{B5A22EB1-A13E-4468-9BDD-4DDA5C12F525}" type="pres">
      <dgm:prSet presAssocID="{BFE45DA4-9A6E-4C0E-A736-A6A94A3EE58E}" presName="aSpace2" presStyleCnt="0"/>
      <dgm:spPr/>
    </dgm:pt>
    <dgm:pt modelId="{EB508F4E-ADE3-4AEF-A8AA-9506FE8747BA}" type="pres">
      <dgm:prSet presAssocID="{374F444B-9958-4714-8CA7-C3F256C8AF7D}" presName="childNode" presStyleLbl="node1" presStyleIdx="4" presStyleCnt="9">
        <dgm:presLayoutVars>
          <dgm:bulletEnabled val="1"/>
        </dgm:presLayoutVars>
      </dgm:prSet>
      <dgm:spPr/>
      <dgm:t>
        <a:bodyPr/>
        <a:lstStyle/>
        <a:p>
          <a:endParaRPr lang="cs-CZ"/>
        </a:p>
      </dgm:t>
    </dgm:pt>
    <dgm:pt modelId="{87633A45-1970-49C4-BB17-4024A5355C11}" type="pres">
      <dgm:prSet presAssocID="{374F444B-9958-4714-8CA7-C3F256C8AF7D}" presName="aSpace2" presStyleCnt="0"/>
      <dgm:spPr/>
    </dgm:pt>
    <dgm:pt modelId="{3F6DEA50-A8E6-4AF9-93F3-E3BF09810EF2}" type="pres">
      <dgm:prSet presAssocID="{F9D0C779-0411-4E7A-B318-5AB9D53D8124}" presName="childNode" presStyleLbl="node1" presStyleIdx="5" presStyleCnt="9">
        <dgm:presLayoutVars>
          <dgm:bulletEnabled val="1"/>
        </dgm:presLayoutVars>
      </dgm:prSet>
      <dgm:spPr/>
      <dgm:t>
        <a:bodyPr/>
        <a:lstStyle/>
        <a:p>
          <a:endParaRPr lang="cs-CZ"/>
        </a:p>
      </dgm:t>
    </dgm:pt>
    <dgm:pt modelId="{C8582AC0-342C-44C6-9081-BAABCEB450FF}" type="pres">
      <dgm:prSet presAssocID="{1A69F50D-C0BA-49D6-9BCB-04FEAA8C05A4}" presName="aSpace" presStyleCnt="0"/>
      <dgm:spPr/>
    </dgm:pt>
    <dgm:pt modelId="{547D5626-FAF1-4EBC-AAC3-EA7BD1976F94}" type="pres">
      <dgm:prSet presAssocID="{992D8DEF-31F2-4C1A-8A86-DE3A7A09D9E3}" presName="compNode" presStyleCnt="0"/>
      <dgm:spPr/>
    </dgm:pt>
    <dgm:pt modelId="{E3B191D5-F0DF-4244-BE7E-EE8424CE5189}" type="pres">
      <dgm:prSet presAssocID="{992D8DEF-31F2-4C1A-8A86-DE3A7A09D9E3}" presName="aNode" presStyleLbl="bgShp" presStyleIdx="2" presStyleCnt="3" custScaleX="76333" custScaleY="77011"/>
      <dgm:spPr/>
      <dgm:t>
        <a:bodyPr/>
        <a:lstStyle/>
        <a:p>
          <a:endParaRPr lang="cs-CZ"/>
        </a:p>
      </dgm:t>
    </dgm:pt>
    <dgm:pt modelId="{971C1FEE-6774-4490-95BA-2C493EBBDCD2}" type="pres">
      <dgm:prSet presAssocID="{992D8DEF-31F2-4C1A-8A86-DE3A7A09D9E3}" presName="textNode" presStyleLbl="bgShp" presStyleIdx="2" presStyleCnt="3"/>
      <dgm:spPr/>
      <dgm:t>
        <a:bodyPr/>
        <a:lstStyle/>
        <a:p>
          <a:endParaRPr lang="cs-CZ"/>
        </a:p>
      </dgm:t>
    </dgm:pt>
    <dgm:pt modelId="{92D5BF55-6049-47AF-9A0F-439FA3808D8B}" type="pres">
      <dgm:prSet presAssocID="{992D8DEF-31F2-4C1A-8A86-DE3A7A09D9E3}" presName="compChildNode" presStyleCnt="0"/>
      <dgm:spPr/>
    </dgm:pt>
    <dgm:pt modelId="{FC2761BC-E489-4494-873F-167582740D54}" type="pres">
      <dgm:prSet presAssocID="{992D8DEF-31F2-4C1A-8A86-DE3A7A09D9E3}" presName="theInnerList" presStyleCnt="0"/>
      <dgm:spPr/>
    </dgm:pt>
    <dgm:pt modelId="{EA8692FD-E831-45D0-8BEE-19FC46AC4A93}" type="pres">
      <dgm:prSet presAssocID="{D2BED3FB-8D83-402B-90AB-A56FED86D17E}" presName="childNode" presStyleLbl="node1" presStyleIdx="6" presStyleCnt="9" custScaleX="80635" custScaleY="31862" custLinFactNeighborX="1717" custLinFactNeighborY="25875">
        <dgm:presLayoutVars>
          <dgm:bulletEnabled val="1"/>
        </dgm:presLayoutVars>
      </dgm:prSet>
      <dgm:spPr/>
      <dgm:t>
        <a:bodyPr/>
        <a:lstStyle/>
        <a:p>
          <a:endParaRPr lang="cs-CZ"/>
        </a:p>
      </dgm:t>
    </dgm:pt>
    <dgm:pt modelId="{E6B417CF-3FEB-47BC-B275-6547650DB33F}" type="pres">
      <dgm:prSet presAssocID="{D2BED3FB-8D83-402B-90AB-A56FED86D17E}" presName="aSpace2" presStyleCnt="0"/>
      <dgm:spPr/>
    </dgm:pt>
    <dgm:pt modelId="{0D393721-375E-49CE-B2DB-738334D38928}" type="pres">
      <dgm:prSet presAssocID="{29B164FB-ECEF-4AE7-BCE1-C8977623E2DF}" presName="childNode" presStyleLbl="node1" presStyleIdx="7" presStyleCnt="9" custScaleX="80635" custScaleY="34466" custLinFactNeighborX="1717" custLinFactNeighborY="-42225">
        <dgm:presLayoutVars>
          <dgm:bulletEnabled val="1"/>
        </dgm:presLayoutVars>
      </dgm:prSet>
      <dgm:spPr/>
      <dgm:t>
        <a:bodyPr/>
        <a:lstStyle/>
        <a:p>
          <a:endParaRPr lang="cs-CZ"/>
        </a:p>
      </dgm:t>
    </dgm:pt>
    <dgm:pt modelId="{DD6C6B87-ED70-4936-A36B-A11DE45B16AF}" type="pres">
      <dgm:prSet presAssocID="{29B164FB-ECEF-4AE7-BCE1-C8977623E2DF}" presName="aSpace2" presStyleCnt="0"/>
      <dgm:spPr/>
    </dgm:pt>
    <dgm:pt modelId="{A27D84AF-2FBE-41DC-9575-0B8EAFACF281}" type="pres">
      <dgm:prSet presAssocID="{E51C0574-B62B-4F2E-8699-AF3B897015D7}" presName="childNode" presStyleLbl="node1" presStyleIdx="8" presStyleCnt="9" custScaleX="79541" custScaleY="34404" custLinFactY="-1528" custLinFactNeighborX="1170" custLinFactNeighborY="-100000">
        <dgm:presLayoutVars>
          <dgm:bulletEnabled val="1"/>
        </dgm:presLayoutVars>
      </dgm:prSet>
      <dgm:spPr/>
      <dgm:t>
        <a:bodyPr/>
        <a:lstStyle/>
        <a:p>
          <a:endParaRPr lang="cs-CZ"/>
        </a:p>
      </dgm:t>
    </dgm:pt>
  </dgm:ptLst>
  <dgm:cxnLst>
    <dgm:cxn modelId="{228AD0BD-0ADF-410D-9B7D-7B27E90350D7}" type="presOf" srcId="{1A69F50D-C0BA-49D6-9BCB-04FEAA8C05A4}" destId="{2F9CFB01-46E9-46CB-9876-2E117B735922}" srcOrd="0" destOrd="0" presId="urn:microsoft.com/office/officeart/2005/8/layout/lProcess2"/>
    <dgm:cxn modelId="{1819B5CD-4B33-4B3D-9B59-6F85BE0B2EB0}" type="presOf" srcId="{992D8DEF-31F2-4C1A-8A86-DE3A7A09D9E3}" destId="{E3B191D5-F0DF-4244-BE7E-EE8424CE5189}" srcOrd="0" destOrd="0" presId="urn:microsoft.com/office/officeart/2005/8/layout/lProcess2"/>
    <dgm:cxn modelId="{7451B77B-5CC8-4489-8202-4641C279E250}" srcId="{6AD130D0-7381-4E73-B23B-CD890441AB94}" destId="{2522A201-E7BB-474A-BCEC-BAE8A7065AC5}" srcOrd="0" destOrd="0" parTransId="{8906D929-B931-49A0-8DD0-28BD85B0C06C}" sibTransId="{CD7694CF-674B-49AF-B690-290B2C3ED590}"/>
    <dgm:cxn modelId="{0C19C2BC-67A2-466D-A61D-F40614DC497C}" srcId="{992D8DEF-31F2-4C1A-8A86-DE3A7A09D9E3}" destId="{E51C0574-B62B-4F2E-8699-AF3B897015D7}" srcOrd="2" destOrd="0" parTransId="{8AB08145-0300-4B0C-ABEA-ECB4F686E9F9}" sibTransId="{F079048C-FD31-4673-AAFE-81EFDCF946B9}"/>
    <dgm:cxn modelId="{444D5726-2D07-4AB0-A197-95144A4D2C2F}" srcId="{2522A201-E7BB-474A-BCEC-BAE8A7065AC5}" destId="{DF42D924-4765-4D3E-9E38-7A6BCC4C7A13}" srcOrd="0" destOrd="0" parTransId="{62CC470E-4B25-4904-A62E-A1581C38EFF6}" sibTransId="{EA3F9CA8-C08F-4BDA-A8FF-86184D676C11}"/>
    <dgm:cxn modelId="{A6ADFE03-40E1-48DD-8534-3B74EFF056FF}" type="presOf" srcId="{1A69F50D-C0BA-49D6-9BCB-04FEAA8C05A4}" destId="{FD9E251D-83F4-4D29-99D7-4AB0530CECC5}" srcOrd="1" destOrd="0" presId="urn:microsoft.com/office/officeart/2005/8/layout/lProcess2"/>
    <dgm:cxn modelId="{DBAB37C0-2864-48D4-94A4-3881250FAFFB}" type="presOf" srcId="{6AD130D0-7381-4E73-B23B-CD890441AB94}" destId="{6F26ABD0-D21E-4D2C-B230-0F5AF54ACC77}" srcOrd="0" destOrd="0" presId="urn:microsoft.com/office/officeart/2005/8/layout/lProcess2"/>
    <dgm:cxn modelId="{370666A5-7F28-428A-8E43-B39E8BEEC4B8}" srcId="{992D8DEF-31F2-4C1A-8A86-DE3A7A09D9E3}" destId="{29B164FB-ECEF-4AE7-BCE1-C8977623E2DF}" srcOrd="1" destOrd="0" parTransId="{B4B9180F-FD45-4748-97F6-9D86A16B420A}" sibTransId="{3E16BE63-4FC9-4D36-BC3D-3EF1DF4C35B5}"/>
    <dgm:cxn modelId="{B51A463E-A34B-4DE4-9CE5-E2CB463BCA0C}" type="presOf" srcId="{374F444B-9958-4714-8CA7-C3F256C8AF7D}" destId="{EB508F4E-ADE3-4AEF-A8AA-9506FE8747BA}" srcOrd="0" destOrd="0" presId="urn:microsoft.com/office/officeart/2005/8/layout/lProcess2"/>
    <dgm:cxn modelId="{50AB5450-8404-4FC7-A6E6-3F223DDAFB5C}" type="presOf" srcId="{AC2F1747-E0E7-4B30-BD2B-73FCC4801AF4}" destId="{C3BE2D3C-6AC6-4762-B1D6-EFC9CE798A7F}" srcOrd="0" destOrd="0" presId="urn:microsoft.com/office/officeart/2005/8/layout/lProcess2"/>
    <dgm:cxn modelId="{CF8EBFB8-AE15-4629-A13B-24A25B7C72E4}" srcId="{1A69F50D-C0BA-49D6-9BCB-04FEAA8C05A4}" destId="{F9D0C779-0411-4E7A-B318-5AB9D53D8124}" srcOrd="2" destOrd="0" parTransId="{AB45C091-DA6F-4798-91E7-08E5C76B97CB}" sibTransId="{A72CB3B2-634B-4965-954B-AE8F7A9976E0}"/>
    <dgm:cxn modelId="{D0C5F387-3D36-4973-AA9D-645ACB6E50D5}" type="presOf" srcId="{BFE45DA4-9A6E-4C0E-A736-A6A94A3EE58E}" destId="{7835B6EB-6D58-4980-8710-99FFB1B77F5C}" srcOrd="0" destOrd="0" presId="urn:microsoft.com/office/officeart/2005/8/layout/lProcess2"/>
    <dgm:cxn modelId="{066A0415-F204-40E1-B455-E0ACB22BBE22}" srcId="{2522A201-E7BB-474A-BCEC-BAE8A7065AC5}" destId="{BB49AA97-ABBD-4327-9B15-DA49F6743D0C}" srcOrd="1" destOrd="0" parTransId="{5D43CE20-C511-4B89-9985-23058C265D32}" sibTransId="{2DF3D462-E956-4CB3-9E78-DD1C40F8B9F5}"/>
    <dgm:cxn modelId="{49E1ED6E-C751-490F-89FF-26F3EE0DCD14}" srcId="{992D8DEF-31F2-4C1A-8A86-DE3A7A09D9E3}" destId="{D2BED3FB-8D83-402B-90AB-A56FED86D17E}" srcOrd="0" destOrd="0" parTransId="{E4F064E9-247B-4379-BDBF-634CE45FCECB}" sibTransId="{4164599F-6A31-46CB-BA0F-764063058727}"/>
    <dgm:cxn modelId="{1E960837-BE81-48E2-AB40-CB3354E17688}" type="presOf" srcId="{992D8DEF-31F2-4C1A-8A86-DE3A7A09D9E3}" destId="{971C1FEE-6774-4490-95BA-2C493EBBDCD2}" srcOrd="1" destOrd="0" presId="urn:microsoft.com/office/officeart/2005/8/layout/lProcess2"/>
    <dgm:cxn modelId="{1136A96C-FE14-4504-BD32-55BFE39FCB74}" srcId="{6AD130D0-7381-4E73-B23B-CD890441AB94}" destId="{992D8DEF-31F2-4C1A-8A86-DE3A7A09D9E3}" srcOrd="2" destOrd="0" parTransId="{77FD5AE1-B5D8-4752-92F8-3BBEDA6FA2E4}" sibTransId="{89ACFCB4-21CC-44CF-BD85-E98B0AF1C23B}"/>
    <dgm:cxn modelId="{F34135F1-F2E3-40C2-8CE6-984447A42961}" type="presOf" srcId="{29B164FB-ECEF-4AE7-BCE1-C8977623E2DF}" destId="{0D393721-375E-49CE-B2DB-738334D38928}" srcOrd="0" destOrd="0" presId="urn:microsoft.com/office/officeart/2005/8/layout/lProcess2"/>
    <dgm:cxn modelId="{694EAE09-C942-4252-ABD9-70EB3D3F43FE}" srcId="{1A69F50D-C0BA-49D6-9BCB-04FEAA8C05A4}" destId="{374F444B-9958-4714-8CA7-C3F256C8AF7D}" srcOrd="1" destOrd="0" parTransId="{FC5C4D65-165C-49AE-91A0-AB8AD39A8C18}" sibTransId="{B8EACD17-B07F-4393-87AE-75C856DC1B72}"/>
    <dgm:cxn modelId="{40383B03-CE94-4F7F-BC30-20A955202031}" type="presOf" srcId="{2522A201-E7BB-474A-BCEC-BAE8A7065AC5}" destId="{1D0078FB-F115-43C1-8193-C76426B4B04E}" srcOrd="1" destOrd="0" presId="urn:microsoft.com/office/officeart/2005/8/layout/lProcess2"/>
    <dgm:cxn modelId="{03F91F52-188F-4AA1-848C-7DAF440C1837}" type="presOf" srcId="{D2BED3FB-8D83-402B-90AB-A56FED86D17E}" destId="{EA8692FD-E831-45D0-8BEE-19FC46AC4A93}" srcOrd="0" destOrd="0" presId="urn:microsoft.com/office/officeart/2005/8/layout/lProcess2"/>
    <dgm:cxn modelId="{7E59A9DE-0599-429C-BE7F-4628D553FD7D}" srcId="{2522A201-E7BB-474A-BCEC-BAE8A7065AC5}" destId="{AC2F1747-E0E7-4B30-BD2B-73FCC4801AF4}" srcOrd="2" destOrd="0" parTransId="{8D82C897-2A2A-4066-B8BB-476CF0E50618}" sibTransId="{7B5DD113-C8C5-4EE1-BB81-16DD4CFDD55E}"/>
    <dgm:cxn modelId="{91073228-2D39-4FEE-9E98-6F9B41D30D3C}" type="presOf" srcId="{E51C0574-B62B-4F2E-8699-AF3B897015D7}" destId="{A27D84AF-2FBE-41DC-9575-0B8EAFACF281}" srcOrd="0" destOrd="0" presId="urn:microsoft.com/office/officeart/2005/8/layout/lProcess2"/>
    <dgm:cxn modelId="{01A5E7C4-03AB-4F4F-A0AC-E8779E8FBDEE}" srcId="{6AD130D0-7381-4E73-B23B-CD890441AB94}" destId="{1A69F50D-C0BA-49D6-9BCB-04FEAA8C05A4}" srcOrd="1" destOrd="0" parTransId="{CD49B7EE-60B8-4D6D-98DA-AE7ECAA54739}" sibTransId="{37CB1E57-9860-4C0C-94CE-F6B7E759FA76}"/>
    <dgm:cxn modelId="{4F58EA76-652F-4F9F-9532-FD2CF03D7FEA}" type="presOf" srcId="{2522A201-E7BB-474A-BCEC-BAE8A7065AC5}" destId="{CB6D1289-AF0B-440E-8ADE-0326634A0FB1}" srcOrd="0" destOrd="0" presId="urn:microsoft.com/office/officeart/2005/8/layout/lProcess2"/>
    <dgm:cxn modelId="{40BFD789-CB16-4B16-8B56-4B3681AD91FF}" srcId="{1A69F50D-C0BA-49D6-9BCB-04FEAA8C05A4}" destId="{BFE45DA4-9A6E-4C0E-A736-A6A94A3EE58E}" srcOrd="0" destOrd="0" parTransId="{52ED1654-5DAD-4543-A5A6-5E12530C88D5}" sibTransId="{7AB75BAB-5C56-4AEA-A822-CA4BAAB07CD3}"/>
    <dgm:cxn modelId="{B14E871E-DA71-427C-A0D1-A89A8DCE39F4}" type="presOf" srcId="{F9D0C779-0411-4E7A-B318-5AB9D53D8124}" destId="{3F6DEA50-A8E6-4AF9-93F3-E3BF09810EF2}" srcOrd="0" destOrd="0" presId="urn:microsoft.com/office/officeart/2005/8/layout/lProcess2"/>
    <dgm:cxn modelId="{6066EC09-38D9-41BE-9467-ACC57B4D92F3}" type="presOf" srcId="{BB49AA97-ABBD-4327-9B15-DA49F6743D0C}" destId="{ADE1B200-A438-4D59-8E16-52008D0F1792}" srcOrd="0" destOrd="0" presId="urn:microsoft.com/office/officeart/2005/8/layout/lProcess2"/>
    <dgm:cxn modelId="{25A4C93D-5AB7-411B-A1FF-EC5D23BBE27A}" type="presOf" srcId="{DF42D924-4765-4D3E-9E38-7A6BCC4C7A13}" destId="{3D7D37E8-787D-44F6-9697-136115285959}" srcOrd="0" destOrd="0" presId="urn:microsoft.com/office/officeart/2005/8/layout/lProcess2"/>
    <dgm:cxn modelId="{F4A930F9-982B-4BE3-A2E8-E72760B99B09}" type="presParOf" srcId="{6F26ABD0-D21E-4D2C-B230-0F5AF54ACC77}" destId="{CC9FDD02-7630-4383-8C0A-574653B1AA5B}" srcOrd="0" destOrd="0" presId="urn:microsoft.com/office/officeart/2005/8/layout/lProcess2"/>
    <dgm:cxn modelId="{2A7E5129-20EC-4FA7-A7EF-A2D41631F071}" type="presParOf" srcId="{CC9FDD02-7630-4383-8C0A-574653B1AA5B}" destId="{CB6D1289-AF0B-440E-8ADE-0326634A0FB1}" srcOrd="0" destOrd="0" presId="urn:microsoft.com/office/officeart/2005/8/layout/lProcess2"/>
    <dgm:cxn modelId="{01C3FEF1-842F-4603-AC9F-EA04B8FE8803}" type="presParOf" srcId="{CC9FDD02-7630-4383-8C0A-574653B1AA5B}" destId="{1D0078FB-F115-43C1-8193-C76426B4B04E}" srcOrd="1" destOrd="0" presId="urn:microsoft.com/office/officeart/2005/8/layout/lProcess2"/>
    <dgm:cxn modelId="{5CA2A149-A4AE-4EA1-9FFA-76A28561C840}" type="presParOf" srcId="{CC9FDD02-7630-4383-8C0A-574653B1AA5B}" destId="{D56C6930-9326-4435-9D7C-F8C8FD798E33}" srcOrd="2" destOrd="0" presId="urn:microsoft.com/office/officeart/2005/8/layout/lProcess2"/>
    <dgm:cxn modelId="{F0D4FBB9-C77A-4C69-A035-C6B9DF86BE19}" type="presParOf" srcId="{D56C6930-9326-4435-9D7C-F8C8FD798E33}" destId="{9F7E4FCA-AD28-4A03-B3E8-B886C2B031B4}" srcOrd="0" destOrd="0" presId="urn:microsoft.com/office/officeart/2005/8/layout/lProcess2"/>
    <dgm:cxn modelId="{4C9A5240-B301-46C8-A3D3-64C4AAF0D196}" type="presParOf" srcId="{9F7E4FCA-AD28-4A03-B3E8-B886C2B031B4}" destId="{3D7D37E8-787D-44F6-9697-136115285959}" srcOrd="0" destOrd="0" presId="urn:microsoft.com/office/officeart/2005/8/layout/lProcess2"/>
    <dgm:cxn modelId="{0E70B08B-1848-408F-B6A6-9989C9086BE9}" type="presParOf" srcId="{9F7E4FCA-AD28-4A03-B3E8-B886C2B031B4}" destId="{B99DD5FA-AC73-4BD0-82A3-1E37BD0AAD2E}" srcOrd="1" destOrd="0" presId="urn:microsoft.com/office/officeart/2005/8/layout/lProcess2"/>
    <dgm:cxn modelId="{C53AB60E-3FE7-48DA-AC51-38F05737E6E1}" type="presParOf" srcId="{9F7E4FCA-AD28-4A03-B3E8-B886C2B031B4}" destId="{ADE1B200-A438-4D59-8E16-52008D0F1792}" srcOrd="2" destOrd="0" presId="urn:microsoft.com/office/officeart/2005/8/layout/lProcess2"/>
    <dgm:cxn modelId="{A7D0D9D6-D58F-4F8D-B249-148B3A342B47}" type="presParOf" srcId="{9F7E4FCA-AD28-4A03-B3E8-B886C2B031B4}" destId="{0DEB2FC9-9174-444E-8953-0B04F64AB7D1}" srcOrd="3" destOrd="0" presId="urn:microsoft.com/office/officeart/2005/8/layout/lProcess2"/>
    <dgm:cxn modelId="{C01CA7AB-C3E9-43AC-82EF-C322B3BC9991}" type="presParOf" srcId="{9F7E4FCA-AD28-4A03-B3E8-B886C2B031B4}" destId="{C3BE2D3C-6AC6-4762-B1D6-EFC9CE798A7F}" srcOrd="4" destOrd="0" presId="urn:microsoft.com/office/officeart/2005/8/layout/lProcess2"/>
    <dgm:cxn modelId="{47D70CF4-DAB2-49CE-82EC-E017F97C0097}" type="presParOf" srcId="{6F26ABD0-D21E-4D2C-B230-0F5AF54ACC77}" destId="{1B2C8052-E781-4DA8-9C27-49CD4DE06D1E}" srcOrd="1" destOrd="0" presId="urn:microsoft.com/office/officeart/2005/8/layout/lProcess2"/>
    <dgm:cxn modelId="{61ACC930-BCCB-4BAB-87F2-8BF496D90DA2}" type="presParOf" srcId="{6F26ABD0-D21E-4D2C-B230-0F5AF54ACC77}" destId="{61EEE141-46F0-4272-A4C9-CB25DC4D12D3}" srcOrd="2" destOrd="0" presId="urn:microsoft.com/office/officeart/2005/8/layout/lProcess2"/>
    <dgm:cxn modelId="{2B7A49C8-E497-43DD-AD1D-202896F737C9}" type="presParOf" srcId="{61EEE141-46F0-4272-A4C9-CB25DC4D12D3}" destId="{2F9CFB01-46E9-46CB-9876-2E117B735922}" srcOrd="0" destOrd="0" presId="urn:microsoft.com/office/officeart/2005/8/layout/lProcess2"/>
    <dgm:cxn modelId="{26F3373D-A614-4649-AB92-F8CCF52C8365}" type="presParOf" srcId="{61EEE141-46F0-4272-A4C9-CB25DC4D12D3}" destId="{FD9E251D-83F4-4D29-99D7-4AB0530CECC5}" srcOrd="1" destOrd="0" presId="urn:microsoft.com/office/officeart/2005/8/layout/lProcess2"/>
    <dgm:cxn modelId="{3A23772F-CA4B-48A2-A092-13909F3D41AF}" type="presParOf" srcId="{61EEE141-46F0-4272-A4C9-CB25DC4D12D3}" destId="{4D1F78DD-3B49-43C0-9A36-0093E7CA655A}" srcOrd="2" destOrd="0" presId="urn:microsoft.com/office/officeart/2005/8/layout/lProcess2"/>
    <dgm:cxn modelId="{504E6EBD-B8AB-4867-AD55-AAB44ECD4BE1}" type="presParOf" srcId="{4D1F78DD-3B49-43C0-9A36-0093E7CA655A}" destId="{E32637A5-633D-46FE-8AFC-3F2C237EC966}" srcOrd="0" destOrd="0" presId="urn:microsoft.com/office/officeart/2005/8/layout/lProcess2"/>
    <dgm:cxn modelId="{D0DF2D46-DCFD-495E-9090-7567C551A167}" type="presParOf" srcId="{E32637A5-633D-46FE-8AFC-3F2C237EC966}" destId="{7835B6EB-6D58-4980-8710-99FFB1B77F5C}" srcOrd="0" destOrd="0" presId="urn:microsoft.com/office/officeart/2005/8/layout/lProcess2"/>
    <dgm:cxn modelId="{A006ED4C-66A9-40B5-95DE-DCEF0061E7A2}" type="presParOf" srcId="{E32637A5-633D-46FE-8AFC-3F2C237EC966}" destId="{B5A22EB1-A13E-4468-9BDD-4DDA5C12F525}" srcOrd="1" destOrd="0" presId="urn:microsoft.com/office/officeart/2005/8/layout/lProcess2"/>
    <dgm:cxn modelId="{4DB1608A-C784-4BC5-B46F-739784FD1B22}" type="presParOf" srcId="{E32637A5-633D-46FE-8AFC-3F2C237EC966}" destId="{EB508F4E-ADE3-4AEF-A8AA-9506FE8747BA}" srcOrd="2" destOrd="0" presId="urn:microsoft.com/office/officeart/2005/8/layout/lProcess2"/>
    <dgm:cxn modelId="{51350F1D-C219-4274-8914-B43B85D97BAD}" type="presParOf" srcId="{E32637A5-633D-46FE-8AFC-3F2C237EC966}" destId="{87633A45-1970-49C4-BB17-4024A5355C11}" srcOrd="3" destOrd="0" presId="urn:microsoft.com/office/officeart/2005/8/layout/lProcess2"/>
    <dgm:cxn modelId="{FC245AF4-C9B9-42B4-AC4D-585DCE1FEFAF}" type="presParOf" srcId="{E32637A5-633D-46FE-8AFC-3F2C237EC966}" destId="{3F6DEA50-A8E6-4AF9-93F3-E3BF09810EF2}" srcOrd="4" destOrd="0" presId="urn:microsoft.com/office/officeart/2005/8/layout/lProcess2"/>
    <dgm:cxn modelId="{9E26532E-F37D-4734-828D-1C9C2B71B8B4}" type="presParOf" srcId="{6F26ABD0-D21E-4D2C-B230-0F5AF54ACC77}" destId="{C8582AC0-342C-44C6-9081-BAABCEB450FF}" srcOrd="3" destOrd="0" presId="urn:microsoft.com/office/officeart/2005/8/layout/lProcess2"/>
    <dgm:cxn modelId="{CCE8E9E7-862E-4EC0-9910-D9EF3E7464F1}" type="presParOf" srcId="{6F26ABD0-D21E-4D2C-B230-0F5AF54ACC77}" destId="{547D5626-FAF1-4EBC-AAC3-EA7BD1976F94}" srcOrd="4" destOrd="0" presId="urn:microsoft.com/office/officeart/2005/8/layout/lProcess2"/>
    <dgm:cxn modelId="{CDF5346A-0C19-48E5-8AAF-C58B93E8AD7A}" type="presParOf" srcId="{547D5626-FAF1-4EBC-AAC3-EA7BD1976F94}" destId="{E3B191D5-F0DF-4244-BE7E-EE8424CE5189}" srcOrd="0" destOrd="0" presId="urn:microsoft.com/office/officeart/2005/8/layout/lProcess2"/>
    <dgm:cxn modelId="{05194441-9B5E-4B27-89ED-28EFC6172FB6}" type="presParOf" srcId="{547D5626-FAF1-4EBC-AAC3-EA7BD1976F94}" destId="{971C1FEE-6774-4490-95BA-2C493EBBDCD2}" srcOrd="1" destOrd="0" presId="urn:microsoft.com/office/officeart/2005/8/layout/lProcess2"/>
    <dgm:cxn modelId="{525ABB9F-638F-4D02-90D4-4F3AF8532CA6}" type="presParOf" srcId="{547D5626-FAF1-4EBC-AAC3-EA7BD1976F94}" destId="{92D5BF55-6049-47AF-9A0F-439FA3808D8B}" srcOrd="2" destOrd="0" presId="urn:microsoft.com/office/officeart/2005/8/layout/lProcess2"/>
    <dgm:cxn modelId="{1DD6083A-AFB4-48F2-9EBF-7FAF755C29B3}" type="presParOf" srcId="{92D5BF55-6049-47AF-9A0F-439FA3808D8B}" destId="{FC2761BC-E489-4494-873F-167582740D54}" srcOrd="0" destOrd="0" presId="urn:microsoft.com/office/officeart/2005/8/layout/lProcess2"/>
    <dgm:cxn modelId="{FA920ADF-0DE7-48F9-B1EB-192B66DE19D6}" type="presParOf" srcId="{FC2761BC-E489-4494-873F-167582740D54}" destId="{EA8692FD-E831-45D0-8BEE-19FC46AC4A93}" srcOrd="0" destOrd="0" presId="urn:microsoft.com/office/officeart/2005/8/layout/lProcess2"/>
    <dgm:cxn modelId="{D3C28E82-F75D-496C-BC9A-E3E522AC2815}" type="presParOf" srcId="{FC2761BC-E489-4494-873F-167582740D54}" destId="{E6B417CF-3FEB-47BC-B275-6547650DB33F}" srcOrd="1" destOrd="0" presId="urn:microsoft.com/office/officeart/2005/8/layout/lProcess2"/>
    <dgm:cxn modelId="{D8C141BD-FC55-4D3C-A6C5-29F4C43A8DC3}" type="presParOf" srcId="{FC2761BC-E489-4494-873F-167582740D54}" destId="{0D393721-375E-49CE-B2DB-738334D38928}" srcOrd="2" destOrd="0" presId="urn:microsoft.com/office/officeart/2005/8/layout/lProcess2"/>
    <dgm:cxn modelId="{2677ACD5-66E5-45FE-9B3D-1B5FAFE205FE}" type="presParOf" srcId="{FC2761BC-E489-4494-873F-167582740D54}" destId="{DD6C6B87-ED70-4936-A36B-A11DE45B16AF}" srcOrd="3" destOrd="0" presId="urn:microsoft.com/office/officeart/2005/8/layout/lProcess2"/>
    <dgm:cxn modelId="{C667A9A1-B065-4A85-AF13-FDA6F991C62A}" type="presParOf" srcId="{FC2761BC-E489-4494-873F-167582740D54}" destId="{A27D84AF-2FBE-41DC-9575-0B8EAFACF281}"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13CC6F-FEBF-4671-AC77-CBF1A0D31D3F}" type="doc">
      <dgm:prSet loTypeId="urn:microsoft.com/office/officeart/2005/8/layout/hProcess9" loCatId="process" qsTypeId="urn:microsoft.com/office/officeart/2005/8/quickstyle/simple5" qsCatId="simple" csTypeId="urn:microsoft.com/office/officeart/2005/8/colors/accent0_3" csCatId="mainScheme" phldr="1"/>
      <dgm:spPr/>
    </dgm:pt>
    <dgm:pt modelId="{634F3CC7-C628-4FB0-A008-D7FB6785447F}">
      <dgm:prSet phldrT="[Text]"/>
      <dgm:spPr/>
      <dgm:t>
        <a:bodyPr/>
        <a:lstStyle/>
        <a:p>
          <a:r>
            <a:rPr lang="cs-CZ" dirty="0" smtClean="0"/>
            <a:t>40.léta:</a:t>
          </a:r>
        </a:p>
        <a:p>
          <a:r>
            <a:rPr lang="cs-CZ" dirty="0" smtClean="0"/>
            <a:t> národní strana</a:t>
          </a:r>
          <a:endParaRPr lang="cs-CZ" dirty="0"/>
        </a:p>
      </dgm:t>
    </dgm:pt>
    <dgm:pt modelId="{AD0398AC-F64F-4FA6-928F-1008024AF7C4}" type="parTrans" cxnId="{C87B1DEA-E502-46F1-941B-36188C960A44}">
      <dgm:prSet/>
      <dgm:spPr/>
      <dgm:t>
        <a:bodyPr/>
        <a:lstStyle/>
        <a:p>
          <a:endParaRPr lang="cs-CZ"/>
        </a:p>
      </dgm:t>
    </dgm:pt>
    <dgm:pt modelId="{2CCD4977-F16A-4DE6-970E-647AFCFC5A71}" type="sibTrans" cxnId="{C87B1DEA-E502-46F1-941B-36188C960A44}">
      <dgm:prSet/>
      <dgm:spPr/>
      <dgm:t>
        <a:bodyPr/>
        <a:lstStyle/>
        <a:p>
          <a:endParaRPr lang="cs-CZ"/>
        </a:p>
      </dgm:t>
    </dgm:pt>
    <dgm:pt modelId="{333C32E0-20A2-45DF-A0A7-2C4793EAC5C1}">
      <dgm:prSet phldrT="[Text]"/>
      <dgm:spPr/>
      <dgm:t>
        <a:bodyPr/>
        <a:lstStyle/>
        <a:p>
          <a:r>
            <a:rPr lang="cs-CZ" dirty="0" smtClean="0"/>
            <a:t>60. léta: </a:t>
          </a:r>
        </a:p>
        <a:p>
          <a:r>
            <a:rPr lang="cs-CZ" dirty="0" smtClean="0"/>
            <a:t>dvě všenárodní strany</a:t>
          </a:r>
          <a:endParaRPr lang="cs-CZ" dirty="0"/>
        </a:p>
      </dgm:t>
    </dgm:pt>
    <dgm:pt modelId="{C33753F8-BC40-4249-9FA7-D45AFCB45E5C}" type="parTrans" cxnId="{237A63BA-6313-44EA-A898-503F84E335FD}">
      <dgm:prSet/>
      <dgm:spPr/>
      <dgm:t>
        <a:bodyPr/>
        <a:lstStyle/>
        <a:p>
          <a:endParaRPr lang="cs-CZ"/>
        </a:p>
      </dgm:t>
    </dgm:pt>
    <dgm:pt modelId="{6DCD6415-032E-42BB-AFE8-AF2FC8E5E7F3}" type="sibTrans" cxnId="{237A63BA-6313-44EA-A898-503F84E335FD}">
      <dgm:prSet/>
      <dgm:spPr/>
      <dgm:t>
        <a:bodyPr/>
        <a:lstStyle/>
        <a:p>
          <a:endParaRPr lang="cs-CZ"/>
        </a:p>
      </dgm:t>
    </dgm:pt>
    <dgm:pt modelId="{9A384B4C-312A-4391-BAC8-92BD2257C062}">
      <dgm:prSet phldrT="[Text]"/>
      <dgm:spPr/>
      <dgm:t>
        <a:bodyPr/>
        <a:lstStyle/>
        <a:p>
          <a:r>
            <a:rPr lang="cs-CZ" dirty="0" smtClean="0"/>
            <a:t>90. léta:</a:t>
          </a:r>
        </a:p>
        <a:p>
          <a:r>
            <a:rPr lang="cs-CZ" dirty="0" smtClean="0"/>
            <a:t>pět politických táborů</a:t>
          </a:r>
          <a:endParaRPr lang="cs-CZ" dirty="0"/>
        </a:p>
      </dgm:t>
    </dgm:pt>
    <dgm:pt modelId="{6FCB0384-FC75-45E6-AA24-77D498C257DF}" type="parTrans" cxnId="{076B7329-565B-4DAC-9371-9AF5C3301DA3}">
      <dgm:prSet/>
      <dgm:spPr/>
      <dgm:t>
        <a:bodyPr/>
        <a:lstStyle/>
        <a:p>
          <a:endParaRPr lang="cs-CZ"/>
        </a:p>
      </dgm:t>
    </dgm:pt>
    <dgm:pt modelId="{DA32349A-7C9E-4A36-BBA1-38680883EE23}" type="sibTrans" cxnId="{076B7329-565B-4DAC-9371-9AF5C3301DA3}">
      <dgm:prSet/>
      <dgm:spPr/>
      <dgm:t>
        <a:bodyPr/>
        <a:lstStyle/>
        <a:p>
          <a:endParaRPr lang="cs-CZ"/>
        </a:p>
      </dgm:t>
    </dgm:pt>
    <dgm:pt modelId="{9157F3E3-89CD-49D6-9189-17C60E016553}" type="pres">
      <dgm:prSet presAssocID="{D513CC6F-FEBF-4671-AC77-CBF1A0D31D3F}" presName="CompostProcess" presStyleCnt="0">
        <dgm:presLayoutVars>
          <dgm:dir/>
          <dgm:resizeHandles val="exact"/>
        </dgm:presLayoutVars>
      </dgm:prSet>
      <dgm:spPr/>
    </dgm:pt>
    <dgm:pt modelId="{F0C4A78D-C0DC-42DD-AD56-A4F5C36807F3}" type="pres">
      <dgm:prSet presAssocID="{D513CC6F-FEBF-4671-AC77-CBF1A0D31D3F}" presName="arrow" presStyleLbl="bgShp" presStyleIdx="0" presStyleCnt="1"/>
      <dgm:spPr/>
    </dgm:pt>
    <dgm:pt modelId="{877BFF7F-3339-4811-B65E-59B9A8AC539C}" type="pres">
      <dgm:prSet presAssocID="{D513CC6F-FEBF-4671-AC77-CBF1A0D31D3F}" presName="linearProcess" presStyleCnt="0"/>
      <dgm:spPr/>
    </dgm:pt>
    <dgm:pt modelId="{804CEF77-5CCB-4C91-8B23-9FCC67B26A72}" type="pres">
      <dgm:prSet presAssocID="{634F3CC7-C628-4FB0-A008-D7FB6785447F}" presName="textNode" presStyleLbl="node1" presStyleIdx="0" presStyleCnt="3">
        <dgm:presLayoutVars>
          <dgm:bulletEnabled val="1"/>
        </dgm:presLayoutVars>
      </dgm:prSet>
      <dgm:spPr/>
      <dgm:t>
        <a:bodyPr/>
        <a:lstStyle/>
        <a:p>
          <a:endParaRPr lang="cs-CZ"/>
        </a:p>
      </dgm:t>
    </dgm:pt>
    <dgm:pt modelId="{10BDCEFE-8069-439E-8D17-9DDC31208825}" type="pres">
      <dgm:prSet presAssocID="{2CCD4977-F16A-4DE6-970E-647AFCFC5A71}" presName="sibTrans" presStyleCnt="0"/>
      <dgm:spPr/>
    </dgm:pt>
    <dgm:pt modelId="{6F7864CC-4928-44F8-A6D5-1B967CAEDB0D}" type="pres">
      <dgm:prSet presAssocID="{333C32E0-20A2-45DF-A0A7-2C4793EAC5C1}" presName="textNode" presStyleLbl="node1" presStyleIdx="1" presStyleCnt="3">
        <dgm:presLayoutVars>
          <dgm:bulletEnabled val="1"/>
        </dgm:presLayoutVars>
      </dgm:prSet>
      <dgm:spPr/>
      <dgm:t>
        <a:bodyPr/>
        <a:lstStyle/>
        <a:p>
          <a:endParaRPr lang="cs-CZ"/>
        </a:p>
      </dgm:t>
    </dgm:pt>
    <dgm:pt modelId="{8B0221E2-3F14-41AC-A44D-1CD22A85A85B}" type="pres">
      <dgm:prSet presAssocID="{6DCD6415-032E-42BB-AFE8-AF2FC8E5E7F3}" presName="sibTrans" presStyleCnt="0"/>
      <dgm:spPr/>
    </dgm:pt>
    <dgm:pt modelId="{05E422F2-35EF-4946-B906-D2555720C505}" type="pres">
      <dgm:prSet presAssocID="{9A384B4C-312A-4391-BAC8-92BD2257C062}" presName="textNode" presStyleLbl="node1" presStyleIdx="2" presStyleCnt="3">
        <dgm:presLayoutVars>
          <dgm:bulletEnabled val="1"/>
        </dgm:presLayoutVars>
      </dgm:prSet>
      <dgm:spPr/>
      <dgm:t>
        <a:bodyPr/>
        <a:lstStyle/>
        <a:p>
          <a:endParaRPr lang="cs-CZ"/>
        </a:p>
      </dgm:t>
    </dgm:pt>
  </dgm:ptLst>
  <dgm:cxnLst>
    <dgm:cxn modelId="{C87B1DEA-E502-46F1-941B-36188C960A44}" srcId="{D513CC6F-FEBF-4671-AC77-CBF1A0D31D3F}" destId="{634F3CC7-C628-4FB0-A008-D7FB6785447F}" srcOrd="0" destOrd="0" parTransId="{AD0398AC-F64F-4FA6-928F-1008024AF7C4}" sibTransId="{2CCD4977-F16A-4DE6-970E-647AFCFC5A71}"/>
    <dgm:cxn modelId="{EEDCCC63-1BF2-40A5-8D6D-F947206EFA33}" type="presOf" srcId="{634F3CC7-C628-4FB0-A008-D7FB6785447F}" destId="{804CEF77-5CCB-4C91-8B23-9FCC67B26A72}" srcOrd="0" destOrd="0" presId="urn:microsoft.com/office/officeart/2005/8/layout/hProcess9"/>
    <dgm:cxn modelId="{85087D5C-EFBE-4E29-927D-D09DB4164091}" type="presOf" srcId="{333C32E0-20A2-45DF-A0A7-2C4793EAC5C1}" destId="{6F7864CC-4928-44F8-A6D5-1B967CAEDB0D}" srcOrd="0" destOrd="0" presId="urn:microsoft.com/office/officeart/2005/8/layout/hProcess9"/>
    <dgm:cxn modelId="{C68CCF02-D4D0-488F-BF66-30041A2A8FD6}" type="presOf" srcId="{D513CC6F-FEBF-4671-AC77-CBF1A0D31D3F}" destId="{9157F3E3-89CD-49D6-9189-17C60E016553}" srcOrd="0" destOrd="0" presId="urn:microsoft.com/office/officeart/2005/8/layout/hProcess9"/>
    <dgm:cxn modelId="{237A63BA-6313-44EA-A898-503F84E335FD}" srcId="{D513CC6F-FEBF-4671-AC77-CBF1A0D31D3F}" destId="{333C32E0-20A2-45DF-A0A7-2C4793EAC5C1}" srcOrd="1" destOrd="0" parTransId="{C33753F8-BC40-4249-9FA7-D45AFCB45E5C}" sibTransId="{6DCD6415-032E-42BB-AFE8-AF2FC8E5E7F3}"/>
    <dgm:cxn modelId="{076B7329-565B-4DAC-9371-9AF5C3301DA3}" srcId="{D513CC6F-FEBF-4671-AC77-CBF1A0D31D3F}" destId="{9A384B4C-312A-4391-BAC8-92BD2257C062}" srcOrd="2" destOrd="0" parTransId="{6FCB0384-FC75-45E6-AA24-77D498C257DF}" sibTransId="{DA32349A-7C9E-4A36-BBA1-38680883EE23}"/>
    <dgm:cxn modelId="{E056E71A-C23C-4DFC-A72D-48B4ACC67208}" type="presOf" srcId="{9A384B4C-312A-4391-BAC8-92BD2257C062}" destId="{05E422F2-35EF-4946-B906-D2555720C505}" srcOrd="0" destOrd="0" presId="urn:microsoft.com/office/officeart/2005/8/layout/hProcess9"/>
    <dgm:cxn modelId="{3D482C0E-CC57-436A-83B4-C76538DF5D88}" type="presParOf" srcId="{9157F3E3-89CD-49D6-9189-17C60E016553}" destId="{F0C4A78D-C0DC-42DD-AD56-A4F5C36807F3}" srcOrd="0" destOrd="0" presId="urn:microsoft.com/office/officeart/2005/8/layout/hProcess9"/>
    <dgm:cxn modelId="{94879D82-99B5-456D-9656-7C7D108F4748}" type="presParOf" srcId="{9157F3E3-89CD-49D6-9189-17C60E016553}" destId="{877BFF7F-3339-4811-B65E-59B9A8AC539C}" srcOrd="1" destOrd="0" presId="urn:microsoft.com/office/officeart/2005/8/layout/hProcess9"/>
    <dgm:cxn modelId="{771CB7C9-E0BE-44B1-99B0-A7B4335E5B5C}" type="presParOf" srcId="{877BFF7F-3339-4811-B65E-59B9A8AC539C}" destId="{804CEF77-5CCB-4C91-8B23-9FCC67B26A72}" srcOrd="0" destOrd="0" presId="urn:microsoft.com/office/officeart/2005/8/layout/hProcess9"/>
    <dgm:cxn modelId="{A84B11A5-675F-4E5C-B155-6FEFA4E50049}" type="presParOf" srcId="{877BFF7F-3339-4811-B65E-59B9A8AC539C}" destId="{10BDCEFE-8069-439E-8D17-9DDC31208825}" srcOrd="1" destOrd="0" presId="urn:microsoft.com/office/officeart/2005/8/layout/hProcess9"/>
    <dgm:cxn modelId="{679D360D-EC9F-4472-A03A-B855536A6513}" type="presParOf" srcId="{877BFF7F-3339-4811-B65E-59B9A8AC539C}" destId="{6F7864CC-4928-44F8-A6D5-1B967CAEDB0D}" srcOrd="2" destOrd="0" presId="urn:microsoft.com/office/officeart/2005/8/layout/hProcess9"/>
    <dgm:cxn modelId="{1DA10D7D-7F6D-4BA8-98DB-C63D0BA8B7AC}" type="presParOf" srcId="{877BFF7F-3339-4811-B65E-59B9A8AC539C}" destId="{8B0221E2-3F14-41AC-A44D-1CD22A85A85B}" srcOrd="3" destOrd="0" presId="urn:microsoft.com/office/officeart/2005/8/layout/hProcess9"/>
    <dgm:cxn modelId="{CF0D9AE2-1C43-47BC-A20A-791C2752237D}" type="presParOf" srcId="{877BFF7F-3339-4811-B65E-59B9A8AC539C}" destId="{05E422F2-35EF-4946-B906-D2555720C50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D9D88-4BA7-489C-9908-C657A39A1A3B}">
      <dsp:nvSpPr>
        <dsp:cNvPr id="0" name=""/>
        <dsp:cNvSpPr/>
      </dsp:nvSpPr>
      <dsp:spPr>
        <a:xfrm>
          <a:off x="1261330" y="0"/>
          <a:ext cx="6407026" cy="2232958"/>
        </a:xfrm>
        <a:prstGeom prst="leftRightRibbon">
          <a:avLst/>
        </a:prstGeom>
        <a:solidFill>
          <a:srgbClr val="C00000"/>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00E46B0-764E-4638-8309-C1F91107C0E8}">
      <dsp:nvSpPr>
        <dsp:cNvPr id="0" name=""/>
        <dsp:cNvSpPr/>
      </dsp:nvSpPr>
      <dsp:spPr>
        <a:xfrm>
          <a:off x="2231878" y="360153"/>
          <a:ext cx="1925936" cy="1094149"/>
        </a:xfrm>
        <a:prstGeom prst="rect">
          <a:avLst/>
        </a:prstGeom>
        <a:noFill/>
        <a:ln w="19050" cap="flat" cmpd="sng" algn="in">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53340" rIns="0" bIns="57150" numCol="1" spcCol="1270" anchor="ctr" anchorCtr="0">
          <a:noAutofit/>
        </a:bodyPr>
        <a:lstStyle/>
        <a:p>
          <a:pPr lvl="0" algn="ctr" defTabSz="666750">
            <a:lnSpc>
              <a:spcPct val="90000"/>
            </a:lnSpc>
            <a:spcBef>
              <a:spcPct val="0"/>
            </a:spcBef>
            <a:spcAft>
              <a:spcPct val="35000"/>
            </a:spcAft>
          </a:pPr>
          <a:endParaRPr lang="cs-CZ" sz="1500" kern="1200" dirty="0" smtClean="0"/>
        </a:p>
        <a:p>
          <a:pPr lvl="0" algn="ctr" defTabSz="666750">
            <a:lnSpc>
              <a:spcPct val="90000"/>
            </a:lnSpc>
            <a:spcBef>
              <a:spcPct val="0"/>
            </a:spcBef>
            <a:spcAft>
              <a:spcPct val="35000"/>
            </a:spcAft>
          </a:pPr>
          <a:r>
            <a:rPr lang="cs-CZ" sz="2000" kern="1200" dirty="0" smtClean="0"/>
            <a:t>NĚMCI, MAĎAŘI: CENTRALIZACE</a:t>
          </a:r>
        </a:p>
        <a:p>
          <a:pPr lvl="0" algn="ctr" defTabSz="666750">
            <a:lnSpc>
              <a:spcPct val="90000"/>
            </a:lnSpc>
            <a:spcBef>
              <a:spcPct val="0"/>
            </a:spcBef>
            <a:spcAft>
              <a:spcPct val="35000"/>
            </a:spcAft>
          </a:pPr>
          <a:endParaRPr lang="cs-CZ" sz="1500" kern="1200" dirty="0"/>
        </a:p>
      </dsp:txBody>
      <dsp:txXfrm>
        <a:off x="2231878" y="360153"/>
        <a:ext cx="1925936" cy="1094149"/>
      </dsp:txXfrm>
    </dsp:sp>
    <dsp:sp modelId="{CD6966ED-988E-4693-8EBA-BCBEF6F6CDCF}">
      <dsp:nvSpPr>
        <dsp:cNvPr id="0" name=""/>
        <dsp:cNvSpPr/>
      </dsp:nvSpPr>
      <dsp:spPr>
        <a:xfrm>
          <a:off x="4464844" y="748040"/>
          <a:ext cx="2177134" cy="1094149"/>
        </a:xfrm>
        <a:prstGeom prst="rect">
          <a:avLst/>
        </a:prstGeom>
        <a:noFill/>
        <a:ln w="19050" cap="flat" cmpd="sng" algn="in">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cs-CZ" sz="2000" kern="1200" smtClean="0"/>
            <a:t>SLOVANÉ: FEDERALIZACE</a:t>
          </a:r>
          <a:endParaRPr lang="cs-CZ" sz="2000" kern="1200" dirty="0"/>
        </a:p>
      </dsp:txBody>
      <dsp:txXfrm>
        <a:off x="4464844" y="748040"/>
        <a:ext cx="2177134" cy="1094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D9D88-4BA7-489C-9908-C657A39A1A3B}">
      <dsp:nvSpPr>
        <dsp:cNvPr id="0" name=""/>
        <dsp:cNvSpPr/>
      </dsp:nvSpPr>
      <dsp:spPr>
        <a:xfrm>
          <a:off x="1512070" y="0"/>
          <a:ext cx="6192336" cy="2232458"/>
        </a:xfrm>
        <a:prstGeom prst="leftRightRibbon">
          <a:avLst/>
        </a:prstGeom>
        <a:solidFill>
          <a:srgbClr val="002060"/>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00E46B0-764E-4638-8309-C1F91107C0E8}">
      <dsp:nvSpPr>
        <dsp:cNvPr id="0" name=""/>
        <dsp:cNvSpPr/>
      </dsp:nvSpPr>
      <dsp:spPr>
        <a:xfrm>
          <a:off x="2411827" y="360072"/>
          <a:ext cx="1925505" cy="1093904"/>
        </a:xfrm>
        <a:prstGeom prst="rect">
          <a:avLst/>
        </a:prstGeom>
        <a:noFill/>
        <a:ln w="19050" cap="flat" cmpd="sng" algn="in">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53340" rIns="0" bIns="57150" numCol="1" spcCol="1270" anchor="ctr" anchorCtr="0">
          <a:noAutofit/>
        </a:bodyPr>
        <a:lstStyle/>
        <a:p>
          <a:pPr lvl="0" algn="ctr" defTabSz="666750">
            <a:lnSpc>
              <a:spcPct val="90000"/>
            </a:lnSpc>
            <a:spcBef>
              <a:spcPct val="0"/>
            </a:spcBef>
            <a:spcAft>
              <a:spcPct val="35000"/>
            </a:spcAft>
          </a:pPr>
          <a:endParaRPr lang="cs-CZ" sz="1500" kern="1200" dirty="0" smtClean="0"/>
        </a:p>
        <a:p>
          <a:pPr lvl="0" algn="ctr" defTabSz="666750">
            <a:lnSpc>
              <a:spcPct val="90000"/>
            </a:lnSpc>
            <a:spcBef>
              <a:spcPct val="0"/>
            </a:spcBef>
            <a:spcAft>
              <a:spcPct val="35000"/>
            </a:spcAft>
          </a:pPr>
          <a:r>
            <a:rPr lang="cs-CZ" sz="2000" kern="1200" dirty="0" smtClean="0"/>
            <a:t>KONZERVATIVCI: ABSOLUTISMUS</a:t>
          </a:r>
        </a:p>
        <a:p>
          <a:pPr lvl="0" algn="ctr" defTabSz="666750">
            <a:lnSpc>
              <a:spcPct val="90000"/>
            </a:lnSpc>
            <a:spcBef>
              <a:spcPct val="0"/>
            </a:spcBef>
            <a:spcAft>
              <a:spcPct val="35000"/>
            </a:spcAft>
          </a:pPr>
          <a:endParaRPr lang="cs-CZ" sz="1500" kern="1200" dirty="0"/>
        </a:p>
      </dsp:txBody>
      <dsp:txXfrm>
        <a:off x="2411827" y="360072"/>
        <a:ext cx="1925505" cy="1093904"/>
      </dsp:txXfrm>
    </dsp:sp>
    <dsp:sp modelId="{CD6966ED-988E-4693-8EBA-BCBEF6F6CDCF}">
      <dsp:nvSpPr>
        <dsp:cNvPr id="0" name=""/>
        <dsp:cNvSpPr/>
      </dsp:nvSpPr>
      <dsp:spPr>
        <a:xfrm>
          <a:off x="4425507" y="712223"/>
          <a:ext cx="3007929" cy="1093904"/>
        </a:xfrm>
        <a:prstGeom prst="rect">
          <a:avLst/>
        </a:prstGeom>
        <a:noFill/>
        <a:ln w="19050" cap="flat" cmpd="sng" algn="in">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cs-CZ" sz="2000" kern="1200" dirty="0" smtClean="0"/>
            <a:t>LIBERÁLOVÉ: KONSTITUCIONALISMUS</a:t>
          </a:r>
          <a:endParaRPr lang="cs-CZ" sz="2000" kern="1200" dirty="0"/>
        </a:p>
      </dsp:txBody>
      <dsp:txXfrm>
        <a:off x="4425507" y="712223"/>
        <a:ext cx="3007929" cy="10939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184650" cy="3444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5470525" y="0"/>
            <a:ext cx="4184650" cy="344488"/>
          </a:xfrm>
          <a:prstGeom prst="rect">
            <a:avLst/>
          </a:prstGeom>
        </p:spPr>
        <p:txBody>
          <a:bodyPr vert="horz" lIns="91440" tIns="45720" rIns="91440" bIns="45720" rtlCol="0"/>
          <a:lstStyle>
            <a:lvl1pPr algn="r">
              <a:defRPr sz="1200" smtClean="0"/>
            </a:lvl1pPr>
          </a:lstStyle>
          <a:p>
            <a:pPr>
              <a:defRPr/>
            </a:pPr>
            <a:fld id="{E357900B-BE65-45B9-A45E-0E273CDF1E98}" type="datetimeFigureOut">
              <a:rPr lang="cs-CZ"/>
              <a:pPr>
                <a:defRPr/>
              </a:pPr>
              <a:t>14. 5. 2018</a:t>
            </a:fld>
            <a:endParaRPr lang="cs-CZ"/>
          </a:p>
        </p:txBody>
      </p:sp>
      <p:sp>
        <p:nvSpPr>
          <p:cNvPr id="4" name="Zástupný symbol pro zápatí 3"/>
          <p:cNvSpPr>
            <a:spLocks noGrp="1"/>
          </p:cNvSpPr>
          <p:nvPr>
            <p:ph type="ftr" sz="quarter" idx="2"/>
          </p:nvPr>
        </p:nvSpPr>
        <p:spPr>
          <a:xfrm>
            <a:off x="0" y="6532563"/>
            <a:ext cx="4184650" cy="3444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5470525" y="6532563"/>
            <a:ext cx="4184650" cy="344487"/>
          </a:xfrm>
          <a:prstGeom prst="rect">
            <a:avLst/>
          </a:prstGeom>
        </p:spPr>
        <p:txBody>
          <a:bodyPr vert="horz" lIns="91440" tIns="45720" rIns="91440" bIns="45720" rtlCol="0" anchor="b"/>
          <a:lstStyle>
            <a:lvl1pPr algn="r">
              <a:defRPr sz="1200" smtClean="0"/>
            </a:lvl1pPr>
          </a:lstStyle>
          <a:p>
            <a:pPr>
              <a:defRPr/>
            </a:pPr>
            <a:fld id="{645AAFE9-E0AB-45C6-9E43-099B08F68DD7}" type="slidenum">
              <a:rPr lang="cs-CZ"/>
              <a:pPr>
                <a:defRPr/>
              </a:pPr>
              <a:t>‹#›</a:t>
            </a:fld>
            <a:endParaRPr lang="cs-CZ"/>
          </a:p>
        </p:txBody>
      </p:sp>
    </p:spTree>
    <p:extLst>
      <p:ext uri="{BB962C8B-B14F-4D97-AF65-F5344CB8AC3E}">
        <p14:creationId xmlns:p14="http://schemas.microsoft.com/office/powerpoint/2010/main" val="2910919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184650"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6" tIns="47238" rIns="94476" bIns="47238" numCol="1" anchor="t" anchorCtr="0" compatLnSpc="1">
            <a:prstTxWarp prst="textNoShape">
              <a:avLst/>
            </a:prstTxWarp>
          </a:bodyPr>
          <a:lstStyle>
            <a:lvl1pPr eaLnBrk="1" hangingPunct="1">
              <a:defRPr sz="1200"/>
            </a:lvl1pPr>
          </a:lstStyle>
          <a:p>
            <a:pPr>
              <a:defRPr/>
            </a:pPr>
            <a:endParaRPr lang="cs-CZ"/>
          </a:p>
        </p:txBody>
      </p:sp>
      <p:sp>
        <p:nvSpPr>
          <p:cNvPr id="8195" name="Rectangle 3"/>
          <p:cNvSpPr>
            <a:spLocks noGrp="1" noChangeArrowheads="1"/>
          </p:cNvSpPr>
          <p:nvPr>
            <p:ph type="dt" idx="1"/>
          </p:nvPr>
        </p:nvSpPr>
        <p:spPr bwMode="auto">
          <a:xfrm>
            <a:off x="5472113" y="0"/>
            <a:ext cx="4184650"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6" tIns="47238" rIns="94476" bIns="47238" numCol="1" anchor="t" anchorCtr="0" compatLnSpc="1">
            <a:prstTxWarp prst="textNoShape">
              <a:avLst/>
            </a:prstTxWarp>
          </a:bodyPr>
          <a:lstStyle>
            <a:lvl1pPr algn="r" eaLnBrk="1" hangingPunct="1">
              <a:defRPr sz="1200"/>
            </a:lvl1pPr>
          </a:lstStyle>
          <a:p>
            <a:pPr>
              <a:defRPr/>
            </a:pPr>
            <a:endParaRPr lang="cs-CZ"/>
          </a:p>
        </p:txBody>
      </p:sp>
      <p:sp>
        <p:nvSpPr>
          <p:cNvPr id="2052" name="Rectangle 4"/>
          <p:cNvSpPr>
            <a:spLocks noGrp="1" noRot="1" noChangeAspect="1" noChangeArrowheads="1" noTextEdit="1"/>
          </p:cNvSpPr>
          <p:nvPr>
            <p:ph type="sldImg" idx="2"/>
          </p:nvPr>
        </p:nvSpPr>
        <p:spPr bwMode="auto">
          <a:xfrm>
            <a:off x="2536825" y="515938"/>
            <a:ext cx="4583113" cy="2578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287463" y="3267075"/>
            <a:ext cx="7081837"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6" tIns="47238" rIns="94476" bIns="47238"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8198" name="Rectangle 6"/>
          <p:cNvSpPr>
            <a:spLocks noGrp="1" noChangeArrowheads="1"/>
          </p:cNvSpPr>
          <p:nvPr>
            <p:ph type="ftr" sz="quarter" idx="4"/>
          </p:nvPr>
        </p:nvSpPr>
        <p:spPr bwMode="auto">
          <a:xfrm>
            <a:off x="0" y="6532563"/>
            <a:ext cx="418465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6" tIns="47238" rIns="94476" bIns="47238" numCol="1" anchor="b" anchorCtr="0" compatLnSpc="1">
            <a:prstTxWarp prst="textNoShape">
              <a:avLst/>
            </a:prstTxWarp>
          </a:bodyPr>
          <a:lstStyle>
            <a:lvl1pPr eaLnBrk="1" hangingPunct="1">
              <a:defRPr sz="1200"/>
            </a:lvl1pPr>
          </a:lstStyle>
          <a:p>
            <a:pPr>
              <a:defRPr/>
            </a:pPr>
            <a:endParaRPr lang="cs-CZ"/>
          </a:p>
        </p:txBody>
      </p:sp>
      <p:sp>
        <p:nvSpPr>
          <p:cNvPr id="8199" name="Rectangle 7"/>
          <p:cNvSpPr>
            <a:spLocks noGrp="1" noChangeArrowheads="1"/>
          </p:cNvSpPr>
          <p:nvPr>
            <p:ph type="sldNum" sz="quarter" idx="5"/>
          </p:nvPr>
        </p:nvSpPr>
        <p:spPr bwMode="auto">
          <a:xfrm>
            <a:off x="5472113" y="6532563"/>
            <a:ext cx="4184650"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76" tIns="47238" rIns="94476" bIns="47238" numCol="1" anchor="b" anchorCtr="0" compatLnSpc="1">
            <a:prstTxWarp prst="textNoShape">
              <a:avLst/>
            </a:prstTxWarp>
          </a:bodyPr>
          <a:lstStyle>
            <a:lvl1pPr algn="r" eaLnBrk="1" hangingPunct="1">
              <a:defRPr sz="1200"/>
            </a:lvl1pPr>
          </a:lstStyle>
          <a:p>
            <a:pPr>
              <a:defRPr/>
            </a:pPr>
            <a:fld id="{82146DB9-2C5A-4BC7-B22B-B550DE3DDCCD}" type="slidenum">
              <a:rPr lang="cs-CZ" altLang="cs-CZ"/>
              <a:pPr>
                <a:defRPr/>
              </a:pPr>
              <a:t>‹#›</a:t>
            </a:fld>
            <a:endParaRPr lang="cs-CZ" altLang="cs-CZ"/>
          </a:p>
        </p:txBody>
      </p:sp>
    </p:spTree>
    <p:extLst>
      <p:ext uri="{BB962C8B-B14F-4D97-AF65-F5344CB8AC3E}">
        <p14:creationId xmlns:p14="http://schemas.microsoft.com/office/powerpoint/2010/main" val="719780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p:cNvSpPr>
            <a:spLocks noGrp="1" noRot="1" noChangeAspect="1" noTextEdit="1"/>
          </p:cNvSpPr>
          <p:nvPr>
            <p:ph type="sldImg"/>
          </p:nvPr>
        </p:nvSpPr>
        <p:spPr>
          <a:xfrm>
            <a:off x="2536825" y="515938"/>
            <a:ext cx="4583113" cy="2578100"/>
          </a:xfrm>
          <a:ln/>
        </p:spPr>
      </p:sp>
      <p:sp>
        <p:nvSpPr>
          <p:cNvPr id="7171" name="Zástupný symbol pro poznámky 2"/>
          <p:cNvSpPr>
            <a:spLocks noGrp="1"/>
          </p:cNvSpPr>
          <p:nvPr>
            <p:ph type="body" idx="1"/>
          </p:nvPr>
        </p:nvSpPr>
        <p:spPr>
          <a:noFill/>
        </p:spPr>
        <p:txBody>
          <a:bodyPr/>
          <a:lstStyle/>
          <a:p>
            <a:endParaRPr lang="cs-CZ" altLang="cs-CZ" smtClean="0"/>
          </a:p>
        </p:txBody>
      </p:sp>
      <p:sp>
        <p:nvSpPr>
          <p:cNvPr id="7172"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AEE4C5-A8B6-4F3A-9F7C-1FE46A32F53A}" type="slidenum">
              <a:rPr lang="cs-CZ" altLang="cs-CZ" smtClean="0">
                <a:latin typeface="Tahoma" panose="020B0604030504040204" pitchFamily="34" charset="0"/>
              </a:rPr>
              <a:pPr>
                <a:spcBef>
                  <a:spcPct val="0"/>
                </a:spcBef>
              </a:pPr>
              <a:t>13</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369276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2536825" y="515938"/>
            <a:ext cx="4583113" cy="2578100"/>
          </a:xfrm>
          <a:ln/>
        </p:spPr>
      </p:sp>
      <p:sp>
        <p:nvSpPr>
          <p:cNvPr id="32771" name="Zástupný symbol pro poznámky 2"/>
          <p:cNvSpPr>
            <a:spLocks noGrp="1"/>
          </p:cNvSpPr>
          <p:nvPr>
            <p:ph type="body" idx="1"/>
          </p:nvPr>
        </p:nvSpPr>
        <p:spPr>
          <a:noFill/>
        </p:spPr>
        <p:txBody>
          <a:bodyPr/>
          <a:lstStyle/>
          <a:p>
            <a:endParaRPr lang="cs-CZ" altLang="cs-CZ" smtClean="0"/>
          </a:p>
        </p:txBody>
      </p:sp>
      <p:sp>
        <p:nvSpPr>
          <p:cNvPr id="32772"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27FFFA-81A7-4FC7-AF3D-8EAD036B23A5}" type="slidenum">
              <a:rPr lang="cs-CZ" altLang="cs-CZ" smtClean="0">
                <a:latin typeface="Tahoma" panose="020B0604030504040204" pitchFamily="34" charset="0"/>
              </a:rPr>
              <a:pPr>
                <a:spcBef>
                  <a:spcPct val="0"/>
                </a:spcBef>
              </a:pPr>
              <a:t>36</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293412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a:ln/>
        </p:spPr>
      </p:sp>
      <p:sp>
        <p:nvSpPr>
          <p:cNvPr id="22531" name="Zástupný symbol pro poznámky 2"/>
          <p:cNvSpPr>
            <a:spLocks noGrp="1"/>
          </p:cNvSpPr>
          <p:nvPr>
            <p:ph type="body" idx="1"/>
          </p:nvPr>
        </p:nvSpPr>
        <p:spPr>
          <a:noFill/>
        </p:spPr>
        <p:txBody>
          <a:bodyPr/>
          <a:lstStyle/>
          <a:p>
            <a:endParaRPr lang="cs-CZ" altLang="cs-CZ" smtClean="0"/>
          </a:p>
        </p:txBody>
      </p:sp>
      <p:sp>
        <p:nvSpPr>
          <p:cNvPr id="22532" name="Zástupný symbol pro číslo snímku 3"/>
          <p:cNvSpPr>
            <a:spLocks noGrp="1"/>
          </p:cNvSpPr>
          <p:nvPr>
            <p:ph type="sldNum" sz="quarter" idx="5"/>
          </p:nvPr>
        </p:nvSpPr>
        <p:spPr>
          <a:noFill/>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6A3213C1-AF35-48CA-A07E-7360A55D62FD}" type="slidenum">
              <a:rPr lang="cs-CZ" altLang="cs-CZ" sz="1200" smtClean="0"/>
              <a:pPr/>
              <a:t>54</a:t>
            </a:fld>
            <a:endParaRPr lang="cs-CZ" altLang="cs-CZ" sz="1200" smtClean="0"/>
          </a:p>
        </p:txBody>
      </p:sp>
    </p:spTree>
    <p:extLst>
      <p:ext uri="{BB962C8B-B14F-4D97-AF65-F5344CB8AC3E}">
        <p14:creationId xmlns:p14="http://schemas.microsoft.com/office/powerpoint/2010/main" val="59485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483929-92EA-4F87-A974-E1EB64C7BF24}" type="slidenum">
              <a:rPr lang="cs-CZ" altLang="cs-CZ" smtClean="0">
                <a:latin typeface="Tahoma" panose="020B0604030504040204" pitchFamily="34" charset="0"/>
              </a:rPr>
              <a:pPr>
                <a:spcBef>
                  <a:spcPct val="0"/>
                </a:spcBef>
              </a:pPr>
              <a:t>64</a:t>
            </a:fld>
            <a:endParaRPr lang="cs-CZ" altLang="cs-CZ" smtClean="0">
              <a:latin typeface="Tahoma" panose="020B060403050404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73919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rázek snímku 1"/>
          <p:cNvSpPr>
            <a:spLocks noGrp="1" noRot="1" noChangeAspect="1" noTextEdit="1"/>
          </p:cNvSpPr>
          <p:nvPr>
            <p:ph type="sldImg"/>
          </p:nvPr>
        </p:nvSpPr>
        <p:spPr>
          <a:xfrm>
            <a:off x="2536825" y="515938"/>
            <a:ext cx="4583113" cy="2578100"/>
          </a:xfrm>
          <a:ln/>
        </p:spPr>
      </p:sp>
      <p:sp>
        <p:nvSpPr>
          <p:cNvPr id="14339" name="Zástupný symbol pro poznámky 2"/>
          <p:cNvSpPr>
            <a:spLocks noGrp="1"/>
          </p:cNvSpPr>
          <p:nvPr>
            <p:ph type="body" idx="1"/>
          </p:nvPr>
        </p:nvSpPr>
        <p:spPr>
          <a:noFill/>
        </p:spPr>
        <p:txBody>
          <a:bodyPr/>
          <a:lstStyle/>
          <a:p>
            <a:endParaRPr lang="cs-CZ" altLang="cs-CZ" smtClean="0"/>
          </a:p>
        </p:txBody>
      </p:sp>
      <p:sp>
        <p:nvSpPr>
          <p:cNvPr id="14340"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C477EC-E651-445A-8B36-755090C512F8}" type="slidenum">
              <a:rPr lang="cs-CZ" altLang="cs-CZ" smtClean="0">
                <a:latin typeface="Tahoma" panose="020B0604030504040204" pitchFamily="34" charset="0"/>
              </a:rPr>
              <a:pPr>
                <a:spcBef>
                  <a:spcPct val="0"/>
                </a:spcBef>
              </a:pPr>
              <a:t>22</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310452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p:cNvSpPr>
            <a:spLocks noGrp="1" noRot="1" noChangeAspect="1" noTextEdit="1"/>
          </p:cNvSpPr>
          <p:nvPr>
            <p:ph type="sldImg"/>
          </p:nvPr>
        </p:nvSpPr>
        <p:spPr>
          <a:xfrm>
            <a:off x="2536825" y="515938"/>
            <a:ext cx="4583113" cy="2578100"/>
          </a:xfrm>
          <a:ln/>
        </p:spPr>
      </p:sp>
      <p:sp>
        <p:nvSpPr>
          <p:cNvPr id="16387" name="Zástupný symbol pro poznámky 2"/>
          <p:cNvSpPr>
            <a:spLocks noGrp="1"/>
          </p:cNvSpPr>
          <p:nvPr>
            <p:ph type="body" idx="1"/>
          </p:nvPr>
        </p:nvSpPr>
        <p:spPr>
          <a:noFill/>
        </p:spPr>
        <p:txBody>
          <a:bodyPr/>
          <a:lstStyle/>
          <a:p>
            <a:endParaRPr lang="cs-CZ" altLang="cs-CZ" smtClean="0"/>
          </a:p>
        </p:txBody>
      </p:sp>
      <p:sp>
        <p:nvSpPr>
          <p:cNvPr id="16388"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3B3127-0A70-4A44-8A3C-C2889874E13E}" type="slidenum">
              <a:rPr lang="cs-CZ" altLang="cs-CZ" smtClean="0">
                <a:latin typeface="Tahoma" panose="020B0604030504040204" pitchFamily="34" charset="0"/>
              </a:rPr>
              <a:pPr>
                <a:spcBef>
                  <a:spcPct val="0"/>
                </a:spcBef>
              </a:pPr>
              <a:t>23</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306763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xfrm>
            <a:off x="2536825" y="515938"/>
            <a:ext cx="4583113" cy="2578100"/>
          </a:xfrm>
          <a:ln/>
        </p:spPr>
      </p:sp>
      <p:sp>
        <p:nvSpPr>
          <p:cNvPr id="18435" name="Zástupný symbol pro poznámky 2"/>
          <p:cNvSpPr>
            <a:spLocks noGrp="1"/>
          </p:cNvSpPr>
          <p:nvPr>
            <p:ph type="body" idx="1"/>
          </p:nvPr>
        </p:nvSpPr>
        <p:spPr>
          <a:noFill/>
        </p:spPr>
        <p:txBody>
          <a:bodyPr/>
          <a:lstStyle/>
          <a:p>
            <a:endParaRPr lang="cs-CZ" altLang="cs-CZ" smtClean="0"/>
          </a:p>
        </p:txBody>
      </p:sp>
      <p:sp>
        <p:nvSpPr>
          <p:cNvPr id="18436"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160363-11AE-49DA-8655-3D355567B6CB}" type="slidenum">
              <a:rPr lang="cs-CZ" altLang="cs-CZ" smtClean="0">
                <a:latin typeface="Tahoma" panose="020B0604030504040204" pitchFamily="34" charset="0"/>
              </a:rPr>
              <a:pPr>
                <a:spcBef>
                  <a:spcPct val="0"/>
                </a:spcBef>
              </a:pPr>
              <a:t>24</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327393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a:xfrm>
            <a:off x="2536825" y="515938"/>
            <a:ext cx="4583113" cy="2578100"/>
          </a:xfrm>
          <a:ln/>
        </p:spPr>
      </p:sp>
      <p:sp>
        <p:nvSpPr>
          <p:cNvPr id="20483" name="Zástupný symbol pro poznámky 2"/>
          <p:cNvSpPr>
            <a:spLocks noGrp="1"/>
          </p:cNvSpPr>
          <p:nvPr>
            <p:ph type="body" idx="1"/>
          </p:nvPr>
        </p:nvSpPr>
        <p:spPr>
          <a:noFill/>
        </p:spPr>
        <p:txBody>
          <a:bodyPr/>
          <a:lstStyle/>
          <a:p>
            <a:endParaRPr lang="cs-CZ" altLang="cs-CZ" smtClean="0"/>
          </a:p>
        </p:txBody>
      </p:sp>
      <p:sp>
        <p:nvSpPr>
          <p:cNvPr id="20484"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9BDC2A-F720-45CE-BF9A-E29D4385DE99}" type="slidenum">
              <a:rPr lang="cs-CZ" altLang="cs-CZ" smtClean="0">
                <a:latin typeface="Tahoma" panose="020B0604030504040204" pitchFamily="34" charset="0"/>
              </a:rPr>
              <a:pPr>
                <a:spcBef>
                  <a:spcPct val="0"/>
                </a:spcBef>
              </a:pPr>
              <a:t>25</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351232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2536825" y="515938"/>
            <a:ext cx="4583113" cy="2578100"/>
          </a:xfrm>
          <a:ln/>
        </p:spPr>
      </p:sp>
      <p:sp>
        <p:nvSpPr>
          <p:cNvPr id="23555" name="Zástupný symbol pro poznámky 2"/>
          <p:cNvSpPr>
            <a:spLocks noGrp="1"/>
          </p:cNvSpPr>
          <p:nvPr>
            <p:ph type="body" idx="1"/>
          </p:nvPr>
        </p:nvSpPr>
        <p:spPr>
          <a:noFill/>
        </p:spPr>
        <p:txBody>
          <a:bodyPr/>
          <a:lstStyle/>
          <a:p>
            <a:endParaRPr lang="cs-CZ" altLang="cs-CZ" smtClean="0"/>
          </a:p>
        </p:txBody>
      </p:sp>
      <p:sp>
        <p:nvSpPr>
          <p:cNvPr id="23556"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083B05-C34E-419A-A00C-6057CA57B1E1}" type="slidenum">
              <a:rPr lang="cs-CZ" altLang="cs-CZ" smtClean="0">
                <a:latin typeface="Tahoma" panose="020B0604030504040204" pitchFamily="34" charset="0"/>
              </a:rPr>
              <a:pPr>
                <a:spcBef>
                  <a:spcPct val="0"/>
                </a:spcBef>
              </a:pPr>
              <a:t>27</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755129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2536825" y="515938"/>
            <a:ext cx="4583113" cy="2578100"/>
          </a:xfrm>
          <a:ln/>
        </p:spPr>
      </p:sp>
      <p:sp>
        <p:nvSpPr>
          <p:cNvPr id="26627" name="Zástupný symbol pro poznámky 2"/>
          <p:cNvSpPr>
            <a:spLocks noGrp="1"/>
          </p:cNvSpPr>
          <p:nvPr>
            <p:ph type="body" idx="1"/>
          </p:nvPr>
        </p:nvSpPr>
        <p:spPr>
          <a:noFill/>
        </p:spPr>
        <p:txBody>
          <a:bodyPr/>
          <a:lstStyle/>
          <a:p>
            <a:endParaRPr lang="cs-CZ" altLang="cs-CZ" smtClean="0"/>
          </a:p>
        </p:txBody>
      </p:sp>
      <p:sp>
        <p:nvSpPr>
          <p:cNvPr id="26628"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FA377B-D13C-4F46-9804-75BD439D83EA}" type="slidenum">
              <a:rPr lang="cs-CZ" altLang="cs-CZ" smtClean="0">
                <a:latin typeface="Tahoma" panose="020B0604030504040204" pitchFamily="34" charset="0"/>
              </a:rPr>
              <a:pPr>
                <a:spcBef>
                  <a:spcPct val="0"/>
                </a:spcBef>
              </a:pPr>
              <a:t>29</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64486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2536825" y="515938"/>
            <a:ext cx="4583113" cy="2578100"/>
          </a:xfrm>
          <a:ln/>
        </p:spPr>
      </p:sp>
      <p:sp>
        <p:nvSpPr>
          <p:cNvPr id="28675" name="Zástupný symbol pro poznámky 2"/>
          <p:cNvSpPr>
            <a:spLocks noGrp="1"/>
          </p:cNvSpPr>
          <p:nvPr>
            <p:ph type="body" idx="1"/>
          </p:nvPr>
        </p:nvSpPr>
        <p:spPr>
          <a:noFill/>
        </p:spPr>
        <p:txBody>
          <a:bodyPr/>
          <a:lstStyle/>
          <a:p>
            <a:endParaRPr lang="cs-CZ" altLang="cs-CZ" smtClean="0"/>
          </a:p>
        </p:txBody>
      </p:sp>
      <p:sp>
        <p:nvSpPr>
          <p:cNvPr id="28676"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231535-B19B-4277-8896-A2AD6EC8FC54}" type="slidenum">
              <a:rPr lang="cs-CZ" altLang="cs-CZ" smtClean="0">
                <a:latin typeface="Tahoma" panose="020B0604030504040204" pitchFamily="34" charset="0"/>
              </a:rPr>
              <a:pPr>
                <a:spcBef>
                  <a:spcPct val="0"/>
                </a:spcBef>
              </a:pPr>
              <a:t>30</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4229419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2536825" y="515938"/>
            <a:ext cx="4583113" cy="2578100"/>
          </a:xfrm>
          <a:ln/>
        </p:spPr>
      </p:sp>
      <p:sp>
        <p:nvSpPr>
          <p:cNvPr id="30723" name="Zástupný symbol pro poznámky 2"/>
          <p:cNvSpPr>
            <a:spLocks noGrp="1"/>
          </p:cNvSpPr>
          <p:nvPr>
            <p:ph type="body" idx="1"/>
          </p:nvPr>
        </p:nvSpPr>
        <p:spPr>
          <a:noFill/>
        </p:spPr>
        <p:txBody>
          <a:bodyPr/>
          <a:lstStyle/>
          <a:p>
            <a:endParaRPr lang="cs-CZ" altLang="cs-CZ" smtClean="0"/>
          </a:p>
        </p:txBody>
      </p:sp>
      <p:sp>
        <p:nvSpPr>
          <p:cNvPr id="30724"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66763" indent="-293688">
              <a:spcBef>
                <a:spcPct val="30000"/>
              </a:spcBef>
              <a:defRPr sz="1200">
                <a:solidFill>
                  <a:schemeClr val="tx1"/>
                </a:solidFill>
                <a:latin typeface="Times New Roman" panose="02020603050405020304" pitchFamily="18" charset="0"/>
              </a:defRPr>
            </a:lvl2pPr>
            <a:lvl3pPr marL="1179513" indent="-234950">
              <a:spcBef>
                <a:spcPct val="30000"/>
              </a:spcBef>
              <a:defRPr sz="1200">
                <a:solidFill>
                  <a:schemeClr val="tx1"/>
                </a:solidFill>
                <a:latin typeface="Times New Roman" panose="02020603050405020304" pitchFamily="18" charset="0"/>
              </a:defRPr>
            </a:lvl3pPr>
            <a:lvl4pPr marL="1652588" indent="-234950">
              <a:spcBef>
                <a:spcPct val="30000"/>
              </a:spcBef>
              <a:defRPr sz="1200">
                <a:solidFill>
                  <a:schemeClr val="tx1"/>
                </a:solidFill>
                <a:latin typeface="Times New Roman" panose="02020603050405020304" pitchFamily="18" charset="0"/>
              </a:defRPr>
            </a:lvl4pPr>
            <a:lvl5pPr marL="2125663" indent="-234950">
              <a:spcBef>
                <a:spcPct val="30000"/>
              </a:spcBef>
              <a:defRPr sz="1200">
                <a:solidFill>
                  <a:schemeClr val="tx1"/>
                </a:solidFill>
                <a:latin typeface="Times New Roman" panose="02020603050405020304" pitchFamily="18" charset="0"/>
              </a:defRPr>
            </a:lvl5pPr>
            <a:lvl6pPr marL="2582863" indent="-234950" eaLnBrk="0" fontAlgn="base" hangingPunct="0">
              <a:spcBef>
                <a:spcPct val="30000"/>
              </a:spcBef>
              <a:spcAft>
                <a:spcPct val="0"/>
              </a:spcAft>
              <a:defRPr sz="1200">
                <a:solidFill>
                  <a:schemeClr val="tx1"/>
                </a:solidFill>
                <a:latin typeface="Times New Roman" panose="02020603050405020304" pitchFamily="18" charset="0"/>
              </a:defRPr>
            </a:lvl6pPr>
            <a:lvl7pPr marL="3040063" indent="-234950" eaLnBrk="0" fontAlgn="base" hangingPunct="0">
              <a:spcBef>
                <a:spcPct val="30000"/>
              </a:spcBef>
              <a:spcAft>
                <a:spcPct val="0"/>
              </a:spcAft>
              <a:defRPr sz="1200">
                <a:solidFill>
                  <a:schemeClr val="tx1"/>
                </a:solidFill>
                <a:latin typeface="Times New Roman" panose="02020603050405020304" pitchFamily="18" charset="0"/>
              </a:defRPr>
            </a:lvl7pPr>
            <a:lvl8pPr marL="3497263" indent="-234950" eaLnBrk="0" fontAlgn="base" hangingPunct="0">
              <a:spcBef>
                <a:spcPct val="30000"/>
              </a:spcBef>
              <a:spcAft>
                <a:spcPct val="0"/>
              </a:spcAft>
              <a:defRPr sz="1200">
                <a:solidFill>
                  <a:schemeClr val="tx1"/>
                </a:solidFill>
                <a:latin typeface="Times New Roman" panose="02020603050405020304" pitchFamily="18" charset="0"/>
              </a:defRPr>
            </a:lvl8pPr>
            <a:lvl9pPr marL="3954463" indent="-2349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288742-159E-4EB6-B856-DC1D5BFB1E2F}" type="slidenum">
              <a:rPr lang="cs-CZ" altLang="cs-CZ" smtClean="0">
                <a:latin typeface="Tahoma" panose="020B0604030504040204" pitchFamily="34" charset="0"/>
              </a:rPr>
              <a:pPr>
                <a:spcBef>
                  <a:spcPct val="0"/>
                </a:spcBef>
              </a:pPr>
              <a:t>35</a:t>
            </a:fld>
            <a:endParaRPr lang="cs-CZ" altLang="cs-CZ" smtClean="0">
              <a:latin typeface="Tahoma" panose="020B0604030504040204" pitchFamily="34" charset="0"/>
            </a:endParaRPr>
          </a:p>
        </p:txBody>
      </p:sp>
    </p:spTree>
    <p:extLst>
      <p:ext uri="{BB962C8B-B14F-4D97-AF65-F5344CB8AC3E}">
        <p14:creationId xmlns:p14="http://schemas.microsoft.com/office/powerpoint/2010/main" val="167622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a:defRPr/>
            </a:pPr>
            <a:endParaRPr lang="cs-C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a:defRPr/>
            </a:pPr>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a:defRPr/>
            </a:pPr>
            <a:fld id="{3120B03A-D4F0-43B6-811C-D69541115B21}" type="slidenum">
              <a:rPr lang="cs-CZ" altLang="cs-CZ" smtClean="0"/>
              <a:pPr>
                <a:defRPr/>
              </a:pPr>
              <a:t>‹#›</a:t>
            </a:fld>
            <a:endParaRPr lang="cs-CZ" altLang="cs-C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4846768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1D73169D-D2A6-4804-B2A8-B2C7C8A3513C}" type="slidenum">
              <a:rPr lang="cs-CZ" altLang="cs-CZ" smtClean="0"/>
              <a:pPr>
                <a:defRPr/>
              </a:pPr>
              <a:t>‹#›</a:t>
            </a:fld>
            <a:endParaRPr lang="cs-CZ" altLang="cs-CZ"/>
          </a:p>
        </p:txBody>
      </p:sp>
    </p:spTree>
    <p:extLst>
      <p:ext uri="{BB962C8B-B14F-4D97-AF65-F5344CB8AC3E}">
        <p14:creationId xmlns:p14="http://schemas.microsoft.com/office/powerpoint/2010/main" val="399786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4DD959E8-AB14-41ED-A0CF-BD13BD2C67F4}" type="slidenum">
              <a:rPr lang="cs-CZ" altLang="cs-CZ" smtClean="0"/>
              <a:pPr>
                <a:defRPr/>
              </a:pPr>
              <a:t>‹#›</a:t>
            </a:fld>
            <a:endParaRPr lang="cs-CZ" altLang="cs-CZ"/>
          </a:p>
        </p:txBody>
      </p:sp>
    </p:spTree>
    <p:extLst>
      <p:ext uri="{BB962C8B-B14F-4D97-AF65-F5344CB8AC3E}">
        <p14:creationId xmlns:p14="http://schemas.microsoft.com/office/powerpoint/2010/main" val="24111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D01A7EEC-81C8-4E74-9293-8ADAC4526F9E}" type="slidenum">
              <a:rPr lang="cs-CZ" altLang="cs-CZ" smtClean="0"/>
              <a:pPr>
                <a:defRPr/>
              </a:pPr>
              <a:t>‹#›</a:t>
            </a:fld>
            <a:endParaRPr lang="cs-CZ" altLang="cs-CZ"/>
          </a:p>
        </p:txBody>
      </p:sp>
    </p:spTree>
    <p:extLst>
      <p:ext uri="{BB962C8B-B14F-4D97-AF65-F5344CB8AC3E}">
        <p14:creationId xmlns:p14="http://schemas.microsoft.com/office/powerpoint/2010/main" val="349210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a:defRPr/>
            </a:pPr>
            <a:endParaRPr lang="cs-C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a:defRPr/>
            </a:pPr>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a:defRPr/>
            </a:pPr>
            <a:fld id="{461B5015-0DFB-4263-9324-CE9B284DAE24}" type="slidenum">
              <a:rPr lang="cs-CZ" altLang="cs-CZ" smtClean="0"/>
              <a:pPr>
                <a:defRPr/>
              </a:pPr>
              <a:t>‹#›</a:t>
            </a:fld>
            <a:endParaRPr lang="cs-CZ" altLang="cs-C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424325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smtClean="0"/>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AB3D0EBD-9EF8-481F-B146-29FB81F56A15}" type="slidenum">
              <a:rPr lang="cs-CZ" altLang="cs-CZ" smtClean="0"/>
              <a:pPr>
                <a:defRPr/>
              </a:pPr>
              <a:t>‹#›</a:t>
            </a:fld>
            <a:endParaRPr lang="cs-CZ" altLang="cs-CZ"/>
          </a:p>
        </p:txBody>
      </p:sp>
    </p:spTree>
    <p:extLst>
      <p:ext uri="{BB962C8B-B14F-4D97-AF65-F5344CB8AC3E}">
        <p14:creationId xmlns:p14="http://schemas.microsoft.com/office/powerpoint/2010/main" val="213816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pPr>
              <a:defRPr/>
            </a:pPr>
            <a:fld id="{CB9783D5-EF64-4F70-BFE2-AA2853C8BC8A}" type="slidenum">
              <a:rPr lang="cs-CZ" altLang="cs-CZ" smtClean="0"/>
              <a:pPr>
                <a:defRPr/>
              </a:pPr>
              <a:t>‹#›</a:t>
            </a:fld>
            <a:endParaRPr lang="cs-CZ" altLang="cs-CZ"/>
          </a:p>
        </p:txBody>
      </p:sp>
    </p:spTree>
    <p:extLst>
      <p:ext uri="{BB962C8B-B14F-4D97-AF65-F5344CB8AC3E}">
        <p14:creationId xmlns:p14="http://schemas.microsoft.com/office/powerpoint/2010/main" val="326036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pPr>
              <a:defRPr/>
            </a:pPr>
            <a:fld id="{8F6A63D3-8D23-478F-A304-DFB0FA89EBFA}" type="slidenum">
              <a:rPr lang="cs-CZ" altLang="cs-CZ" smtClean="0"/>
              <a:pPr>
                <a:defRPr/>
              </a:pPr>
              <a:t>‹#›</a:t>
            </a:fld>
            <a:endParaRPr lang="cs-CZ" altLang="cs-CZ"/>
          </a:p>
        </p:txBody>
      </p:sp>
    </p:spTree>
    <p:extLst>
      <p:ext uri="{BB962C8B-B14F-4D97-AF65-F5344CB8AC3E}">
        <p14:creationId xmlns:p14="http://schemas.microsoft.com/office/powerpoint/2010/main" val="782289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pPr>
              <a:defRPr/>
            </a:pPr>
            <a:fld id="{26455EB5-2B6B-4FDC-AB5F-609D29314EC7}" type="slidenum">
              <a:rPr lang="cs-CZ" altLang="cs-CZ" smtClean="0"/>
              <a:pPr>
                <a:defRPr/>
              </a:pPr>
              <a:t>‹#›</a:t>
            </a:fld>
            <a:endParaRPr lang="cs-CZ" altLang="cs-CZ"/>
          </a:p>
        </p:txBody>
      </p:sp>
    </p:spTree>
    <p:extLst>
      <p:ext uri="{BB962C8B-B14F-4D97-AF65-F5344CB8AC3E}">
        <p14:creationId xmlns:p14="http://schemas.microsoft.com/office/powerpoint/2010/main" val="215203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FB96221F-36F2-4E76-93CC-CEE864255598}" type="slidenum">
              <a:rPr lang="cs-CZ" altLang="cs-CZ" smtClean="0"/>
              <a:pPr>
                <a:defRPr/>
              </a:pPr>
              <a:t>‹#›</a:t>
            </a:fld>
            <a:endParaRPr lang="cs-CZ" alt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976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087FC322-BF86-41B7-A088-D97A018005DD}" type="slidenum">
              <a:rPr lang="cs-CZ" altLang="cs-CZ" smtClean="0"/>
              <a:pPr>
                <a:defRPr/>
              </a:pPr>
              <a:t>‹#›</a:t>
            </a:fld>
            <a:endParaRPr lang="cs-CZ" alt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576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endParaRPr lang="cs-C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endParaRPr lang="cs-C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a:defRPr/>
            </a:pPr>
            <a:fld id="{D01A7EEC-81C8-4E74-9293-8ADAC4526F9E}" type="slidenum">
              <a:rPr lang="cs-CZ" altLang="cs-CZ" smtClean="0"/>
              <a:pPr>
                <a:defRPr/>
              </a:pPr>
              <a:t>‹#›</a:t>
            </a:fld>
            <a:endParaRPr lang="cs-CZ" altLang="cs-C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1899270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9216" userDrawn="1">
          <p15:clr>
            <a:srgbClr val="F26B43"/>
          </p15:clr>
        </p15:guide>
        <p15:guide id="1" pos="1248" userDrawn="1">
          <p15:clr>
            <a:srgbClr val="F26B43"/>
          </p15:clr>
        </p15:guide>
        <p15:guide id="2" pos="1152" userDrawn="1">
          <p15:clr>
            <a:srgbClr val="F26B43"/>
          </p15:clr>
        </p15:guide>
        <p15:guide id="3" orient="horz" pos="1368" userDrawn="1">
          <p15:clr>
            <a:srgbClr val="F26B43"/>
          </p15:clr>
        </p15:guide>
        <p15:guide id="4" orient="horz" pos="1440" userDrawn="1">
          <p15:clr>
            <a:srgbClr val="F26B43"/>
          </p15:clr>
        </p15:guide>
        <p15:guide id="5" orient="horz" pos="3696" userDrawn="1">
          <p15:clr>
            <a:srgbClr val="F26B43"/>
          </p15:clr>
        </p15:guide>
        <p15:guide id="6" orient="horz" pos="432" userDrawn="1">
          <p15:clr>
            <a:srgbClr val="F26B43"/>
          </p15:clr>
        </p15:guide>
        <p15:guide id="7" orient="horz" pos="1512" userDrawn="1">
          <p15:clr>
            <a:srgbClr val="F26B43"/>
          </p15:clr>
        </p15:guide>
        <p15:guide id="8" pos="6912" userDrawn="1">
          <p15:clr>
            <a:srgbClr val="F26B43"/>
          </p15:clr>
        </p15:guide>
        <p15:guide id="9" pos="936" userDrawn="1">
          <p15:clr>
            <a:srgbClr val="F26B43"/>
          </p15:clr>
        </p15:guide>
        <p15:guide id="10" pos="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file:///C:\STUDIUM\UPOL\P&#345;ehled%20&#250;stavn&#237;ch%20d&#283;jin%20novov&#283;ku\Prezidentsk&#233;%20volby%20&#8211;%20Tenkr&#225;t%20v%20Rozhlase%20(1927)%20&#8211;%20P&#345;&#237;b&#283;h%20Rozhlasu.mp3"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PRÁVO A ústava</a:t>
            </a:r>
            <a:endParaRPr lang="cs-CZ" dirty="0"/>
          </a:p>
        </p:txBody>
      </p:sp>
      <p:sp>
        <p:nvSpPr>
          <p:cNvPr id="3" name="Podnadpis 2"/>
          <p:cNvSpPr>
            <a:spLocks noGrp="1"/>
          </p:cNvSpPr>
          <p:nvPr>
            <p:ph type="subTitle" idx="1"/>
          </p:nvPr>
        </p:nvSpPr>
        <p:spPr/>
        <p:txBody>
          <a:bodyPr/>
          <a:lstStyle/>
          <a:p>
            <a:r>
              <a:rPr lang="cs-CZ" dirty="0" smtClean="0"/>
              <a:t>Jakub Razim</a:t>
            </a:r>
            <a:endParaRPr lang="cs-CZ" dirty="0"/>
          </a:p>
        </p:txBody>
      </p:sp>
    </p:spTree>
    <p:extLst>
      <p:ext uri="{BB962C8B-B14F-4D97-AF65-F5344CB8AC3E}">
        <p14:creationId xmlns:p14="http://schemas.microsoft.com/office/powerpoint/2010/main" val="3198424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08244218"/>
              </p:ext>
            </p:extLst>
          </p:nvPr>
        </p:nvGraphicFramePr>
        <p:xfrm>
          <a:off x="407368" y="476672"/>
          <a:ext cx="11521280"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1559496" y="764704"/>
            <a:ext cx="8128700" cy="707886"/>
          </a:xfrm>
          <a:prstGeom prst="rect">
            <a:avLst/>
          </a:prstGeom>
          <a:noFill/>
        </p:spPr>
        <p:txBody>
          <a:bodyPr wrap="none" rtlCol="0">
            <a:spAutoFit/>
          </a:bodyPr>
          <a:lstStyle/>
          <a:p>
            <a:r>
              <a:rPr lang="cs-CZ" sz="4000" dirty="0" err="1" smtClean="0">
                <a:latin typeface="+mj-lt"/>
              </a:rPr>
              <a:t>Jellinekova</a:t>
            </a:r>
            <a:r>
              <a:rPr lang="cs-CZ" sz="4000" dirty="0" smtClean="0">
                <a:latin typeface="+mj-lt"/>
              </a:rPr>
              <a:t> „tříprvková definice státu“</a:t>
            </a:r>
            <a:endParaRPr lang="cs-CZ" sz="4000" dirty="0">
              <a:latin typeface="+mj-lt"/>
            </a:endParaRPr>
          </a:p>
        </p:txBody>
      </p:sp>
      <p:sp>
        <p:nvSpPr>
          <p:cNvPr id="4" name="Levá složená závorka 3"/>
          <p:cNvSpPr/>
          <p:nvPr/>
        </p:nvSpPr>
        <p:spPr>
          <a:xfrm rot="16200000">
            <a:off x="2315580" y="2672916"/>
            <a:ext cx="1224136" cy="4752528"/>
          </a:xfrm>
          <a:prstGeom prst="leftBrace">
            <a:avLst>
              <a:gd name="adj1" fmla="val 6089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38100">
                <a:solidFill>
                  <a:schemeClr val="tx1"/>
                </a:solidFill>
              </a:ln>
            </a:endParaRPr>
          </a:p>
        </p:txBody>
      </p:sp>
      <p:sp>
        <p:nvSpPr>
          <p:cNvPr id="5" name="TextovéPole 4"/>
          <p:cNvSpPr txBox="1"/>
          <p:nvPr/>
        </p:nvSpPr>
        <p:spPr>
          <a:xfrm>
            <a:off x="679538" y="5805264"/>
            <a:ext cx="4496219" cy="707886"/>
          </a:xfrm>
          <a:prstGeom prst="rect">
            <a:avLst/>
          </a:prstGeom>
          <a:noFill/>
        </p:spPr>
        <p:txBody>
          <a:bodyPr wrap="square" rtlCol="0">
            <a:spAutoFit/>
          </a:bodyPr>
          <a:lstStyle/>
          <a:p>
            <a:r>
              <a:rPr lang="cs-CZ" sz="4000" dirty="0" err="1" smtClean="0">
                <a:solidFill>
                  <a:srgbClr val="8C8D86"/>
                </a:solidFill>
                <a:latin typeface="+mj-lt"/>
              </a:rPr>
              <a:t>metajurist</a:t>
            </a:r>
            <a:r>
              <a:rPr lang="cs-CZ" sz="4000" dirty="0" smtClean="0">
                <a:solidFill>
                  <a:srgbClr val="8C8D86"/>
                </a:solidFill>
                <a:latin typeface="+mj-lt"/>
              </a:rPr>
              <a:t>. hledisko</a:t>
            </a:r>
            <a:endParaRPr lang="cs-CZ" sz="4000" dirty="0">
              <a:solidFill>
                <a:srgbClr val="8C8D86"/>
              </a:solidFill>
              <a:latin typeface="+mj-lt"/>
            </a:endParaRPr>
          </a:p>
        </p:txBody>
      </p:sp>
      <p:sp>
        <p:nvSpPr>
          <p:cNvPr id="6" name="TextovéPole 5"/>
          <p:cNvSpPr txBox="1"/>
          <p:nvPr/>
        </p:nvSpPr>
        <p:spPr>
          <a:xfrm>
            <a:off x="6168008" y="5805264"/>
            <a:ext cx="3384103" cy="707886"/>
          </a:xfrm>
          <a:prstGeom prst="rect">
            <a:avLst/>
          </a:prstGeom>
          <a:noFill/>
        </p:spPr>
        <p:txBody>
          <a:bodyPr wrap="square" rtlCol="0">
            <a:spAutoFit/>
          </a:bodyPr>
          <a:lstStyle/>
          <a:p>
            <a:r>
              <a:rPr lang="cs-CZ" sz="4000" dirty="0" err="1" smtClean="0">
                <a:solidFill>
                  <a:srgbClr val="8C8D86"/>
                </a:solidFill>
                <a:latin typeface="+mj-lt"/>
              </a:rPr>
              <a:t>jurist</a:t>
            </a:r>
            <a:r>
              <a:rPr lang="cs-CZ" sz="4000" dirty="0" smtClean="0">
                <a:solidFill>
                  <a:srgbClr val="8C8D86"/>
                </a:solidFill>
                <a:latin typeface="+mj-lt"/>
              </a:rPr>
              <a:t>. hledisko</a:t>
            </a:r>
            <a:endParaRPr lang="cs-CZ" sz="4000" dirty="0">
              <a:solidFill>
                <a:srgbClr val="8C8D86"/>
              </a:solidFill>
              <a:latin typeface="+mj-lt"/>
            </a:endParaRPr>
          </a:p>
        </p:txBody>
      </p:sp>
      <p:sp>
        <p:nvSpPr>
          <p:cNvPr id="7" name="Levá složená závorka 6"/>
          <p:cNvSpPr/>
          <p:nvPr/>
        </p:nvSpPr>
        <p:spPr>
          <a:xfrm rot="16200000">
            <a:off x="7248130" y="4005064"/>
            <a:ext cx="1224136" cy="2088231"/>
          </a:xfrm>
          <a:prstGeom prst="leftBrace">
            <a:avLst>
              <a:gd name="adj1" fmla="val 6089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38100">
                <a:solidFill>
                  <a:schemeClr val="tx1"/>
                </a:solidFill>
              </a:ln>
            </a:endParaRPr>
          </a:p>
        </p:txBody>
      </p:sp>
    </p:spTree>
    <p:extLst>
      <p:ext uri="{BB962C8B-B14F-4D97-AF65-F5344CB8AC3E}">
        <p14:creationId xmlns:p14="http://schemas.microsoft.com/office/powerpoint/2010/main" val="2081883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476672"/>
            <a:ext cx="9908976" cy="1152128"/>
          </a:xfrm>
        </p:spPr>
        <p:txBody>
          <a:bodyPr>
            <a:normAutofit fontScale="90000"/>
          </a:bodyPr>
          <a:lstStyle/>
          <a:p>
            <a:r>
              <a:rPr lang="cs-CZ" dirty="0" smtClean="0"/>
              <a:t>Formy státu = organizace a fungování st. moci</a:t>
            </a:r>
            <a:endParaRPr lang="cs-CZ" dirty="0"/>
          </a:p>
        </p:txBody>
      </p:sp>
      <p:sp>
        <p:nvSpPr>
          <p:cNvPr id="3" name="Zástupný symbol pro obsah 2"/>
          <p:cNvSpPr>
            <a:spLocks noGrp="1"/>
          </p:cNvSpPr>
          <p:nvPr>
            <p:ph idx="1"/>
          </p:nvPr>
        </p:nvSpPr>
        <p:spPr>
          <a:xfrm>
            <a:off x="1127448" y="1484784"/>
            <a:ext cx="5472608" cy="5256584"/>
          </a:xfrm>
        </p:spPr>
        <p:txBody>
          <a:bodyPr>
            <a:normAutofit/>
          </a:bodyPr>
          <a:lstStyle/>
          <a:p>
            <a:pPr marL="0" indent="0">
              <a:buNone/>
            </a:pPr>
            <a:r>
              <a:rPr lang="cs-CZ" sz="2200" b="1" dirty="0" smtClean="0">
                <a:solidFill>
                  <a:srgbClr val="002060"/>
                </a:solidFill>
              </a:rPr>
              <a:t>FORMA VLÁDY </a:t>
            </a:r>
          </a:p>
          <a:p>
            <a:r>
              <a:rPr lang="cs-CZ" sz="2200" dirty="0" smtClean="0"/>
              <a:t>účast občanů na st. moci</a:t>
            </a:r>
          </a:p>
          <a:p>
            <a:r>
              <a:rPr lang="cs-CZ" sz="2200" dirty="0" smtClean="0"/>
              <a:t>složení, vztahy a povaha st. orgánů</a:t>
            </a:r>
          </a:p>
          <a:p>
            <a:r>
              <a:rPr lang="cs-CZ" sz="2200" dirty="0" smtClean="0"/>
              <a:t>horizontální dělba moci</a:t>
            </a:r>
          </a:p>
          <a:p>
            <a:r>
              <a:rPr lang="cs-CZ" sz="2200" b="1" dirty="0" smtClean="0">
                <a:solidFill>
                  <a:srgbClr val="002060"/>
                </a:solidFill>
              </a:rPr>
              <a:t>TYPY:</a:t>
            </a:r>
          </a:p>
          <a:p>
            <a:pPr lvl="1">
              <a:buFont typeface="Wingdings" panose="05000000000000000000" pitchFamily="2" charset="2"/>
              <a:buChar char="§"/>
            </a:pPr>
            <a:r>
              <a:rPr lang="cs-CZ" sz="2200" b="1" i="0" dirty="0" smtClean="0">
                <a:solidFill>
                  <a:srgbClr val="002060"/>
                </a:solidFill>
              </a:rPr>
              <a:t>monarchie</a:t>
            </a:r>
            <a:r>
              <a:rPr lang="cs-CZ" sz="2200" i="0" dirty="0" smtClean="0"/>
              <a:t> </a:t>
            </a:r>
            <a:r>
              <a:rPr lang="cs-CZ" sz="2200" i="0" dirty="0" smtClean="0">
                <a:sym typeface="Wingdings" panose="05000000000000000000" pitchFamily="2" charset="2"/>
              </a:rPr>
              <a:t></a:t>
            </a:r>
            <a:r>
              <a:rPr lang="cs-CZ" sz="2200" i="0" dirty="0" smtClean="0"/>
              <a:t> panovník</a:t>
            </a:r>
          </a:p>
          <a:p>
            <a:pPr lvl="2">
              <a:buFont typeface="Wingdings" panose="05000000000000000000" pitchFamily="2" charset="2"/>
              <a:buChar char="§"/>
            </a:pPr>
            <a:r>
              <a:rPr lang="cs-CZ" sz="2200" dirty="0" smtClean="0"/>
              <a:t>absolutní (neomezení)</a:t>
            </a:r>
          </a:p>
          <a:p>
            <a:pPr lvl="2">
              <a:buFont typeface="Wingdings" panose="05000000000000000000" pitchFamily="2" charset="2"/>
              <a:buChar char="§"/>
            </a:pPr>
            <a:r>
              <a:rPr lang="cs-CZ" sz="2200" i="0" dirty="0" smtClean="0"/>
              <a:t>konstituční (omezená)</a:t>
            </a:r>
          </a:p>
          <a:p>
            <a:pPr lvl="1">
              <a:buFont typeface="Wingdings" panose="05000000000000000000" pitchFamily="2" charset="2"/>
              <a:buChar char="§"/>
            </a:pPr>
            <a:r>
              <a:rPr lang="cs-CZ" sz="2200" b="1" i="0" dirty="0" smtClean="0">
                <a:solidFill>
                  <a:srgbClr val="002060"/>
                </a:solidFill>
              </a:rPr>
              <a:t>republika</a:t>
            </a:r>
            <a:r>
              <a:rPr lang="cs-CZ" sz="2200" i="0" dirty="0" smtClean="0"/>
              <a:t> </a:t>
            </a:r>
            <a:r>
              <a:rPr lang="cs-CZ" sz="2200" i="0" dirty="0">
                <a:sym typeface="Wingdings" panose="05000000000000000000" pitchFamily="2" charset="2"/>
              </a:rPr>
              <a:t></a:t>
            </a:r>
            <a:r>
              <a:rPr lang="cs-CZ" sz="2200" i="0" dirty="0" smtClean="0"/>
              <a:t> lid</a:t>
            </a:r>
            <a:endParaRPr lang="cs-CZ" sz="2200" i="0" dirty="0"/>
          </a:p>
        </p:txBody>
      </p:sp>
      <p:sp>
        <p:nvSpPr>
          <p:cNvPr id="4" name="Zástupný symbol pro obsah 2"/>
          <p:cNvSpPr txBox="1">
            <a:spLocks/>
          </p:cNvSpPr>
          <p:nvPr/>
        </p:nvSpPr>
        <p:spPr>
          <a:xfrm>
            <a:off x="6600056" y="1484784"/>
            <a:ext cx="4924672" cy="28803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auto">
              <a:buFont typeface="Franklin Gothic Book" panose="020B0503020102020204" pitchFamily="34" charset="0"/>
              <a:buNone/>
            </a:pPr>
            <a:r>
              <a:rPr lang="cs-CZ" sz="2200" b="1" dirty="0" smtClean="0">
                <a:solidFill>
                  <a:srgbClr val="002060"/>
                </a:solidFill>
              </a:rPr>
              <a:t>ST. ZŘÍZENÍ </a:t>
            </a:r>
          </a:p>
          <a:p>
            <a:pPr fontAlgn="auto"/>
            <a:r>
              <a:rPr lang="cs-CZ" sz="2200" dirty="0" smtClean="0"/>
              <a:t>územní členění státu</a:t>
            </a:r>
          </a:p>
          <a:p>
            <a:pPr fontAlgn="auto"/>
            <a:r>
              <a:rPr lang="cs-CZ" sz="2200" dirty="0" smtClean="0"/>
              <a:t>vertikální dělba moci</a:t>
            </a:r>
          </a:p>
          <a:p>
            <a:r>
              <a:rPr lang="cs-CZ" sz="2200" b="1" dirty="0">
                <a:solidFill>
                  <a:srgbClr val="002060"/>
                </a:solidFill>
              </a:rPr>
              <a:t>TYPY:</a:t>
            </a:r>
          </a:p>
          <a:p>
            <a:pPr lvl="1">
              <a:buFont typeface="Wingdings" panose="05000000000000000000" pitchFamily="2" charset="2"/>
              <a:buChar char="§"/>
            </a:pPr>
            <a:r>
              <a:rPr lang="cs-CZ" sz="2200" b="1" i="0" dirty="0" smtClean="0">
                <a:solidFill>
                  <a:srgbClr val="002060"/>
                </a:solidFill>
              </a:rPr>
              <a:t>unitární stát</a:t>
            </a:r>
            <a:endParaRPr lang="cs-CZ" sz="2200" b="1" i="0" dirty="0">
              <a:solidFill>
                <a:srgbClr val="002060"/>
              </a:solidFill>
            </a:endParaRPr>
          </a:p>
          <a:p>
            <a:pPr lvl="1">
              <a:buFont typeface="Wingdings" panose="05000000000000000000" pitchFamily="2" charset="2"/>
              <a:buChar char="§"/>
            </a:pPr>
            <a:r>
              <a:rPr lang="cs-CZ" sz="2200" b="1" i="0" dirty="0" smtClean="0">
                <a:solidFill>
                  <a:srgbClr val="002060"/>
                </a:solidFill>
              </a:rPr>
              <a:t>(</a:t>
            </a:r>
            <a:r>
              <a:rPr lang="cs-CZ" sz="2200" b="1" i="0" dirty="0" err="1" smtClean="0">
                <a:solidFill>
                  <a:srgbClr val="002060"/>
                </a:solidFill>
              </a:rPr>
              <a:t>kon</a:t>
            </a:r>
            <a:r>
              <a:rPr lang="cs-CZ" sz="2200" b="1" i="0" dirty="0" smtClean="0">
                <a:solidFill>
                  <a:srgbClr val="002060"/>
                </a:solidFill>
              </a:rPr>
              <a:t>)federace</a:t>
            </a:r>
            <a:endParaRPr lang="cs-CZ" sz="2200" b="1" i="0" dirty="0">
              <a:solidFill>
                <a:srgbClr val="002060"/>
              </a:solidFill>
            </a:endParaRPr>
          </a:p>
          <a:p>
            <a:pPr marL="0" indent="0" fontAlgn="auto">
              <a:buNone/>
            </a:pPr>
            <a:endParaRPr lang="cs-CZ" sz="2200" dirty="0"/>
          </a:p>
        </p:txBody>
      </p:sp>
      <p:sp>
        <p:nvSpPr>
          <p:cNvPr id="5" name="Zástupný symbol pro obsah 2"/>
          <p:cNvSpPr txBox="1">
            <a:spLocks/>
          </p:cNvSpPr>
          <p:nvPr/>
        </p:nvSpPr>
        <p:spPr>
          <a:xfrm>
            <a:off x="6600056" y="4653136"/>
            <a:ext cx="4366604" cy="223224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auto">
              <a:buFont typeface="Franklin Gothic Book" panose="020B0503020102020204" pitchFamily="34" charset="0"/>
              <a:buNone/>
            </a:pPr>
            <a:r>
              <a:rPr lang="cs-CZ" sz="2200" b="1" dirty="0" smtClean="0">
                <a:solidFill>
                  <a:srgbClr val="002060"/>
                </a:solidFill>
              </a:rPr>
              <a:t>ST. REŽIM </a:t>
            </a:r>
          </a:p>
          <a:p>
            <a:pPr fontAlgn="auto"/>
            <a:r>
              <a:rPr lang="cs-CZ" sz="2200" dirty="0" smtClean="0"/>
              <a:t>regulace spol. života</a:t>
            </a:r>
          </a:p>
          <a:p>
            <a:pPr fontAlgn="auto"/>
            <a:r>
              <a:rPr lang="cs-CZ" sz="2200" dirty="0" smtClean="0"/>
              <a:t>postavení jednotlivce vůči státu</a:t>
            </a:r>
            <a:endParaRPr lang="cs-CZ" sz="2200" dirty="0"/>
          </a:p>
        </p:txBody>
      </p:sp>
    </p:spTree>
    <p:extLst>
      <p:ext uri="{BB962C8B-B14F-4D97-AF65-F5344CB8AC3E}">
        <p14:creationId xmlns:p14="http://schemas.microsoft.com/office/powerpoint/2010/main" val="986557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7488" y="2780928"/>
            <a:ext cx="9601200" cy="830932"/>
          </a:xfrm>
        </p:spPr>
        <p:txBody>
          <a:bodyPr/>
          <a:lstStyle/>
          <a:p>
            <a:pPr algn="ctr"/>
            <a:r>
              <a:rPr lang="cs-CZ" b="1" dirty="0" smtClean="0">
                <a:solidFill>
                  <a:srgbClr val="002060"/>
                </a:solidFill>
              </a:rPr>
              <a:t>OBDOBÍ HABSBURSKÉ MONARCHIE</a:t>
            </a:r>
            <a:endParaRPr lang="cs-CZ" b="1" dirty="0">
              <a:solidFill>
                <a:srgbClr val="002060"/>
              </a:solidFill>
            </a:endParaRPr>
          </a:p>
        </p:txBody>
      </p:sp>
    </p:spTree>
    <p:extLst>
      <p:ext uri="{BB962C8B-B14F-4D97-AF65-F5344CB8AC3E}">
        <p14:creationId xmlns:p14="http://schemas.microsoft.com/office/powerpoint/2010/main" val="60949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a:xfrm>
            <a:off x="7175500" y="4437063"/>
            <a:ext cx="3492500" cy="2411412"/>
          </a:xfrm>
        </p:spPr>
        <p:txBody>
          <a:bodyPr/>
          <a:lstStyle/>
          <a:p>
            <a:pPr algn="ctr" eaLnBrk="1" hangingPunct="1"/>
            <a:r>
              <a:rPr lang="cs-CZ" altLang="cs-CZ" sz="4800" b="1">
                <a:solidFill>
                  <a:srgbClr val="C00000"/>
                </a:solidFill>
              </a:rPr>
              <a:t>„ČESKÉ“</a:t>
            </a:r>
            <a:br>
              <a:rPr lang="cs-CZ" altLang="cs-CZ" sz="4800" b="1">
                <a:solidFill>
                  <a:srgbClr val="C00000"/>
                </a:solidFill>
              </a:rPr>
            </a:br>
            <a:r>
              <a:rPr lang="cs-CZ" altLang="cs-CZ" sz="4800" b="1">
                <a:solidFill>
                  <a:srgbClr val="C00000"/>
                </a:solidFill>
              </a:rPr>
              <a:t>19.STOLETÍ</a:t>
            </a:r>
          </a:p>
        </p:txBody>
      </p:sp>
      <p:sp>
        <p:nvSpPr>
          <p:cNvPr id="3075" name="Zástupný symbol pro obsah 2"/>
          <p:cNvSpPr>
            <a:spLocks noGrp="1"/>
          </p:cNvSpPr>
          <p:nvPr>
            <p:ph idx="1"/>
          </p:nvPr>
        </p:nvSpPr>
        <p:spPr>
          <a:xfrm>
            <a:off x="1981200" y="692151"/>
            <a:ext cx="8229600" cy="5434013"/>
          </a:xfrm>
        </p:spPr>
        <p:txBody>
          <a:bodyPr rtlCol="0">
            <a:normAutofit/>
          </a:bodyPr>
          <a:lstStyle/>
          <a:p>
            <a:pPr marL="457200" indent="-457200">
              <a:spcAft>
                <a:spcPts val="0"/>
              </a:spcAft>
              <a:buFont typeface="Century Gothic" panose="020B0502020202020204" pitchFamily="34" charset="0"/>
              <a:buAutoNum type="arabicPeriod"/>
              <a:defRPr/>
            </a:pPr>
            <a:r>
              <a:rPr lang="cs-CZ" altLang="cs-CZ" dirty="0" smtClean="0"/>
              <a:t>SOCIÁLNÍ A HOSPODÁŘSKÝ VÝVOJ</a:t>
            </a:r>
          </a:p>
          <a:p>
            <a:pPr marL="457200" indent="-457200">
              <a:spcAft>
                <a:spcPts val="0"/>
              </a:spcAft>
              <a:buFont typeface="Century Gothic" panose="020B0502020202020204" pitchFamily="34" charset="0"/>
              <a:buAutoNum type="arabicPeriod"/>
              <a:defRPr/>
            </a:pPr>
            <a:r>
              <a:rPr lang="cs-CZ" altLang="cs-CZ" dirty="0" smtClean="0"/>
              <a:t>POLITICKÝ VÝVOJ</a:t>
            </a:r>
          </a:p>
          <a:p>
            <a:pPr marL="457200" indent="-457200">
              <a:spcAft>
                <a:spcPts val="0"/>
              </a:spcAft>
              <a:buFont typeface="Century Gothic" panose="020B0502020202020204" pitchFamily="34" charset="0"/>
              <a:buAutoNum type="arabicPeriod"/>
              <a:defRPr/>
            </a:pPr>
            <a:r>
              <a:rPr lang="cs-CZ" altLang="cs-CZ" dirty="0" smtClean="0">
                <a:solidFill>
                  <a:srgbClr val="C00000"/>
                </a:solidFill>
              </a:rPr>
              <a:t>STÁTOPRÁVNÍ VÝVOJ</a:t>
            </a:r>
          </a:p>
          <a:p>
            <a:pPr marL="0" indent="0">
              <a:spcAft>
                <a:spcPts val="0"/>
              </a:spcAft>
              <a:buNone/>
              <a:defRPr/>
            </a:pPr>
            <a:endParaRPr lang="cs-CZ" altLang="cs-CZ" i="1" dirty="0" smtClean="0">
              <a:solidFill>
                <a:srgbClr val="0070C0"/>
              </a:solidFill>
            </a:endParaRPr>
          </a:p>
          <a:p>
            <a:pPr marL="0" indent="0">
              <a:spcAft>
                <a:spcPts val="0"/>
              </a:spcAft>
              <a:buNone/>
              <a:defRPr/>
            </a:pPr>
            <a:endParaRPr lang="cs-CZ" altLang="cs-CZ" dirty="0" smtClean="0">
              <a:solidFill>
                <a:srgbClr val="FF0000"/>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22" y="1853375"/>
            <a:ext cx="2602632" cy="3111563"/>
          </a:xfrm>
          <a:prstGeom prst="ellipse">
            <a:avLst/>
          </a:prstGeom>
          <a:ln>
            <a:noFill/>
          </a:ln>
          <a:effectLst>
            <a:softEdge rad="112500"/>
          </a:effectLst>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0202" y="418985"/>
            <a:ext cx="2553841" cy="3295767"/>
          </a:xfrm>
          <a:prstGeom prst="ellipse">
            <a:avLst/>
          </a:prstGeom>
          <a:ln>
            <a:noFill/>
          </a:ln>
          <a:effectLst>
            <a:softEdge rad="112500"/>
          </a:effectLst>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085" y="2780929"/>
            <a:ext cx="2534791" cy="353456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3"/>
          <p:cNvSpPr>
            <a:spLocks noGrp="1"/>
          </p:cNvSpPr>
          <p:nvPr>
            <p:ph type="title"/>
          </p:nvPr>
        </p:nvSpPr>
        <p:spPr>
          <a:xfrm>
            <a:off x="2135560" y="77083"/>
            <a:ext cx="7886700" cy="1325563"/>
          </a:xfrm>
        </p:spPr>
        <p:txBody>
          <a:bodyPr>
            <a:normAutofit fontScale="90000"/>
          </a:bodyPr>
          <a:lstStyle/>
          <a:p>
            <a:pPr algn="ctr"/>
            <a:r>
              <a:rPr lang="cs-CZ" altLang="cs-CZ" dirty="0" smtClean="0">
                <a:solidFill>
                  <a:srgbClr val="C00000"/>
                </a:solidFill>
              </a:rPr>
              <a:t>OD FEUDALISMU KE KAPITALISMU</a:t>
            </a:r>
            <a:br>
              <a:rPr lang="cs-CZ" altLang="cs-CZ" dirty="0" smtClean="0">
                <a:solidFill>
                  <a:srgbClr val="C00000"/>
                </a:solidFill>
              </a:rPr>
            </a:br>
            <a:r>
              <a:rPr lang="cs-CZ" altLang="cs-CZ" dirty="0" smtClean="0">
                <a:solidFill>
                  <a:srgbClr val="C00000"/>
                </a:solidFill>
              </a:rPr>
              <a:t>OD ZÁPADU K VÝCHODU</a:t>
            </a:r>
          </a:p>
        </p:txBody>
      </p:sp>
      <p:sp>
        <p:nvSpPr>
          <p:cNvPr id="7171" name="Zástupný symbol pro obsah 2"/>
          <p:cNvSpPr>
            <a:spLocks noGrp="1"/>
          </p:cNvSpPr>
          <p:nvPr>
            <p:ph idx="1"/>
          </p:nvPr>
        </p:nvSpPr>
        <p:spPr>
          <a:xfrm>
            <a:off x="1343472" y="1341439"/>
            <a:ext cx="10441160" cy="5183187"/>
          </a:xfrm>
        </p:spPr>
        <p:txBody>
          <a:bodyPr>
            <a:normAutofit fontScale="85000" lnSpcReduction="20000"/>
          </a:bodyPr>
          <a:lstStyle/>
          <a:p>
            <a:pPr>
              <a:defRPr/>
            </a:pPr>
            <a:r>
              <a:rPr lang="cs-CZ" altLang="cs-CZ" sz="2600" b="1" dirty="0" smtClean="0">
                <a:solidFill>
                  <a:srgbClr val="C00000"/>
                </a:solidFill>
              </a:rPr>
              <a:t>HOSPODÁŘSTVÍ:</a:t>
            </a:r>
          </a:p>
          <a:p>
            <a:pPr lvl="1">
              <a:defRPr/>
            </a:pPr>
            <a:r>
              <a:rPr lang="cs-CZ" altLang="cs-CZ" sz="2600" i="0" dirty="0" smtClean="0"/>
              <a:t>revoluce průmyslová, agrární, dopravní</a:t>
            </a:r>
          </a:p>
          <a:p>
            <a:pPr lvl="1">
              <a:defRPr/>
            </a:pPr>
            <a:r>
              <a:rPr lang="cs-CZ" altLang="cs-CZ" sz="2600" i="0" dirty="0" err="1" smtClean="0"/>
              <a:t>ekon</a:t>
            </a:r>
            <a:r>
              <a:rPr lang="cs-CZ" altLang="cs-CZ" sz="2600" i="0" dirty="0" smtClean="0"/>
              <a:t>. liberalismus, odstraňování překážek obchodu</a:t>
            </a:r>
          </a:p>
          <a:p>
            <a:pPr>
              <a:defRPr/>
            </a:pPr>
            <a:r>
              <a:rPr lang="cs-CZ" altLang="cs-CZ" sz="2600" b="1" dirty="0" smtClean="0">
                <a:solidFill>
                  <a:srgbClr val="C00000"/>
                </a:solidFill>
              </a:rPr>
              <a:t>SPOLEČNOST:</a:t>
            </a:r>
          </a:p>
          <a:p>
            <a:pPr lvl="1">
              <a:defRPr/>
            </a:pPr>
            <a:r>
              <a:rPr lang="cs-CZ" altLang="cs-CZ" sz="2600" i="0" dirty="0" smtClean="0"/>
              <a:t>modernizace, diferenciace</a:t>
            </a:r>
          </a:p>
          <a:p>
            <a:pPr lvl="1">
              <a:defRPr/>
            </a:pPr>
            <a:r>
              <a:rPr lang="cs-CZ" altLang="cs-CZ" sz="2600" i="0" dirty="0" smtClean="0"/>
              <a:t>vzestup měšťanstva a buržoazie </a:t>
            </a:r>
            <a:r>
              <a:rPr lang="cs-CZ" altLang="cs-CZ" sz="2800" i="0" dirty="0">
                <a:sym typeface="Wingdings" panose="05000000000000000000" pitchFamily="2" charset="2"/>
              </a:rPr>
              <a:t></a:t>
            </a:r>
            <a:r>
              <a:rPr lang="cs-CZ" altLang="cs-CZ" sz="2600" i="0" dirty="0" smtClean="0"/>
              <a:t> „třetí stav“</a:t>
            </a:r>
          </a:p>
          <a:p>
            <a:pPr lvl="1">
              <a:defRPr/>
            </a:pPr>
            <a:r>
              <a:rPr lang="cs-CZ" altLang="cs-CZ" sz="2600" i="0" dirty="0" smtClean="0"/>
              <a:t>vnitřní diferenciace:</a:t>
            </a:r>
          </a:p>
          <a:p>
            <a:pPr marL="1028700" lvl="2" indent="-342900">
              <a:buFont typeface="Calibri Light" panose="020F0302020204030204" pitchFamily="34" charset="0"/>
              <a:buAutoNum type="arabicPeriod"/>
              <a:defRPr/>
            </a:pPr>
            <a:r>
              <a:rPr lang="cs-CZ" altLang="cs-CZ" sz="2600" dirty="0"/>
              <a:t>aristokracie </a:t>
            </a:r>
            <a:r>
              <a:rPr lang="cs-CZ" altLang="cs-CZ" sz="2400" dirty="0">
                <a:sym typeface="Wingdings" panose="05000000000000000000" pitchFamily="2" charset="2"/>
              </a:rPr>
              <a:t></a:t>
            </a:r>
            <a:r>
              <a:rPr lang="cs-CZ" altLang="cs-CZ" sz="2600" dirty="0" smtClean="0"/>
              <a:t> </a:t>
            </a:r>
            <a:r>
              <a:rPr lang="cs-CZ" altLang="cs-CZ" sz="2600" dirty="0"/>
              <a:t>„první“ a „druhá“ společnost</a:t>
            </a:r>
          </a:p>
          <a:p>
            <a:pPr marL="1028700" lvl="2" indent="-342900">
              <a:buFont typeface="Calibri Light" panose="020F0302020204030204" pitchFamily="34" charset="0"/>
              <a:buAutoNum type="arabicPeriod"/>
              <a:defRPr/>
            </a:pPr>
            <a:r>
              <a:rPr lang="cs-CZ" altLang="cs-CZ" sz="2600" dirty="0"/>
              <a:t>obyvatelstvo měst</a:t>
            </a:r>
          </a:p>
          <a:p>
            <a:pPr marL="1028700" lvl="2" indent="-342900">
              <a:buFont typeface="Calibri Light" panose="020F0302020204030204" pitchFamily="34" charset="0"/>
              <a:buAutoNum type="arabicPeriod"/>
              <a:defRPr/>
            </a:pPr>
            <a:r>
              <a:rPr lang="cs-CZ" altLang="cs-CZ" sz="2600" dirty="0"/>
              <a:t>obyvatelstvo venkova</a:t>
            </a:r>
          </a:p>
          <a:p>
            <a:pPr lvl="1">
              <a:defRPr/>
            </a:pPr>
            <a:r>
              <a:rPr lang="cs-CZ" altLang="cs-CZ" sz="2600" i="0" dirty="0" smtClean="0"/>
              <a:t>3 hl. spol. síly: dynastický stát, konzervativní aristokracie, liberální buržoazie</a:t>
            </a:r>
          </a:p>
          <a:p>
            <a:pPr lvl="1">
              <a:defRPr/>
            </a:pPr>
            <a:r>
              <a:rPr lang="cs-CZ" altLang="cs-CZ" sz="2600" i="0" dirty="0" smtClean="0"/>
              <a:t>čes. polit. reprezentace: právníci, zejm. advokáti</a:t>
            </a:r>
          </a:p>
          <a:p>
            <a:pPr lvl="1">
              <a:defRPr/>
            </a:pPr>
            <a:r>
              <a:rPr lang="cs-CZ" altLang="cs-CZ" sz="2600" b="1" i="0" dirty="0" smtClean="0">
                <a:solidFill>
                  <a:srgbClr val="C00000"/>
                </a:solidFill>
              </a:rPr>
              <a:t>NÁROD</a:t>
            </a:r>
            <a:r>
              <a:rPr lang="cs-CZ" altLang="cs-CZ" sz="2600" b="1" i="0" dirty="0" smtClean="0"/>
              <a:t>: </a:t>
            </a:r>
          </a:p>
          <a:p>
            <a:pPr lvl="2">
              <a:defRPr/>
            </a:pPr>
            <a:r>
              <a:rPr lang="cs-CZ" altLang="cs-CZ" sz="2600" dirty="0"/>
              <a:t>politický (staročeši), kulturně-etnický (mladočeši)</a:t>
            </a:r>
          </a:p>
          <a:p>
            <a:pPr lvl="2">
              <a:defRPr/>
            </a:pPr>
            <a:r>
              <a:rPr lang="cs-CZ" altLang="cs-CZ" sz="2600" dirty="0"/>
              <a:t>aristokratický kosmopolitismus x měšťanský nacionalismus</a:t>
            </a:r>
          </a:p>
          <a:p>
            <a:pPr lvl="1">
              <a:defRPr/>
            </a:pPr>
            <a:endParaRPr lang="cs-CZ" altLang="cs-CZ"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269875"/>
            <a:ext cx="6624637"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ovéPole 2"/>
          <p:cNvSpPr txBox="1">
            <a:spLocks noChangeArrowheads="1"/>
          </p:cNvSpPr>
          <p:nvPr/>
        </p:nvSpPr>
        <p:spPr bwMode="auto">
          <a:xfrm>
            <a:off x="1774825" y="5805488"/>
            <a:ext cx="8642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endParaRPr lang="cs-CZ" altLang="cs-CZ" sz="1600" i="1"/>
          </a:p>
          <a:p>
            <a:r>
              <a:rPr lang="cs-CZ" altLang="cs-CZ" sz="1600" i="1"/>
              <a:t>Zdroj: Jindra, Z.; Jakubec, I. (edd.). Hospodářský vzestup českých zemí od poloviny 18. století do konce monarchie</a:t>
            </a:r>
          </a:p>
        </p:txBody>
      </p:sp>
      <p:sp>
        <p:nvSpPr>
          <p:cNvPr id="2" name="Obdélník 1"/>
          <p:cNvSpPr/>
          <p:nvPr/>
        </p:nvSpPr>
        <p:spPr>
          <a:xfrm>
            <a:off x="5303839" y="1412875"/>
            <a:ext cx="2376487" cy="10795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 name="Obdélník 4"/>
          <p:cNvSpPr/>
          <p:nvPr/>
        </p:nvSpPr>
        <p:spPr>
          <a:xfrm>
            <a:off x="5664200" y="3933825"/>
            <a:ext cx="3240088" cy="1150938"/>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100681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476251"/>
            <a:ext cx="7151687"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3911600" y="4292600"/>
            <a:ext cx="1176338" cy="1296988"/>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Obdélník 3"/>
          <p:cNvSpPr/>
          <p:nvPr/>
        </p:nvSpPr>
        <p:spPr>
          <a:xfrm>
            <a:off x="5686426" y="4292600"/>
            <a:ext cx="625475" cy="1296988"/>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 name="Obdélník 4"/>
          <p:cNvSpPr/>
          <p:nvPr/>
        </p:nvSpPr>
        <p:spPr>
          <a:xfrm>
            <a:off x="3071814" y="2205038"/>
            <a:ext cx="6192837" cy="360362"/>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Obdélník 5"/>
          <p:cNvSpPr/>
          <p:nvPr/>
        </p:nvSpPr>
        <p:spPr>
          <a:xfrm>
            <a:off x="3071814" y="1412875"/>
            <a:ext cx="6192837" cy="287338"/>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8616950" y="4300539"/>
            <a:ext cx="647700" cy="1296987"/>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900329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9209" t="53150" r="9905" b="8000"/>
          <a:stretch/>
        </p:blipFill>
        <p:spPr>
          <a:xfrm rot="16200000">
            <a:off x="1476951" y="775241"/>
            <a:ext cx="6120680" cy="552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bdélník 2"/>
          <p:cNvSpPr/>
          <p:nvPr/>
        </p:nvSpPr>
        <p:spPr>
          <a:xfrm>
            <a:off x="1909184" y="1844824"/>
            <a:ext cx="5256213" cy="2159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TextovéPole 2"/>
          <p:cNvSpPr txBox="1">
            <a:spLocks noChangeArrowheads="1"/>
          </p:cNvSpPr>
          <p:nvPr/>
        </p:nvSpPr>
        <p:spPr bwMode="auto">
          <a:xfrm>
            <a:off x="7896200" y="867042"/>
            <a:ext cx="35283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endParaRPr lang="cs-CZ" altLang="cs-CZ" sz="1600" i="1" dirty="0"/>
          </a:p>
          <a:p>
            <a:r>
              <a:rPr lang="cs-CZ" altLang="cs-CZ" sz="1600" i="1" dirty="0"/>
              <a:t>Zdroj: Kořalka, J. Češi v habsburské říši a Evropě 1815-1914</a:t>
            </a:r>
          </a:p>
        </p:txBody>
      </p:sp>
    </p:spTree>
    <p:extLst>
      <p:ext uri="{BB962C8B-B14F-4D97-AF65-F5344CB8AC3E}">
        <p14:creationId xmlns:p14="http://schemas.microsoft.com/office/powerpoint/2010/main" val="305513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22504025"/>
              </p:ext>
            </p:extLst>
          </p:nvPr>
        </p:nvGraphicFramePr>
        <p:xfrm>
          <a:off x="1775520" y="260648"/>
          <a:ext cx="8640960"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p:cNvSpPr txBox="1"/>
          <p:nvPr/>
        </p:nvSpPr>
        <p:spPr>
          <a:xfrm>
            <a:off x="1774825" y="404814"/>
            <a:ext cx="2520950" cy="1076325"/>
          </a:xfrm>
          <a:prstGeom prst="rect">
            <a:avLst/>
          </a:prstGeom>
          <a:noFill/>
        </p:spPr>
        <p:txBody>
          <a:bodyPr>
            <a:spAutoFit/>
          </a:bodyPr>
          <a:lstStyle/>
          <a:p>
            <a:pPr>
              <a:defRPr/>
            </a:pPr>
            <a:r>
              <a:rPr lang="cs-CZ" sz="3200" dirty="0">
                <a:solidFill>
                  <a:srgbClr val="C00000"/>
                </a:solidFill>
                <a:latin typeface="+mn-lt"/>
              </a:rPr>
              <a:t>TEORIE „PĚTI </a:t>
            </a:r>
          </a:p>
          <a:p>
            <a:pPr>
              <a:defRPr/>
            </a:pPr>
            <a:r>
              <a:rPr lang="cs-CZ" sz="3200" dirty="0">
                <a:solidFill>
                  <a:srgbClr val="C00000"/>
                </a:solidFill>
                <a:latin typeface="+mn-lt"/>
              </a:rPr>
              <a:t>TENDENCÍ“</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524000" y="620688"/>
          <a:ext cx="9144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p:cNvSpPr txBox="1"/>
          <p:nvPr/>
        </p:nvSpPr>
        <p:spPr>
          <a:xfrm>
            <a:off x="4979989" y="238125"/>
            <a:ext cx="2232025" cy="400050"/>
          </a:xfrm>
          <a:prstGeom prst="rect">
            <a:avLst/>
          </a:prstGeom>
          <a:noFill/>
        </p:spPr>
        <p:txBody>
          <a:bodyPr>
            <a:spAutoFit/>
          </a:bodyPr>
          <a:lstStyle/>
          <a:p>
            <a:pPr>
              <a:defRPr/>
            </a:pPr>
            <a:r>
              <a:rPr lang="cs-CZ" sz="2000" dirty="0">
                <a:latin typeface="+mn-lt"/>
              </a:rPr>
              <a:t>obhajoba his. práv</a:t>
            </a:r>
          </a:p>
        </p:txBody>
      </p:sp>
      <p:sp>
        <p:nvSpPr>
          <p:cNvPr id="6" name="TextovéPole 5"/>
          <p:cNvSpPr txBox="1"/>
          <p:nvPr/>
        </p:nvSpPr>
        <p:spPr>
          <a:xfrm>
            <a:off x="8472489" y="1700213"/>
            <a:ext cx="1944687" cy="1016000"/>
          </a:xfrm>
          <a:prstGeom prst="rect">
            <a:avLst/>
          </a:prstGeom>
          <a:noFill/>
        </p:spPr>
        <p:txBody>
          <a:bodyPr>
            <a:spAutoFit/>
          </a:bodyPr>
          <a:lstStyle/>
          <a:p>
            <a:pPr>
              <a:defRPr/>
            </a:pPr>
            <a:r>
              <a:rPr lang="cs-CZ" sz="2000" dirty="0">
                <a:latin typeface="+mn-lt"/>
              </a:rPr>
              <a:t>reforma stav. zřízení, právo kontroly</a:t>
            </a:r>
          </a:p>
        </p:txBody>
      </p:sp>
      <p:sp>
        <p:nvSpPr>
          <p:cNvPr id="7" name="TextovéPole 6"/>
          <p:cNvSpPr txBox="1"/>
          <p:nvPr/>
        </p:nvSpPr>
        <p:spPr>
          <a:xfrm>
            <a:off x="8440739" y="3597276"/>
            <a:ext cx="2232025" cy="1014413"/>
          </a:xfrm>
          <a:prstGeom prst="rect">
            <a:avLst/>
          </a:prstGeom>
          <a:noFill/>
        </p:spPr>
        <p:txBody>
          <a:bodyPr>
            <a:spAutoFit/>
          </a:bodyPr>
          <a:lstStyle/>
          <a:p>
            <a:pPr>
              <a:defRPr/>
            </a:pPr>
            <a:r>
              <a:rPr lang="cs-CZ" sz="2000" dirty="0">
                <a:latin typeface="+mn-lt"/>
              </a:rPr>
              <a:t>obrana starého řádu, národní hodnoty</a:t>
            </a:r>
          </a:p>
        </p:txBody>
      </p:sp>
      <p:sp>
        <p:nvSpPr>
          <p:cNvPr id="8" name="TextovéPole 7"/>
          <p:cNvSpPr txBox="1"/>
          <p:nvPr/>
        </p:nvSpPr>
        <p:spPr>
          <a:xfrm>
            <a:off x="5087939" y="5805488"/>
            <a:ext cx="2232025" cy="1016000"/>
          </a:xfrm>
          <a:prstGeom prst="rect">
            <a:avLst/>
          </a:prstGeom>
          <a:noFill/>
        </p:spPr>
        <p:txBody>
          <a:bodyPr>
            <a:spAutoFit/>
          </a:bodyPr>
          <a:lstStyle/>
          <a:p>
            <a:pPr>
              <a:defRPr/>
            </a:pPr>
            <a:r>
              <a:rPr lang="cs-CZ" sz="2000" dirty="0">
                <a:latin typeface="+mn-lt"/>
              </a:rPr>
              <a:t>proti feudalismu,</a:t>
            </a:r>
          </a:p>
          <a:p>
            <a:pPr>
              <a:defRPr/>
            </a:pPr>
            <a:r>
              <a:rPr lang="cs-CZ" sz="2000" dirty="0">
                <a:latin typeface="+mn-lt"/>
              </a:rPr>
              <a:t>umírněný pokrok</a:t>
            </a:r>
          </a:p>
          <a:p>
            <a:pPr>
              <a:defRPr/>
            </a:pPr>
            <a:endParaRPr lang="cs-CZ" sz="2000" dirty="0">
              <a:latin typeface="+mn-lt"/>
            </a:endParaRPr>
          </a:p>
        </p:txBody>
      </p:sp>
      <p:sp>
        <p:nvSpPr>
          <p:cNvPr id="9" name="TextovéPole 8"/>
          <p:cNvSpPr txBox="1"/>
          <p:nvPr/>
        </p:nvSpPr>
        <p:spPr>
          <a:xfrm>
            <a:off x="1992314" y="4706939"/>
            <a:ext cx="2232025" cy="708025"/>
          </a:xfrm>
          <a:prstGeom prst="rect">
            <a:avLst/>
          </a:prstGeom>
          <a:noFill/>
        </p:spPr>
        <p:txBody>
          <a:bodyPr>
            <a:spAutoFit/>
          </a:bodyPr>
          <a:lstStyle/>
          <a:p>
            <a:pPr>
              <a:defRPr/>
            </a:pPr>
            <a:r>
              <a:rPr lang="cs-CZ" sz="2000" dirty="0">
                <a:latin typeface="+mn-lt"/>
              </a:rPr>
              <a:t>národní požadavky,</a:t>
            </a:r>
          </a:p>
          <a:p>
            <a:pPr>
              <a:defRPr/>
            </a:pPr>
            <a:r>
              <a:rPr lang="cs-CZ" sz="2000" dirty="0">
                <a:latin typeface="+mn-lt"/>
              </a:rPr>
              <a:t>občanské svobody</a:t>
            </a:r>
          </a:p>
        </p:txBody>
      </p:sp>
      <p:sp>
        <p:nvSpPr>
          <p:cNvPr id="10" name="TextovéPole 9"/>
          <p:cNvSpPr txBox="1"/>
          <p:nvPr/>
        </p:nvSpPr>
        <p:spPr>
          <a:xfrm>
            <a:off x="2279651" y="1346201"/>
            <a:ext cx="1655763" cy="708025"/>
          </a:xfrm>
          <a:prstGeom prst="rect">
            <a:avLst/>
          </a:prstGeom>
          <a:noFill/>
        </p:spPr>
        <p:txBody>
          <a:bodyPr>
            <a:spAutoFit/>
          </a:bodyPr>
          <a:lstStyle/>
          <a:p>
            <a:pPr>
              <a:defRPr/>
            </a:pPr>
            <a:r>
              <a:rPr lang="cs-CZ" sz="2000" dirty="0">
                <a:latin typeface="+mn-lt"/>
              </a:rPr>
              <a:t>polit. a soc. reforma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7488" y="2780928"/>
            <a:ext cx="9601200" cy="830932"/>
          </a:xfrm>
        </p:spPr>
        <p:txBody>
          <a:bodyPr/>
          <a:lstStyle/>
          <a:p>
            <a:pPr algn="ctr"/>
            <a:r>
              <a:rPr lang="cs-CZ" b="1" dirty="0" smtClean="0">
                <a:solidFill>
                  <a:srgbClr val="002060"/>
                </a:solidFill>
              </a:rPr>
              <a:t>ZÁKLADNÍ POJMY</a:t>
            </a:r>
            <a:endParaRPr lang="cs-CZ" b="1" dirty="0">
              <a:solidFill>
                <a:srgbClr val="002060"/>
              </a:solidFill>
            </a:endParaRPr>
          </a:p>
        </p:txBody>
      </p:sp>
    </p:spTree>
    <p:extLst>
      <p:ext uri="{BB962C8B-B14F-4D97-AF65-F5344CB8AC3E}">
        <p14:creationId xmlns:p14="http://schemas.microsoft.com/office/powerpoint/2010/main" val="140732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Skupina 1"/>
          <p:cNvGrpSpPr>
            <a:grpSpLocks/>
          </p:cNvGrpSpPr>
          <p:nvPr/>
        </p:nvGrpSpPr>
        <p:grpSpPr bwMode="auto">
          <a:xfrm>
            <a:off x="1524000" y="3741748"/>
            <a:ext cx="8929688" cy="2463790"/>
            <a:chOff x="107504" y="4206353"/>
            <a:chExt cx="8928992" cy="2463007"/>
          </a:xfrm>
        </p:grpSpPr>
        <p:graphicFrame>
          <p:nvGraphicFramePr>
            <p:cNvPr id="3" name="Diagram 2"/>
            <p:cNvGraphicFramePr/>
            <p:nvPr>
              <p:extLst>
                <p:ext uri="{D42A27DB-BD31-4B8C-83A1-F6EECF244321}">
                  <p14:modId xmlns:p14="http://schemas.microsoft.com/office/powerpoint/2010/main" val="3134278843"/>
                </p:ext>
              </p:extLst>
            </p:nvPr>
          </p:nvGraphicFramePr>
          <p:xfrm>
            <a:off x="107504" y="4437112"/>
            <a:ext cx="8928992" cy="223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ovéPole 3"/>
            <p:cNvSpPr txBox="1"/>
            <p:nvPr/>
          </p:nvSpPr>
          <p:spPr>
            <a:xfrm>
              <a:off x="2625696" y="4206353"/>
              <a:ext cx="4392295" cy="461518"/>
            </a:xfrm>
            <a:prstGeom prst="rect">
              <a:avLst/>
            </a:prstGeom>
            <a:noFill/>
          </p:spPr>
          <p:txBody>
            <a:bodyPr wrap="square">
              <a:spAutoFit/>
            </a:bodyPr>
            <a:lstStyle/>
            <a:p>
              <a:pPr>
                <a:defRPr/>
              </a:pPr>
              <a:r>
                <a:rPr lang="cs-CZ" b="1" dirty="0">
                  <a:solidFill>
                    <a:srgbClr val="C00000"/>
                  </a:solidFill>
                  <a:latin typeface="+mn-lt"/>
                </a:rPr>
                <a:t>JAKÁ ÚZEMNÍ ORGANIZACE ?</a:t>
              </a:r>
            </a:p>
          </p:txBody>
        </p:sp>
      </p:grpSp>
      <p:grpSp>
        <p:nvGrpSpPr>
          <p:cNvPr id="11267" name="Skupina 4"/>
          <p:cNvGrpSpPr>
            <a:grpSpLocks/>
          </p:cNvGrpSpPr>
          <p:nvPr/>
        </p:nvGrpSpPr>
        <p:grpSpPr bwMode="auto">
          <a:xfrm>
            <a:off x="1631950" y="634396"/>
            <a:ext cx="9288586" cy="2578705"/>
            <a:chOff x="-44896" y="482113"/>
            <a:chExt cx="8928992" cy="2578463"/>
          </a:xfrm>
        </p:grpSpPr>
        <p:graphicFrame>
          <p:nvGraphicFramePr>
            <p:cNvPr id="6" name="Diagram 5"/>
            <p:cNvGraphicFramePr/>
            <p:nvPr>
              <p:extLst>
                <p:ext uri="{D42A27DB-BD31-4B8C-83A1-F6EECF244321}">
                  <p14:modId xmlns:p14="http://schemas.microsoft.com/office/powerpoint/2010/main" val="2332426774"/>
                </p:ext>
              </p:extLst>
            </p:nvPr>
          </p:nvGraphicFramePr>
          <p:xfrm>
            <a:off x="-44896" y="828328"/>
            <a:ext cx="8928992" cy="22322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ovéPole 6"/>
            <p:cNvSpPr txBox="1"/>
            <p:nvPr/>
          </p:nvSpPr>
          <p:spPr>
            <a:xfrm>
              <a:off x="3000369" y="482113"/>
              <a:ext cx="3096802" cy="461622"/>
            </a:xfrm>
            <a:prstGeom prst="rect">
              <a:avLst/>
            </a:prstGeom>
            <a:noFill/>
          </p:spPr>
          <p:txBody>
            <a:bodyPr wrap="square">
              <a:spAutoFit/>
            </a:bodyPr>
            <a:lstStyle/>
            <a:p>
              <a:pPr>
                <a:defRPr/>
              </a:pPr>
              <a:r>
                <a:rPr lang="cs-CZ" b="1" dirty="0">
                  <a:solidFill>
                    <a:srgbClr val="002060"/>
                  </a:solidFill>
                  <a:latin typeface="+mn-lt"/>
                </a:rPr>
                <a:t>JAKÁ MONARCHIE ?</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6383338" y="2398714"/>
            <a:ext cx="4177158" cy="2060575"/>
          </a:xfrm>
        </p:spPr>
        <p:txBody>
          <a:bodyPr/>
          <a:lstStyle/>
          <a:p>
            <a:pPr algn="ctr" eaLnBrk="1" hangingPunct="1"/>
            <a:r>
              <a:rPr lang="cs-CZ" altLang="cs-CZ" sz="4000" b="1" dirty="0">
                <a:solidFill>
                  <a:srgbClr val="C00000"/>
                </a:solidFill>
              </a:rPr>
              <a:t>POČÁTKY KONSTITUČNÍHO ŽIVOTA</a:t>
            </a: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5189" r="4929"/>
          <a:stretch/>
        </p:blipFill>
        <p:spPr>
          <a:xfrm>
            <a:off x="1524000" y="0"/>
            <a:ext cx="4355976" cy="6858000"/>
          </a:xfrm>
          <a:prstGeom prst="rect">
            <a:avLst/>
          </a:prstGeom>
          <a:solidFill>
            <a:srgbClr val="FFFFFF">
              <a:shade val="85000"/>
            </a:srgbClr>
          </a:solidFill>
          <a:ln w="101600" cap="sq">
            <a:noFill/>
            <a:miter lim="800000"/>
          </a:ln>
          <a:effectLst>
            <a:softEdge rad="63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xfrm>
            <a:off x="1343472" y="332656"/>
            <a:ext cx="9601200" cy="1485900"/>
          </a:xfrm>
        </p:spPr>
        <p:txBody>
          <a:bodyPr/>
          <a:lstStyle/>
          <a:p>
            <a:pPr eaLnBrk="1" hangingPunct="1"/>
            <a:r>
              <a:rPr lang="cs-CZ" altLang="cs-CZ" dirty="0" smtClean="0">
                <a:solidFill>
                  <a:srgbClr val="C00000"/>
                </a:solidFill>
              </a:rPr>
              <a:t>Ústavní vývoj 1848 - 1918</a:t>
            </a:r>
          </a:p>
        </p:txBody>
      </p:sp>
      <p:sp>
        <p:nvSpPr>
          <p:cNvPr id="3" name="Zástupný symbol pro obsah 2"/>
          <p:cNvSpPr>
            <a:spLocks noGrp="1"/>
          </p:cNvSpPr>
          <p:nvPr>
            <p:ph idx="1"/>
          </p:nvPr>
        </p:nvSpPr>
        <p:spPr>
          <a:xfrm>
            <a:off x="911424" y="1268760"/>
            <a:ext cx="10225136" cy="5473354"/>
          </a:xfrm>
        </p:spPr>
        <p:txBody>
          <a:bodyPr rtlCol="0">
            <a:normAutofit/>
          </a:bodyPr>
          <a:lstStyle/>
          <a:p>
            <a:pPr marL="457200" lvl="1" indent="0">
              <a:lnSpc>
                <a:spcPct val="80000"/>
              </a:lnSpc>
              <a:spcAft>
                <a:spcPts val="0"/>
              </a:spcAft>
              <a:buNone/>
              <a:defRPr/>
            </a:pPr>
            <a:r>
              <a:rPr lang="cs-CZ" sz="2400" b="1" i="0" dirty="0">
                <a:solidFill>
                  <a:srgbClr val="C00000"/>
                </a:solidFill>
              </a:rPr>
              <a:t>„JARO NÁRODŮ“</a:t>
            </a:r>
          </a:p>
          <a:p>
            <a:pPr lvl="1">
              <a:lnSpc>
                <a:spcPct val="80000"/>
              </a:lnSpc>
              <a:spcAft>
                <a:spcPts val="0"/>
              </a:spcAft>
              <a:defRPr/>
            </a:pPr>
            <a:r>
              <a:rPr lang="cs-CZ" sz="2400" i="0" dirty="0"/>
              <a:t>březen 1848 </a:t>
            </a:r>
            <a:r>
              <a:rPr lang="cs-CZ" sz="2400" i="0" dirty="0" smtClean="0">
                <a:sym typeface="Wingdings" panose="05000000000000000000" pitchFamily="2" charset="2"/>
              </a:rPr>
              <a:t> </a:t>
            </a:r>
            <a:r>
              <a:rPr lang="cs-CZ" sz="2400" i="0" dirty="0" smtClean="0"/>
              <a:t>vznik </a:t>
            </a:r>
            <a:r>
              <a:rPr lang="cs-CZ" sz="2400" i="0" dirty="0"/>
              <a:t>ministerské rady; dosavadní kolegiální dvorské úřady (Státní rada, Spojená rakousko-česká dvorská kancelář) se mění na monokratická </a:t>
            </a:r>
            <a:r>
              <a:rPr lang="cs-CZ" sz="2400" i="0" dirty="0" smtClean="0"/>
              <a:t>ministerstva, </a:t>
            </a:r>
          </a:p>
          <a:p>
            <a:pPr lvl="1">
              <a:lnSpc>
                <a:spcPct val="80000"/>
              </a:lnSpc>
              <a:spcAft>
                <a:spcPts val="0"/>
              </a:spcAft>
              <a:defRPr/>
            </a:pPr>
            <a:r>
              <a:rPr lang="cs-CZ" sz="2400" b="1" i="0" dirty="0" smtClean="0">
                <a:solidFill>
                  <a:srgbClr val="002060"/>
                </a:solidFill>
              </a:rPr>
              <a:t>vznik </a:t>
            </a:r>
            <a:r>
              <a:rPr lang="cs-CZ" sz="2400" b="1" i="0" dirty="0">
                <a:solidFill>
                  <a:srgbClr val="002060"/>
                </a:solidFill>
              </a:rPr>
              <a:t>ústředních správních institucí moderního </a:t>
            </a:r>
            <a:r>
              <a:rPr lang="cs-CZ" sz="2400" b="1" i="0" dirty="0" smtClean="0">
                <a:solidFill>
                  <a:srgbClr val="002060"/>
                </a:solidFill>
              </a:rPr>
              <a:t>typu</a:t>
            </a:r>
          </a:p>
          <a:p>
            <a:pPr lvl="1">
              <a:lnSpc>
                <a:spcPct val="80000"/>
              </a:lnSpc>
              <a:spcAft>
                <a:spcPts val="0"/>
              </a:spcAft>
              <a:defRPr/>
            </a:pPr>
            <a:r>
              <a:rPr lang="cs-CZ" sz="2400" b="1" i="0" dirty="0" smtClean="0">
                <a:solidFill>
                  <a:srgbClr val="002060"/>
                </a:solidFill>
              </a:rPr>
              <a:t>patrimoniální </a:t>
            </a:r>
            <a:r>
              <a:rPr lang="cs-CZ" sz="2400" b="1" i="0" dirty="0">
                <a:solidFill>
                  <a:srgbClr val="002060"/>
                </a:solidFill>
              </a:rPr>
              <a:t>správa nahrazena správou státní, tj. zeměpanskou</a:t>
            </a:r>
          </a:p>
          <a:p>
            <a:pPr lvl="1">
              <a:lnSpc>
                <a:spcPct val="80000"/>
              </a:lnSpc>
              <a:spcAft>
                <a:spcPts val="0"/>
              </a:spcAft>
              <a:defRPr/>
            </a:pPr>
            <a:r>
              <a:rPr lang="cs-CZ" sz="2400" i="0" dirty="0"/>
              <a:t>duben 1848 </a:t>
            </a:r>
            <a:r>
              <a:rPr lang="cs-CZ" sz="2400" i="0" dirty="0">
                <a:sym typeface="Wingdings" panose="05000000000000000000" pitchFamily="2" charset="2"/>
              </a:rPr>
              <a:t> </a:t>
            </a:r>
            <a:r>
              <a:rPr lang="cs-CZ" sz="2400" i="0" dirty="0" smtClean="0">
                <a:sym typeface="Wingdings" panose="05000000000000000000" pitchFamily="2" charset="2"/>
              </a:rPr>
              <a:t> </a:t>
            </a:r>
            <a:r>
              <a:rPr lang="cs-CZ" sz="2400" b="1" i="0" dirty="0" smtClean="0">
                <a:solidFill>
                  <a:srgbClr val="002060"/>
                </a:solidFill>
              </a:rPr>
              <a:t>první </a:t>
            </a:r>
            <a:r>
              <a:rPr lang="cs-CZ" sz="2400" b="1" i="0" dirty="0">
                <a:solidFill>
                  <a:srgbClr val="002060"/>
                </a:solidFill>
              </a:rPr>
              <a:t>ústava</a:t>
            </a:r>
            <a:r>
              <a:rPr lang="cs-CZ" sz="2400" i="0" dirty="0"/>
              <a:t>, tzv. </a:t>
            </a:r>
            <a:r>
              <a:rPr lang="cs-CZ" sz="2400" i="0" dirty="0" err="1"/>
              <a:t>Pillersdorffova</a:t>
            </a:r>
            <a:r>
              <a:rPr lang="cs-CZ" sz="2400" i="0" dirty="0"/>
              <a:t> = počátky konstitucionalismu a parlamentarismu</a:t>
            </a:r>
          </a:p>
          <a:p>
            <a:pPr lvl="1">
              <a:lnSpc>
                <a:spcPct val="80000"/>
              </a:lnSpc>
              <a:spcAft>
                <a:spcPts val="0"/>
              </a:spcAft>
              <a:defRPr/>
            </a:pPr>
            <a:r>
              <a:rPr lang="cs-CZ" sz="2400" b="1" i="0" dirty="0">
                <a:solidFill>
                  <a:srgbClr val="002060"/>
                </a:solidFill>
              </a:rPr>
              <a:t>konflikt spol. vs. stát</a:t>
            </a:r>
            <a:r>
              <a:rPr lang="cs-CZ" sz="2400" i="0" dirty="0"/>
              <a:t>: reforma „shora“ x revoluce „zdola“</a:t>
            </a:r>
          </a:p>
          <a:p>
            <a:pPr lvl="1">
              <a:lnSpc>
                <a:spcPct val="80000"/>
              </a:lnSpc>
              <a:spcAft>
                <a:spcPts val="0"/>
              </a:spcAft>
              <a:defRPr/>
            </a:pPr>
            <a:r>
              <a:rPr lang="cs-CZ" sz="2400" i="0" dirty="0"/>
              <a:t>1848 </a:t>
            </a:r>
            <a:r>
              <a:rPr lang="cs-CZ" sz="2400" i="0" dirty="0" smtClean="0">
                <a:sym typeface="Wingdings" panose="05000000000000000000" pitchFamily="2" charset="2"/>
              </a:rPr>
              <a:t></a:t>
            </a:r>
            <a:r>
              <a:rPr lang="cs-CZ" sz="2400" i="0" dirty="0" smtClean="0"/>
              <a:t> </a:t>
            </a:r>
            <a:r>
              <a:rPr lang="cs-CZ" sz="2400" b="1" i="0" dirty="0">
                <a:solidFill>
                  <a:srgbClr val="002060"/>
                </a:solidFill>
              </a:rPr>
              <a:t>politizace veřejného života</a:t>
            </a:r>
            <a:r>
              <a:rPr lang="cs-CZ" sz="2400" i="0" dirty="0"/>
              <a:t>, vznik moderní čes. politiky a polit. programu (spolky, noviny)</a:t>
            </a:r>
          </a:p>
          <a:p>
            <a:pPr lvl="1">
              <a:lnSpc>
                <a:spcPct val="80000"/>
              </a:lnSpc>
              <a:spcAft>
                <a:spcPts val="0"/>
              </a:spcAft>
              <a:defRPr/>
            </a:pPr>
            <a:r>
              <a:rPr lang="cs-CZ" sz="2400" b="1" i="0" dirty="0">
                <a:solidFill>
                  <a:srgbClr val="C00000"/>
                </a:solidFill>
              </a:rPr>
              <a:t>3 období </a:t>
            </a:r>
            <a:r>
              <a:rPr lang="cs-CZ" sz="2400" i="0" dirty="0"/>
              <a:t>dle vojenské a mezinárodněpolitické situace RAK: </a:t>
            </a:r>
          </a:p>
          <a:p>
            <a:pPr marL="1143000" lvl="2" indent="-457200">
              <a:lnSpc>
                <a:spcPct val="80000"/>
              </a:lnSpc>
              <a:spcAft>
                <a:spcPts val="0"/>
              </a:spcAft>
              <a:buFont typeface="+mj-lt"/>
              <a:buAutoNum type="arabicPeriod"/>
              <a:defRPr/>
            </a:pPr>
            <a:r>
              <a:rPr lang="cs-CZ" sz="2400" b="1" dirty="0">
                <a:solidFill>
                  <a:srgbClr val="002060"/>
                </a:solidFill>
              </a:rPr>
              <a:t>raný konstitucionalismus (1848-1851)</a:t>
            </a:r>
          </a:p>
          <a:p>
            <a:pPr marL="1143000" lvl="2" indent="-457200">
              <a:lnSpc>
                <a:spcPct val="80000"/>
              </a:lnSpc>
              <a:spcAft>
                <a:spcPts val="0"/>
              </a:spcAft>
              <a:buFont typeface="+mj-lt"/>
              <a:buAutoNum type="arabicPeriod"/>
              <a:defRPr/>
            </a:pPr>
            <a:r>
              <a:rPr lang="cs-CZ" sz="2400" b="1" dirty="0">
                <a:solidFill>
                  <a:srgbClr val="002060"/>
                </a:solidFill>
              </a:rPr>
              <a:t>absolutismus (1852-1861)</a:t>
            </a:r>
          </a:p>
          <a:p>
            <a:pPr marL="1143000" lvl="2" indent="-457200">
              <a:lnSpc>
                <a:spcPct val="80000"/>
              </a:lnSpc>
              <a:spcAft>
                <a:spcPts val="0"/>
              </a:spcAft>
              <a:buFont typeface="+mj-lt"/>
              <a:buAutoNum type="arabicPeriod"/>
              <a:defRPr/>
            </a:pPr>
            <a:r>
              <a:rPr lang="cs-CZ" sz="2400" b="1" dirty="0">
                <a:solidFill>
                  <a:srgbClr val="002060"/>
                </a:solidFill>
              </a:rPr>
              <a:t>konstitucionalismus (1861 -)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1295400" y="343799"/>
            <a:ext cx="9601200" cy="1485900"/>
          </a:xfrm>
        </p:spPr>
        <p:txBody>
          <a:bodyPr>
            <a:normAutofit/>
          </a:bodyPr>
          <a:lstStyle/>
          <a:p>
            <a:pPr eaLnBrk="1" hangingPunct="1"/>
            <a:r>
              <a:rPr lang="cs-CZ" altLang="cs-CZ" dirty="0" smtClean="0">
                <a:solidFill>
                  <a:srgbClr val="C00000"/>
                </a:solidFill>
              </a:rPr>
              <a:t>Raný rakouský konstitucionalismus </a:t>
            </a:r>
            <a:br>
              <a:rPr lang="cs-CZ" altLang="cs-CZ" dirty="0" smtClean="0">
                <a:solidFill>
                  <a:srgbClr val="C00000"/>
                </a:solidFill>
              </a:rPr>
            </a:br>
            <a:r>
              <a:rPr lang="cs-CZ" altLang="cs-CZ" dirty="0" smtClean="0">
                <a:solidFill>
                  <a:srgbClr val="C00000"/>
                </a:solidFill>
              </a:rPr>
              <a:t>1848-1851</a:t>
            </a:r>
          </a:p>
        </p:txBody>
      </p:sp>
      <p:sp>
        <p:nvSpPr>
          <p:cNvPr id="15363" name="Zástupný symbol pro obsah 2"/>
          <p:cNvSpPr>
            <a:spLocks noGrp="1"/>
          </p:cNvSpPr>
          <p:nvPr>
            <p:ph idx="1"/>
          </p:nvPr>
        </p:nvSpPr>
        <p:spPr>
          <a:xfrm>
            <a:off x="2152650" y="1825625"/>
            <a:ext cx="7886700" cy="4699000"/>
          </a:xfrm>
        </p:spPr>
        <p:txBody>
          <a:bodyPr>
            <a:normAutofit lnSpcReduction="10000"/>
          </a:bodyPr>
          <a:lstStyle/>
          <a:p>
            <a:r>
              <a:rPr lang="cs-CZ" altLang="cs-CZ" sz="2400" dirty="0"/>
              <a:t>princip monarchické legitimity </a:t>
            </a:r>
            <a:r>
              <a:rPr lang="cs-CZ" altLang="cs-CZ" sz="2400" dirty="0">
                <a:sym typeface="Wingdings" panose="05000000000000000000" pitchFamily="2" charset="2"/>
              </a:rPr>
              <a:t></a:t>
            </a:r>
            <a:r>
              <a:rPr lang="cs-CZ" altLang="cs-CZ" sz="2400" dirty="0" smtClean="0"/>
              <a:t> </a:t>
            </a:r>
            <a:r>
              <a:rPr lang="cs-CZ" altLang="cs-CZ" sz="2400" dirty="0"/>
              <a:t>původ a účel státní moci v panovníkovi</a:t>
            </a:r>
          </a:p>
          <a:p>
            <a:pPr eaLnBrk="1" hangingPunct="1"/>
            <a:r>
              <a:rPr lang="cs-CZ" altLang="cs-CZ" sz="2400" dirty="0"/>
              <a:t>nositelem suverenity </a:t>
            </a:r>
            <a:r>
              <a:rPr lang="cs-CZ" altLang="cs-CZ" sz="2400" b="1" dirty="0">
                <a:solidFill>
                  <a:srgbClr val="C00000"/>
                </a:solidFill>
              </a:rPr>
              <a:t>panovník</a:t>
            </a:r>
            <a:r>
              <a:rPr lang="cs-CZ" altLang="cs-CZ" sz="2400" dirty="0"/>
              <a:t>, lid se pouze podílí na výkonu státní moci</a:t>
            </a:r>
          </a:p>
          <a:p>
            <a:pPr eaLnBrk="1" hangingPunct="1"/>
            <a:r>
              <a:rPr lang="cs-CZ" altLang="cs-CZ" sz="2400" b="1" dirty="0">
                <a:solidFill>
                  <a:srgbClr val="C00000"/>
                </a:solidFill>
              </a:rPr>
              <a:t>ústavy oktrojovány </a:t>
            </a:r>
            <a:r>
              <a:rPr lang="cs-CZ" altLang="cs-CZ" sz="2400" dirty="0"/>
              <a:t>panovníkem</a:t>
            </a:r>
          </a:p>
          <a:p>
            <a:pPr eaLnBrk="1" hangingPunct="1"/>
            <a:r>
              <a:rPr lang="cs-CZ" altLang="cs-CZ" sz="2400" b="1" dirty="0">
                <a:solidFill>
                  <a:srgbClr val="C00000"/>
                </a:solidFill>
              </a:rPr>
              <a:t>bikameralismus</a:t>
            </a:r>
            <a:r>
              <a:rPr lang="cs-CZ" altLang="cs-CZ" sz="2400" dirty="0"/>
              <a:t> s horní komorou na stavovské bázi</a:t>
            </a:r>
          </a:p>
          <a:p>
            <a:pPr eaLnBrk="1" hangingPunct="1"/>
            <a:r>
              <a:rPr lang="cs-CZ" altLang="cs-CZ" sz="2400" dirty="0"/>
              <a:t>parlament nemá výlučnou zákonodárnou pravomoc, ale sdílí ji s panovníkem</a:t>
            </a:r>
          </a:p>
          <a:p>
            <a:pPr eaLnBrk="1" hangingPunct="1"/>
            <a:r>
              <a:rPr lang="cs-CZ" altLang="cs-CZ" sz="2400" dirty="0"/>
              <a:t>sankce monarchy</a:t>
            </a:r>
          </a:p>
          <a:p>
            <a:pPr eaLnBrk="1" hangingPunct="1"/>
            <a:r>
              <a:rPr lang="cs-CZ" altLang="cs-CZ" sz="2400" dirty="0"/>
              <a:t>nezávislost soudní moci</a:t>
            </a:r>
          </a:p>
          <a:p>
            <a:pPr eaLnBrk="1" hangingPunct="1"/>
            <a:r>
              <a:rPr lang="cs-CZ" altLang="cs-CZ" sz="2400" dirty="0"/>
              <a:t>garance ZPS</a:t>
            </a:r>
          </a:p>
          <a:p>
            <a:pPr eaLnBrk="1" hangingPunct="1"/>
            <a:endParaRPr lang="cs-CZ" altLang="cs-CZ" sz="2400" dirty="0"/>
          </a:p>
          <a:p>
            <a:pPr eaLnBrk="1" hangingPunct="1"/>
            <a:endParaRPr lang="cs-CZ" altLang="cs-CZ"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6888088" y="274638"/>
            <a:ext cx="4464496" cy="1642194"/>
          </a:xfrm>
        </p:spPr>
        <p:txBody>
          <a:bodyPr>
            <a:normAutofit fontScale="90000"/>
          </a:bodyPr>
          <a:lstStyle/>
          <a:p>
            <a:pPr algn="r" eaLnBrk="1" hangingPunct="1"/>
            <a:r>
              <a:rPr lang="cs-CZ" altLang="cs-CZ" dirty="0" smtClean="0">
                <a:solidFill>
                  <a:srgbClr val="C00000"/>
                </a:solidFill>
              </a:rPr>
              <a:t>Dubnová (</a:t>
            </a:r>
            <a:r>
              <a:rPr lang="cs-CZ" altLang="cs-CZ" dirty="0" err="1" smtClean="0">
                <a:solidFill>
                  <a:srgbClr val="C00000"/>
                </a:solidFill>
              </a:rPr>
              <a:t>Pillersdorfova</a:t>
            </a:r>
            <a:r>
              <a:rPr lang="cs-CZ" altLang="cs-CZ" dirty="0" smtClean="0">
                <a:solidFill>
                  <a:srgbClr val="C00000"/>
                </a:solidFill>
              </a:rPr>
              <a:t>) ústava 1848</a:t>
            </a:r>
          </a:p>
        </p:txBody>
      </p:sp>
      <p:sp>
        <p:nvSpPr>
          <p:cNvPr id="3" name="Zástupný symbol pro obsah 2"/>
          <p:cNvSpPr>
            <a:spLocks noGrp="1"/>
          </p:cNvSpPr>
          <p:nvPr>
            <p:ph idx="1"/>
          </p:nvPr>
        </p:nvSpPr>
        <p:spPr>
          <a:xfrm>
            <a:off x="1055440" y="980728"/>
            <a:ext cx="10945216" cy="5877272"/>
          </a:xfrm>
        </p:spPr>
        <p:txBody>
          <a:bodyPr rtlCol="0">
            <a:normAutofit fontScale="92500" lnSpcReduction="10000"/>
          </a:bodyPr>
          <a:lstStyle/>
          <a:p>
            <a:pPr marL="0" indent="0">
              <a:lnSpc>
                <a:spcPct val="80000"/>
              </a:lnSpc>
              <a:spcAft>
                <a:spcPts val="0"/>
              </a:spcAft>
              <a:buNone/>
              <a:defRPr/>
            </a:pPr>
            <a:r>
              <a:rPr lang="cs-CZ" sz="2600" b="1" dirty="0" smtClean="0">
                <a:solidFill>
                  <a:srgbClr val="002060"/>
                </a:solidFill>
              </a:rPr>
              <a:t>ZÁKLADNÍ CHARAKTERISTIKA</a:t>
            </a:r>
          </a:p>
          <a:p>
            <a:pPr>
              <a:lnSpc>
                <a:spcPct val="80000"/>
              </a:lnSpc>
              <a:spcAft>
                <a:spcPts val="0"/>
              </a:spcAft>
              <a:defRPr/>
            </a:pPr>
            <a:r>
              <a:rPr lang="cs-CZ" sz="2600" dirty="0" smtClean="0"/>
              <a:t>25.4.1848 – buržoazní revoluce v Evropě</a:t>
            </a:r>
          </a:p>
          <a:p>
            <a:pPr marL="0" indent="0">
              <a:lnSpc>
                <a:spcPct val="80000"/>
              </a:lnSpc>
              <a:spcAft>
                <a:spcPts val="0"/>
              </a:spcAft>
              <a:buNone/>
              <a:defRPr/>
            </a:pPr>
            <a:r>
              <a:rPr lang="cs-CZ" sz="2600" dirty="0" smtClean="0"/>
              <a:t>x zemská zřízení (</a:t>
            </a:r>
            <a:r>
              <a:rPr lang="cs-CZ" sz="2600" i="1" dirty="0" err="1" smtClean="0"/>
              <a:t>Landesordnungen</a:t>
            </a:r>
            <a:r>
              <a:rPr lang="cs-CZ" sz="2600" dirty="0" smtClean="0"/>
              <a:t>)</a:t>
            </a:r>
          </a:p>
          <a:p>
            <a:pPr>
              <a:lnSpc>
                <a:spcPct val="80000"/>
              </a:lnSpc>
              <a:spcAft>
                <a:spcPts val="0"/>
              </a:spcAft>
              <a:defRPr/>
            </a:pPr>
            <a:r>
              <a:rPr lang="cs-CZ" sz="2600" dirty="0" smtClean="0"/>
              <a:t>oktrojovaná</a:t>
            </a:r>
          </a:p>
          <a:p>
            <a:pPr>
              <a:lnSpc>
                <a:spcPct val="80000"/>
              </a:lnSpc>
              <a:spcAft>
                <a:spcPts val="0"/>
              </a:spcAft>
              <a:defRPr/>
            </a:pPr>
            <a:r>
              <a:rPr lang="cs-CZ" sz="2600" dirty="0" smtClean="0"/>
              <a:t>centralistická (neplatila pro Uhry, Lombardii, Benátsko; Č a M provinciemi)</a:t>
            </a:r>
          </a:p>
          <a:p>
            <a:pPr>
              <a:lnSpc>
                <a:spcPct val="80000"/>
              </a:lnSpc>
              <a:spcAft>
                <a:spcPts val="0"/>
              </a:spcAft>
              <a:defRPr/>
            </a:pPr>
            <a:r>
              <a:rPr lang="cs-CZ" sz="2600" dirty="0" smtClean="0"/>
              <a:t>fiktivní </a:t>
            </a:r>
            <a:r>
              <a:rPr lang="cs-CZ" altLang="cs-CZ" sz="2400" dirty="0">
                <a:sym typeface="Wingdings" panose="05000000000000000000" pitchFamily="2" charset="2"/>
              </a:rPr>
              <a:t></a:t>
            </a:r>
            <a:r>
              <a:rPr lang="cs-CZ" sz="2600" dirty="0" smtClean="0"/>
              <a:t> nevstoupila v platnost, na jejím základě byl pouze svolán říšský sněm jako ústavodárné shromáždění (Vídeň, Kroměříž), rozehnané vojskem po porážce revoluce a bez výsledku</a:t>
            </a:r>
          </a:p>
          <a:p>
            <a:pPr>
              <a:lnSpc>
                <a:spcPct val="80000"/>
              </a:lnSpc>
              <a:spcAft>
                <a:spcPts val="0"/>
              </a:spcAft>
              <a:defRPr/>
            </a:pPr>
            <a:r>
              <a:rPr lang="cs-CZ" sz="2600" b="1" dirty="0" smtClean="0">
                <a:solidFill>
                  <a:srgbClr val="002060"/>
                </a:solidFill>
              </a:rPr>
              <a:t>FORMA VLÁDY </a:t>
            </a:r>
            <a:r>
              <a:rPr lang="cs-CZ" sz="2600" dirty="0" smtClean="0"/>
              <a:t>(=kdo a jak vládne): konstituční monarchie</a:t>
            </a:r>
          </a:p>
          <a:p>
            <a:pPr>
              <a:lnSpc>
                <a:spcPct val="80000"/>
              </a:lnSpc>
              <a:spcAft>
                <a:spcPts val="0"/>
              </a:spcAft>
              <a:defRPr/>
            </a:pPr>
            <a:r>
              <a:rPr lang="cs-CZ" sz="2600" b="1" dirty="0" smtClean="0">
                <a:solidFill>
                  <a:srgbClr val="002060"/>
                </a:solidFill>
              </a:rPr>
              <a:t>DĚLBA STÁTNÍ MOCI:</a:t>
            </a:r>
            <a:r>
              <a:rPr lang="cs-CZ" sz="2600" dirty="0" smtClean="0"/>
              <a:t> </a:t>
            </a:r>
          </a:p>
          <a:p>
            <a:pPr lvl="1">
              <a:lnSpc>
                <a:spcPct val="80000"/>
              </a:lnSpc>
              <a:spcAft>
                <a:spcPts val="0"/>
              </a:spcAft>
              <a:buFont typeface="Wingdings" panose="05000000000000000000" pitchFamily="2" charset="2"/>
              <a:buChar char="§"/>
              <a:defRPr/>
            </a:pPr>
            <a:r>
              <a:rPr lang="cs-CZ" sz="2600" b="1" i="0" dirty="0" smtClean="0">
                <a:solidFill>
                  <a:srgbClr val="002060"/>
                </a:solidFill>
              </a:rPr>
              <a:t>L</a:t>
            </a:r>
            <a:r>
              <a:rPr lang="cs-CZ" sz="2600" i="0" dirty="0"/>
              <a:t>:</a:t>
            </a:r>
            <a:r>
              <a:rPr lang="cs-CZ" sz="2600" i="0" dirty="0" smtClean="0"/>
              <a:t> císař a dvoukomorový říšský sněm; ŘS – nepřímo volená poslanecká sněmovna s řadou výjimek + císařem jmenovaný senát; Květnová reforma – zrušen Senát, </a:t>
            </a:r>
            <a:r>
              <a:rPr lang="cs-CZ" sz="2600" i="0" dirty="0" err="1" smtClean="0"/>
              <a:t>elitarizace</a:t>
            </a:r>
            <a:r>
              <a:rPr lang="cs-CZ" sz="2600" i="0" dirty="0" smtClean="0"/>
              <a:t> a redukce mandátů</a:t>
            </a:r>
          </a:p>
          <a:p>
            <a:pPr lvl="1">
              <a:lnSpc>
                <a:spcPct val="80000"/>
              </a:lnSpc>
              <a:spcAft>
                <a:spcPts val="0"/>
              </a:spcAft>
              <a:buFont typeface="Wingdings" panose="05000000000000000000" pitchFamily="2" charset="2"/>
              <a:buChar char="§"/>
              <a:defRPr/>
            </a:pPr>
            <a:r>
              <a:rPr lang="cs-CZ" sz="2600" b="1" i="0" dirty="0" smtClean="0">
                <a:solidFill>
                  <a:srgbClr val="002060"/>
                </a:solidFill>
              </a:rPr>
              <a:t>E:</a:t>
            </a:r>
            <a:r>
              <a:rPr lang="cs-CZ" sz="2600" i="0" dirty="0" smtClean="0"/>
              <a:t> císař + polit. odpovědní ministři</a:t>
            </a:r>
          </a:p>
          <a:p>
            <a:pPr lvl="1">
              <a:lnSpc>
                <a:spcPct val="80000"/>
              </a:lnSpc>
              <a:spcAft>
                <a:spcPts val="0"/>
              </a:spcAft>
              <a:buFont typeface="Wingdings" panose="05000000000000000000" pitchFamily="2" charset="2"/>
              <a:buChar char="§"/>
              <a:defRPr/>
            </a:pPr>
            <a:r>
              <a:rPr lang="cs-CZ" sz="2600" b="1" i="0" dirty="0" smtClean="0">
                <a:solidFill>
                  <a:srgbClr val="002060"/>
                </a:solidFill>
              </a:rPr>
              <a:t>J:</a:t>
            </a:r>
            <a:r>
              <a:rPr lang="cs-CZ" sz="2600" i="0" dirty="0" smtClean="0"/>
              <a:t> nezávislé soudy</a:t>
            </a:r>
          </a:p>
          <a:p>
            <a:pPr marL="514350" indent="-457200">
              <a:lnSpc>
                <a:spcPct val="80000"/>
              </a:lnSpc>
              <a:spcAft>
                <a:spcPts val="0"/>
              </a:spcAft>
              <a:defRPr/>
            </a:pPr>
            <a:r>
              <a:rPr lang="cs-CZ" sz="2600" dirty="0" smtClean="0"/>
              <a:t>Historicky první katalog ZPS</a:t>
            </a:r>
          </a:p>
          <a:p>
            <a:pPr>
              <a:lnSpc>
                <a:spcPct val="80000"/>
              </a:lnSpc>
              <a:spcAft>
                <a:spcPts val="0"/>
              </a:spcAft>
              <a:defRPr/>
            </a:pPr>
            <a:r>
              <a:rPr lang="cs-CZ" sz="2600" dirty="0" smtClean="0"/>
              <a:t>Zrušení poddanství</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6023992" y="332656"/>
            <a:ext cx="5760640" cy="1143000"/>
          </a:xfrm>
        </p:spPr>
        <p:txBody>
          <a:bodyPr>
            <a:normAutofit fontScale="90000"/>
          </a:bodyPr>
          <a:lstStyle/>
          <a:p>
            <a:pPr algn="r" eaLnBrk="1" hangingPunct="1"/>
            <a:r>
              <a:rPr lang="cs-CZ" altLang="cs-CZ" dirty="0" smtClean="0">
                <a:solidFill>
                  <a:srgbClr val="C00000"/>
                </a:solidFill>
              </a:rPr>
              <a:t>Březnová (</a:t>
            </a:r>
            <a:r>
              <a:rPr lang="cs-CZ" altLang="cs-CZ" dirty="0" err="1" smtClean="0">
                <a:solidFill>
                  <a:srgbClr val="C00000"/>
                </a:solidFill>
              </a:rPr>
              <a:t>Stadionova</a:t>
            </a:r>
            <a:r>
              <a:rPr lang="cs-CZ" altLang="cs-CZ" dirty="0" smtClean="0">
                <a:solidFill>
                  <a:srgbClr val="C00000"/>
                </a:solidFill>
              </a:rPr>
              <a:t>) </a:t>
            </a:r>
            <a:br>
              <a:rPr lang="cs-CZ" altLang="cs-CZ" dirty="0" smtClean="0">
                <a:solidFill>
                  <a:srgbClr val="C00000"/>
                </a:solidFill>
              </a:rPr>
            </a:br>
            <a:r>
              <a:rPr lang="cs-CZ" altLang="cs-CZ" dirty="0" smtClean="0">
                <a:solidFill>
                  <a:srgbClr val="C00000"/>
                </a:solidFill>
              </a:rPr>
              <a:t>ústava 1849</a:t>
            </a:r>
          </a:p>
        </p:txBody>
      </p:sp>
      <p:sp>
        <p:nvSpPr>
          <p:cNvPr id="3" name="Zástupný symbol pro obsah 2"/>
          <p:cNvSpPr>
            <a:spLocks noGrp="1"/>
          </p:cNvSpPr>
          <p:nvPr>
            <p:ph idx="1"/>
          </p:nvPr>
        </p:nvSpPr>
        <p:spPr>
          <a:xfrm>
            <a:off x="983432" y="548680"/>
            <a:ext cx="10945216" cy="5976664"/>
          </a:xfrm>
        </p:spPr>
        <p:txBody>
          <a:bodyPr rtlCol="0">
            <a:noAutofit/>
          </a:bodyPr>
          <a:lstStyle/>
          <a:p>
            <a:pPr marL="0" indent="0">
              <a:lnSpc>
                <a:spcPct val="80000"/>
              </a:lnSpc>
              <a:spcAft>
                <a:spcPts val="0"/>
              </a:spcAft>
              <a:buNone/>
              <a:defRPr/>
            </a:pPr>
            <a:r>
              <a:rPr lang="cs-CZ" sz="2400" b="1" dirty="0">
                <a:solidFill>
                  <a:srgbClr val="002060"/>
                </a:solidFill>
              </a:rPr>
              <a:t>ZÁKLADNÍ CHARAKTERISTIKA</a:t>
            </a:r>
          </a:p>
          <a:p>
            <a:pPr>
              <a:lnSpc>
                <a:spcPct val="80000"/>
              </a:lnSpc>
              <a:spcAft>
                <a:spcPts val="0"/>
              </a:spcAft>
              <a:buFont typeface="Arial" charset="0"/>
              <a:buChar char="•"/>
              <a:defRPr/>
            </a:pPr>
            <a:r>
              <a:rPr lang="cs-CZ" sz="2200" dirty="0"/>
              <a:t>4.3.1849</a:t>
            </a:r>
          </a:p>
          <a:p>
            <a:pPr>
              <a:lnSpc>
                <a:spcPct val="80000"/>
              </a:lnSpc>
              <a:spcAft>
                <a:spcPts val="0"/>
              </a:spcAft>
              <a:buFont typeface="Arial" charset="0"/>
              <a:buChar char="•"/>
              <a:defRPr/>
            </a:pPr>
            <a:r>
              <a:rPr lang="cs-CZ" sz="2200" dirty="0" err="1"/>
              <a:t>příč</a:t>
            </a:r>
            <a:r>
              <a:rPr lang="cs-CZ" sz="2200" dirty="0"/>
              <a:t>.: porážka revoluce</a:t>
            </a:r>
          </a:p>
          <a:p>
            <a:pPr>
              <a:lnSpc>
                <a:spcPct val="80000"/>
              </a:lnSpc>
              <a:spcAft>
                <a:spcPts val="0"/>
              </a:spcAft>
              <a:buFont typeface="Arial" charset="0"/>
              <a:buChar char="•"/>
              <a:defRPr/>
            </a:pPr>
            <a:r>
              <a:rPr lang="cs-CZ" sz="2200" dirty="0" smtClean="0"/>
              <a:t>oktrojovaná, centralistická</a:t>
            </a:r>
            <a:endParaRPr lang="cs-CZ" sz="2200" dirty="0"/>
          </a:p>
          <a:p>
            <a:pPr>
              <a:lnSpc>
                <a:spcPct val="80000"/>
              </a:lnSpc>
              <a:spcAft>
                <a:spcPts val="0"/>
              </a:spcAft>
              <a:buFont typeface="Arial" charset="0"/>
              <a:buChar char="•"/>
              <a:defRPr/>
            </a:pPr>
            <a:r>
              <a:rPr lang="cs-CZ" sz="2200" dirty="0"/>
              <a:t>zčásti fiktivní, zčásti realizovaná patenty a ministerskými nařízeními </a:t>
            </a:r>
          </a:p>
          <a:p>
            <a:pPr>
              <a:lnSpc>
                <a:spcPct val="80000"/>
              </a:lnSpc>
              <a:spcAft>
                <a:spcPts val="0"/>
              </a:spcAft>
              <a:buFont typeface="Arial" charset="0"/>
              <a:buChar char="•"/>
              <a:defRPr/>
            </a:pPr>
            <a:r>
              <a:rPr lang="cs-CZ" sz="2200" b="1" dirty="0">
                <a:solidFill>
                  <a:srgbClr val="002060"/>
                </a:solidFill>
              </a:rPr>
              <a:t>FORMA VLÁDY</a:t>
            </a:r>
            <a:r>
              <a:rPr lang="cs-CZ" sz="2200" dirty="0"/>
              <a:t>: konstituční monarchie</a:t>
            </a:r>
          </a:p>
          <a:p>
            <a:pPr>
              <a:lnSpc>
                <a:spcPct val="80000"/>
              </a:lnSpc>
              <a:spcAft>
                <a:spcPts val="0"/>
              </a:spcAft>
              <a:buFont typeface="Arial" charset="0"/>
              <a:buChar char="•"/>
              <a:defRPr/>
            </a:pPr>
            <a:r>
              <a:rPr lang="cs-CZ" sz="2200" b="1" dirty="0">
                <a:solidFill>
                  <a:srgbClr val="002060"/>
                </a:solidFill>
              </a:rPr>
              <a:t>DĚLBA STÁTNÍ MOCI</a:t>
            </a:r>
            <a:r>
              <a:rPr lang="cs-CZ" sz="2200" dirty="0"/>
              <a:t>: </a:t>
            </a:r>
          </a:p>
          <a:p>
            <a:pPr lvl="1">
              <a:lnSpc>
                <a:spcPct val="80000"/>
              </a:lnSpc>
              <a:spcAft>
                <a:spcPts val="0"/>
              </a:spcAft>
              <a:buFont typeface="Wingdings" panose="05000000000000000000" pitchFamily="2" charset="2"/>
              <a:buChar char="§"/>
              <a:defRPr/>
            </a:pPr>
            <a:r>
              <a:rPr lang="cs-CZ" sz="2200" b="1" i="0" dirty="0" smtClean="0">
                <a:solidFill>
                  <a:srgbClr val="002060"/>
                </a:solidFill>
              </a:rPr>
              <a:t>L:</a:t>
            </a:r>
            <a:r>
              <a:rPr lang="cs-CZ" sz="2200" i="0" dirty="0" smtClean="0"/>
              <a:t> císař + dvoukomorový říšský sněm (nepřímo volená zemská komora a přímo volená lidová komora); zákony přijímány na základě kooperace, nouzová opatření z výlučné vůle císaře </a:t>
            </a:r>
          </a:p>
          <a:p>
            <a:pPr lvl="1">
              <a:lnSpc>
                <a:spcPct val="80000"/>
              </a:lnSpc>
              <a:spcAft>
                <a:spcPts val="0"/>
              </a:spcAft>
              <a:buFont typeface="Wingdings" panose="05000000000000000000" pitchFamily="2" charset="2"/>
              <a:buChar char="§"/>
              <a:defRPr/>
            </a:pPr>
            <a:r>
              <a:rPr lang="cs-CZ" sz="2200" b="1" i="0" dirty="0" smtClean="0">
                <a:solidFill>
                  <a:srgbClr val="002060"/>
                </a:solidFill>
              </a:rPr>
              <a:t>E:</a:t>
            </a:r>
            <a:r>
              <a:rPr lang="cs-CZ" sz="2200" i="0" dirty="0" smtClean="0"/>
              <a:t> císař + polit. neodpovědní ministři (soukromí úředníci císaře) + říšská rada jakožto poradní orgán; vztah císaře vůči parlamentu formulovaný nejednoznačně – polit. pružný výklad umožnil posílit pravomoci monarchy</a:t>
            </a:r>
          </a:p>
          <a:p>
            <a:pPr lvl="1">
              <a:lnSpc>
                <a:spcPct val="80000"/>
              </a:lnSpc>
              <a:spcAft>
                <a:spcPts val="0"/>
              </a:spcAft>
              <a:buFont typeface="Wingdings" panose="05000000000000000000" pitchFamily="2" charset="2"/>
              <a:buChar char="§"/>
              <a:defRPr/>
            </a:pPr>
            <a:r>
              <a:rPr lang="cs-CZ" sz="2200" b="1" i="0" dirty="0" smtClean="0">
                <a:solidFill>
                  <a:srgbClr val="002060"/>
                </a:solidFill>
              </a:rPr>
              <a:t>J:</a:t>
            </a:r>
            <a:r>
              <a:rPr lang="cs-CZ" sz="2200" i="0" dirty="0" smtClean="0"/>
              <a:t> nezávislé soudy; říšský soud</a:t>
            </a:r>
            <a:endParaRPr lang="cs-CZ" sz="2200" i="0" dirty="0"/>
          </a:p>
          <a:p>
            <a:pPr>
              <a:lnSpc>
                <a:spcPct val="80000"/>
              </a:lnSpc>
              <a:spcAft>
                <a:spcPts val="0"/>
              </a:spcAft>
              <a:buFont typeface="Arial" charset="0"/>
              <a:buChar char="•"/>
              <a:defRPr/>
            </a:pPr>
            <a:r>
              <a:rPr lang="cs-CZ" sz="2200" dirty="0"/>
              <a:t>zmocňovací ustanovení - § 87 </a:t>
            </a:r>
          </a:p>
          <a:p>
            <a:pPr>
              <a:lnSpc>
                <a:spcPct val="80000"/>
              </a:lnSpc>
              <a:spcAft>
                <a:spcPts val="0"/>
              </a:spcAft>
              <a:buFont typeface="Arial" charset="0"/>
              <a:buChar char="•"/>
              <a:defRPr/>
            </a:pPr>
            <a:r>
              <a:rPr lang="cs-CZ" sz="2200" dirty="0"/>
              <a:t>listina základních občanských práv, avšak dle § 12 vláda může dočasně suspendovat všechna občanská práva</a:t>
            </a:r>
          </a:p>
          <a:p>
            <a:pPr>
              <a:spcAft>
                <a:spcPts val="0"/>
              </a:spcAft>
              <a:buFont typeface="Arial" charset="0"/>
              <a:buChar char="•"/>
              <a:defRPr/>
            </a:pPr>
            <a:endParaRPr lang="cs-CZ"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1343472" y="332656"/>
            <a:ext cx="9601200" cy="1485900"/>
          </a:xfrm>
        </p:spPr>
        <p:txBody>
          <a:bodyPr/>
          <a:lstStyle/>
          <a:p>
            <a:r>
              <a:rPr lang="cs-CZ" altLang="cs-CZ" dirty="0" smtClean="0">
                <a:solidFill>
                  <a:srgbClr val="C00000"/>
                </a:solidFill>
              </a:rPr>
              <a:t>(</a:t>
            </a:r>
            <a:r>
              <a:rPr lang="cs-CZ" altLang="cs-CZ" dirty="0" err="1" smtClean="0">
                <a:solidFill>
                  <a:srgbClr val="C00000"/>
                </a:solidFill>
              </a:rPr>
              <a:t>Neo</a:t>
            </a:r>
            <a:r>
              <a:rPr lang="cs-CZ" altLang="cs-CZ" dirty="0" smtClean="0">
                <a:solidFill>
                  <a:srgbClr val="C00000"/>
                </a:solidFill>
              </a:rPr>
              <a:t>)absolutismus</a:t>
            </a:r>
          </a:p>
        </p:txBody>
      </p:sp>
      <p:sp>
        <p:nvSpPr>
          <p:cNvPr id="21507" name="Zástupný symbol pro obsah 2"/>
          <p:cNvSpPr>
            <a:spLocks noGrp="1"/>
          </p:cNvSpPr>
          <p:nvPr>
            <p:ph idx="1"/>
          </p:nvPr>
        </p:nvSpPr>
        <p:spPr>
          <a:xfrm>
            <a:off x="1055440" y="1124745"/>
            <a:ext cx="10585176" cy="5052220"/>
          </a:xfrm>
        </p:spPr>
        <p:txBody>
          <a:bodyPr>
            <a:noAutofit/>
          </a:bodyPr>
          <a:lstStyle/>
          <a:p>
            <a:r>
              <a:rPr lang="cs-CZ" altLang="cs-CZ" sz="2400" dirty="0" smtClean="0"/>
              <a:t>germanizace</a:t>
            </a:r>
          </a:p>
          <a:p>
            <a:r>
              <a:rPr lang="cs-CZ" altLang="cs-CZ" sz="2400" b="1" dirty="0" err="1" smtClean="0">
                <a:solidFill>
                  <a:srgbClr val="C00000"/>
                </a:solidFill>
              </a:rPr>
              <a:t>unitarizace</a:t>
            </a:r>
            <a:r>
              <a:rPr lang="cs-CZ" altLang="cs-CZ" sz="2400" b="1" dirty="0" smtClean="0">
                <a:solidFill>
                  <a:srgbClr val="C00000"/>
                </a:solidFill>
              </a:rPr>
              <a:t> </a:t>
            </a:r>
            <a:r>
              <a:rPr lang="cs-CZ" altLang="cs-CZ" sz="2400" dirty="0">
                <a:sym typeface="Wingdings" panose="05000000000000000000" pitchFamily="2" charset="2"/>
              </a:rPr>
              <a:t></a:t>
            </a:r>
            <a:r>
              <a:rPr lang="cs-CZ" altLang="cs-CZ" sz="2400" b="1" dirty="0" smtClean="0">
                <a:solidFill>
                  <a:srgbClr val="C00000"/>
                </a:solidFill>
              </a:rPr>
              <a:t> „korunní země“</a:t>
            </a:r>
          </a:p>
          <a:p>
            <a:r>
              <a:rPr lang="cs-CZ" altLang="cs-CZ" sz="2400" b="1" dirty="0" err="1" smtClean="0">
                <a:solidFill>
                  <a:srgbClr val="C00000"/>
                </a:solidFill>
              </a:rPr>
              <a:t>ekon</a:t>
            </a:r>
            <a:r>
              <a:rPr lang="cs-CZ" altLang="cs-CZ" sz="2400" b="1" dirty="0" smtClean="0">
                <a:solidFill>
                  <a:srgbClr val="C00000"/>
                </a:solidFill>
              </a:rPr>
              <a:t>. liberalizace x likvidace a redukce občan. a polit. práv </a:t>
            </a:r>
            <a:r>
              <a:rPr lang="cs-CZ" altLang="cs-CZ" sz="2400" dirty="0" smtClean="0"/>
              <a:t>(projevy veřejného mínění, spolčovací a shromažďovací právo) </a:t>
            </a:r>
          </a:p>
          <a:p>
            <a:r>
              <a:rPr lang="cs-CZ" altLang="cs-CZ" sz="2400" dirty="0" smtClean="0"/>
              <a:t>policejní represe</a:t>
            </a:r>
          </a:p>
          <a:p>
            <a:r>
              <a:rPr lang="cs-CZ" altLang="cs-CZ" sz="2400" dirty="0" smtClean="0"/>
              <a:t>spojenectví s církví na „koordinačním“ principu – konkordát 1855</a:t>
            </a:r>
          </a:p>
          <a:p>
            <a:r>
              <a:rPr lang="cs-CZ" altLang="cs-CZ" sz="2400" b="1" dirty="0" smtClean="0">
                <a:solidFill>
                  <a:srgbClr val="002060"/>
                </a:solidFill>
              </a:rPr>
              <a:t>L + E:</a:t>
            </a:r>
            <a:r>
              <a:rPr lang="cs-CZ" altLang="cs-CZ" sz="2400" dirty="0" smtClean="0"/>
              <a:t> centralizace, hypertrofie státního dohledu, voj.-byrokratický charakter, kolegiální vláda a monokratická ministerstva jako nový, byrokratický úřad na nejvyšší úrovni (</a:t>
            </a:r>
            <a:r>
              <a:rPr lang="cs-CZ" altLang="cs-CZ" sz="2400" dirty="0" err="1" smtClean="0"/>
              <a:t>zahr</a:t>
            </a:r>
            <a:r>
              <a:rPr lang="cs-CZ" altLang="cs-CZ" sz="2400" dirty="0" smtClean="0"/>
              <a:t>., </a:t>
            </a:r>
            <a:r>
              <a:rPr lang="cs-CZ" altLang="cs-CZ" sz="2400" dirty="0" err="1" smtClean="0"/>
              <a:t>vnitr</a:t>
            </a:r>
            <a:r>
              <a:rPr lang="cs-CZ" altLang="cs-CZ" sz="2400" dirty="0" smtClean="0"/>
              <a:t>., </a:t>
            </a:r>
            <a:r>
              <a:rPr lang="cs-CZ" altLang="cs-CZ" sz="2400" dirty="0" err="1" smtClean="0"/>
              <a:t>spravedl</a:t>
            </a:r>
            <a:r>
              <a:rPr lang="cs-CZ" altLang="cs-CZ" sz="2400" dirty="0" smtClean="0"/>
              <a:t>., </a:t>
            </a:r>
            <a:r>
              <a:rPr lang="cs-CZ" altLang="cs-CZ" sz="2400" dirty="0" err="1" smtClean="0"/>
              <a:t>fin</a:t>
            </a:r>
            <a:r>
              <a:rPr lang="cs-CZ" altLang="cs-CZ" sz="2400" dirty="0" smtClean="0"/>
              <a:t>., války)</a:t>
            </a:r>
          </a:p>
          <a:p>
            <a:r>
              <a:rPr lang="cs-CZ" altLang="cs-CZ" sz="2400" b="1" dirty="0" smtClean="0">
                <a:solidFill>
                  <a:srgbClr val="002060"/>
                </a:solidFill>
              </a:rPr>
              <a:t>J:</a:t>
            </a:r>
            <a:r>
              <a:rPr lang="cs-CZ" altLang="cs-CZ" sz="2400" dirty="0" smtClean="0"/>
              <a:t> soudcovská nezávislost se mění na „samostatnost“, odstranění porot, neveřejnost, sloučení se správou na nejnižším stupni</a:t>
            </a:r>
          </a:p>
          <a:p>
            <a:r>
              <a:rPr lang="cs-CZ" altLang="cs-CZ" sz="2400" dirty="0" smtClean="0"/>
              <a:t>obecní samospráva </a:t>
            </a:r>
            <a:r>
              <a:rPr lang="cs-CZ" altLang="cs-CZ" sz="2400" dirty="0">
                <a:sym typeface="Wingdings" panose="05000000000000000000" pitchFamily="2" charset="2"/>
              </a:rPr>
              <a:t></a:t>
            </a:r>
            <a:r>
              <a:rPr lang="cs-CZ" altLang="cs-CZ" sz="2400" dirty="0" smtClean="0"/>
              <a:t> modifikace volebních řádů, volené orgány podřízeny státním orgánům, zastavení delimitace (včleňování velkostatků do míst. obcí)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1371600" y="404664"/>
            <a:ext cx="10269016" cy="1008212"/>
          </a:xfrm>
        </p:spPr>
        <p:txBody>
          <a:bodyPr/>
          <a:lstStyle/>
          <a:p>
            <a:pPr algn="r" eaLnBrk="1" hangingPunct="1"/>
            <a:r>
              <a:rPr lang="cs-CZ" altLang="cs-CZ" dirty="0" smtClean="0">
                <a:solidFill>
                  <a:srgbClr val="C00000"/>
                </a:solidFill>
              </a:rPr>
              <a:t>Silvestrovské patenty 1851</a:t>
            </a:r>
          </a:p>
        </p:txBody>
      </p:sp>
      <p:sp>
        <p:nvSpPr>
          <p:cNvPr id="3" name="Zástupný symbol pro obsah 2"/>
          <p:cNvSpPr>
            <a:spLocks noGrp="1"/>
          </p:cNvSpPr>
          <p:nvPr>
            <p:ph idx="1"/>
          </p:nvPr>
        </p:nvSpPr>
        <p:spPr>
          <a:xfrm>
            <a:off x="1271464" y="1412876"/>
            <a:ext cx="9433048" cy="5445125"/>
          </a:xfrm>
        </p:spPr>
        <p:txBody>
          <a:bodyPr rtlCol="0">
            <a:normAutofit/>
          </a:bodyPr>
          <a:lstStyle/>
          <a:p>
            <a:pPr marL="0" indent="0">
              <a:lnSpc>
                <a:spcPct val="80000"/>
              </a:lnSpc>
              <a:spcAft>
                <a:spcPts val="0"/>
              </a:spcAft>
              <a:buNone/>
              <a:defRPr/>
            </a:pPr>
            <a:r>
              <a:rPr lang="cs-CZ" sz="2400" b="1" dirty="0">
                <a:solidFill>
                  <a:srgbClr val="002060"/>
                </a:solidFill>
              </a:rPr>
              <a:t>ZÁKLADNÍ </a:t>
            </a:r>
            <a:r>
              <a:rPr lang="cs-CZ" sz="2400" b="1" dirty="0" smtClean="0">
                <a:solidFill>
                  <a:srgbClr val="002060"/>
                </a:solidFill>
              </a:rPr>
              <a:t>CHARAKTERISTIKA</a:t>
            </a:r>
            <a:endParaRPr lang="cs-CZ" sz="2400" dirty="0"/>
          </a:p>
          <a:p>
            <a:pPr>
              <a:lnSpc>
                <a:spcPct val="80000"/>
              </a:lnSpc>
              <a:spcAft>
                <a:spcPts val="0"/>
              </a:spcAft>
              <a:buFont typeface="Arial" charset="0"/>
              <a:buChar char="•"/>
              <a:defRPr/>
            </a:pPr>
            <a:r>
              <a:rPr lang="cs-CZ" sz="2400" dirty="0"/>
              <a:t>likvidace ústavního zřízení </a:t>
            </a:r>
          </a:p>
          <a:p>
            <a:pPr>
              <a:lnSpc>
                <a:spcPct val="80000"/>
              </a:lnSpc>
              <a:spcAft>
                <a:spcPts val="0"/>
              </a:spcAft>
              <a:buFont typeface="Arial" charset="0"/>
              <a:buChar char="•"/>
              <a:defRPr/>
            </a:pPr>
            <a:r>
              <a:rPr lang="cs-CZ" sz="2400" dirty="0"/>
              <a:t>centralismus</a:t>
            </a:r>
          </a:p>
          <a:p>
            <a:pPr>
              <a:lnSpc>
                <a:spcPct val="80000"/>
              </a:lnSpc>
              <a:spcAft>
                <a:spcPts val="0"/>
              </a:spcAft>
              <a:buFont typeface="Arial" charset="0"/>
              <a:buChar char="•"/>
              <a:defRPr/>
            </a:pPr>
            <a:r>
              <a:rPr lang="cs-CZ" sz="2400" dirty="0" err="1"/>
              <a:t>polylegální</a:t>
            </a:r>
            <a:r>
              <a:rPr lang="cs-CZ" sz="2400" dirty="0"/>
              <a:t> soustava základních zákonů: 3 patenty</a:t>
            </a:r>
          </a:p>
          <a:p>
            <a:pPr>
              <a:lnSpc>
                <a:spcPct val="80000"/>
              </a:lnSpc>
              <a:spcAft>
                <a:spcPts val="0"/>
              </a:spcAft>
              <a:buFont typeface="Arial" charset="0"/>
              <a:buChar char="•"/>
              <a:defRPr/>
            </a:pPr>
            <a:r>
              <a:rPr lang="cs-CZ" sz="2400" b="1" dirty="0">
                <a:solidFill>
                  <a:srgbClr val="002060"/>
                </a:solidFill>
              </a:rPr>
              <a:t>FORMA VLÁDY</a:t>
            </a:r>
            <a:r>
              <a:rPr lang="cs-CZ" sz="2400" dirty="0"/>
              <a:t>: (</a:t>
            </a:r>
            <a:r>
              <a:rPr lang="cs-CZ" sz="2400" dirty="0" err="1"/>
              <a:t>neo</a:t>
            </a:r>
            <a:r>
              <a:rPr lang="cs-CZ" sz="2400" dirty="0"/>
              <a:t>)absolutistická monarchie</a:t>
            </a:r>
          </a:p>
          <a:p>
            <a:pPr>
              <a:lnSpc>
                <a:spcPct val="80000"/>
              </a:lnSpc>
              <a:spcAft>
                <a:spcPts val="0"/>
              </a:spcAft>
              <a:buFont typeface="Arial" charset="0"/>
              <a:buChar char="•"/>
              <a:defRPr/>
            </a:pPr>
            <a:r>
              <a:rPr lang="cs-CZ" sz="2400" b="1" dirty="0">
                <a:solidFill>
                  <a:srgbClr val="002060"/>
                </a:solidFill>
              </a:rPr>
              <a:t>DĚLBA STÁTNÍ MOCI </a:t>
            </a:r>
            <a:r>
              <a:rPr lang="cs-CZ" sz="2400" dirty="0"/>
              <a:t>není provedena:</a:t>
            </a:r>
          </a:p>
          <a:p>
            <a:pPr lvl="1">
              <a:lnSpc>
                <a:spcPct val="80000"/>
              </a:lnSpc>
              <a:spcAft>
                <a:spcPts val="0"/>
              </a:spcAft>
              <a:buFont typeface="Wingdings" panose="05000000000000000000" pitchFamily="2" charset="2"/>
              <a:buChar char="§"/>
              <a:defRPr/>
            </a:pPr>
            <a:r>
              <a:rPr lang="cs-CZ" sz="2400" i="0" dirty="0"/>
              <a:t>L, E, </a:t>
            </a:r>
            <a:r>
              <a:rPr lang="cs-CZ" sz="2400" i="0" dirty="0" smtClean="0"/>
              <a:t>J: císař </a:t>
            </a:r>
            <a:r>
              <a:rPr lang="cs-CZ" sz="2400" i="0" dirty="0"/>
              <a:t>jako vrcholný orgán státní moci</a:t>
            </a:r>
          </a:p>
          <a:p>
            <a:pPr>
              <a:lnSpc>
                <a:spcPct val="80000"/>
              </a:lnSpc>
              <a:spcAft>
                <a:spcPts val="0"/>
              </a:spcAft>
              <a:buFont typeface="Arial" charset="0"/>
              <a:buChar char="•"/>
              <a:defRPr/>
            </a:pPr>
            <a:r>
              <a:rPr lang="cs-CZ" sz="2400" dirty="0"/>
              <a:t>jednotná organizace veřejné správy: obce-okresy (nové)-kraje-země</a:t>
            </a:r>
          </a:p>
          <a:p>
            <a:pPr>
              <a:lnSpc>
                <a:spcPct val="80000"/>
              </a:lnSpc>
              <a:spcAft>
                <a:spcPts val="0"/>
              </a:spcAft>
              <a:buFont typeface="Arial" charset="0"/>
              <a:buChar char="•"/>
              <a:defRPr/>
            </a:pPr>
            <a:r>
              <a:rPr lang="cs-CZ" sz="2400" dirty="0"/>
              <a:t>ze ZPS se staly „státní cíle</a:t>
            </a:r>
            <a:r>
              <a:rPr lang="cs-CZ" sz="2400" dirty="0" smtClean="0"/>
              <a:t>“</a:t>
            </a:r>
            <a:r>
              <a:rPr lang="cs-CZ" altLang="cs-CZ" sz="2400" dirty="0">
                <a:sym typeface="Wingdings" panose="05000000000000000000" pitchFamily="2" charset="2"/>
              </a:rPr>
              <a:t></a:t>
            </a:r>
            <a:r>
              <a:rPr lang="cs-CZ" sz="2400" dirty="0" smtClean="0"/>
              <a:t> </a:t>
            </a:r>
            <a:r>
              <a:rPr lang="cs-CZ" sz="2400" dirty="0"/>
              <a:t>privilegia daná lidu</a:t>
            </a:r>
          </a:p>
          <a:p>
            <a:pPr>
              <a:lnSpc>
                <a:spcPct val="80000"/>
              </a:lnSpc>
              <a:spcAft>
                <a:spcPts val="0"/>
              </a:spcAft>
              <a:buFont typeface="Arial" charset="0"/>
              <a:buChar char="•"/>
              <a:defRPr/>
            </a:pPr>
            <a:r>
              <a:rPr lang="cs-CZ" sz="2400" dirty="0"/>
              <a:t>liberalizace ekonomiky x reglementace veřejného života</a:t>
            </a:r>
          </a:p>
          <a:p>
            <a:pPr>
              <a:spcAft>
                <a:spcPts val="0"/>
              </a:spcAft>
              <a:buFont typeface="Arial" charset="0"/>
              <a:buChar char="•"/>
              <a:defRPr/>
            </a:pP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r>
              <a:rPr lang="cs-CZ" altLang="cs-CZ" smtClean="0">
                <a:solidFill>
                  <a:srgbClr val="C00000"/>
                </a:solidFill>
              </a:rPr>
              <a:t>Konstitucionalismus</a:t>
            </a:r>
          </a:p>
        </p:txBody>
      </p:sp>
      <p:sp>
        <p:nvSpPr>
          <p:cNvPr id="24579" name="Zástupný symbol pro obsah 2"/>
          <p:cNvSpPr>
            <a:spLocks noGrp="1"/>
          </p:cNvSpPr>
          <p:nvPr>
            <p:ph idx="1"/>
          </p:nvPr>
        </p:nvSpPr>
        <p:spPr/>
        <p:txBody>
          <a:bodyPr>
            <a:normAutofit/>
          </a:bodyPr>
          <a:lstStyle/>
          <a:p>
            <a:r>
              <a:rPr lang="cs-CZ" altLang="cs-CZ" sz="2400" b="1" dirty="0">
                <a:solidFill>
                  <a:srgbClr val="C00000"/>
                </a:solidFill>
              </a:rPr>
              <a:t>zhroucení absolutismu - příčiny</a:t>
            </a:r>
            <a:r>
              <a:rPr lang="cs-CZ" altLang="cs-CZ" sz="2400" dirty="0"/>
              <a:t>: vojenské porážky v ITA, diplomatický neúspěch v německém spolku, státní bankrot </a:t>
            </a:r>
          </a:p>
          <a:p>
            <a:r>
              <a:rPr lang="cs-CZ" altLang="cs-CZ" sz="2400" dirty="0"/>
              <a:t>Říjnový diplom  </a:t>
            </a:r>
            <a:r>
              <a:rPr lang="cs-CZ" altLang="cs-CZ" sz="2400" dirty="0" smtClean="0">
                <a:sym typeface="Wingdings" panose="05000000000000000000" pitchFamily="2" charset="2"/>
              </a:rPr>
              <a:t></a:t>
            </a:r>
            <a:r>
              <a:rPr lang="cs-CZ" altLang="cs-CZ" sz="2400" dirty="0" smtClean="0"/>
              <a:t> </a:t>
            </a:r>
            <a:r>
              <a:rPr lang="cs-CZ" altLang="cs-CZ" sz="2400" dirty="0"/>
              <a:t>„rozmnožená“ Říšská rada (německé velkopodnikatelské kruhy x šlechta); principy monarchického legitimismu a státoprávního historicismu  + únorový patent</a:t>
            </a:r>
          </a:p>
          <a:p>
            <a:r>
              <a:rPr lang="cs-CZ" altLang="cs-CZ" sz="2400" dirty="0"/>
              <a:t> </a:t>
            </a:r>
            <a:r>
              <a:rPr lang="cs-CZ" altLang="cs-CZ" sz="2400" b="1" dirty="0">
                <a:solidFill>
                  <a:srgbClr val="C00000"/>
                </a:solidFill>
              </a:rPr>
              <a:t>rozvoj obecní samosprávy </a:t>
            </a:r>
            <a:r>
              <a:rPr lang="cs-CZ" altLang="cs-CZ" sz="2400" dirty="0">
                <a:sym typeface="Wingdings" panose="05000000000000000000" pitchFamily="2" charset="2"/>
              </a:rPr>
              <a:t></a:t>
            </a:r>
            <a:r>
              <a:rPr lang="cs-CZ" altLang="cs-CZ" sz="2400" dirty="0" smtClean="0"/>
              <a:t> </a:t>
            </a:r>
            <a:r>
              <a:rPr lang="cs-CZ" altLang="cs-CZ" sz="2400" dirty="0"/>
              <a:t>odraziště pro uplatnění v parlamentární politice a vyšší správě, „rozvětvení“ působnosti</a:t>
            </a:r>
          </a:p>
          <a:p>
            <a:endParaRPr lang="cs-CZ" altLang="cs-CZ" dirty="0" smtClean="0"/>
          </a:p>
          <a:p>
            <a:endParaRPr lang="cs-CZ" altLang="cs-CZ"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6528048" y="365126"/>
            <a:ext cx="4896544" cy="1325563"/>
          </a:xfrm>
        </p:spPr>
        <p:txBody>
          <a:bodyPr>
            <a:normAutofit fontScale="90000"/>
          </a:bodyPr>
          <a:lstStyle/>
          <a:p>
            <a:pPr algn="r" eaLnBrk="1" hangingPunct="1"/>
            <a:r>
              <a:rPr lang="cs-CZ" altLang="cs-CZ" dirty="0" smtClean="0">
                <a:solidFill>
                  <a:srgbClr val="C00000"/>
                </a:solidFill>
              </a:rPr>
              <a:t>Únorová (</a:t>
            </a:r>
            <a:r>
              <a:rPr lang="cs-CZ" altLang="cs-CZ" dirty="0" err="1" smtClean="0">
                <a:solidFill>
                  <a:srgbClr val="C00000"/>
                </a:solidFill>
              </a:rPr>
              <a:t>Schmerlingova</a:t>
            </a:r>
            <a:r>
              <a:rPr lang="cs-CZ" altLang="cs-CZ" dirty="0" smtClean="0">
                <a:solidFill>
                  <a:srgbClr val="C00000"/>
                </a:solidFill>
              </a:rPr>
              <a:t>) ústava 1861</a:t>
            </a:r>
          </a:p>
        </p:txBody>
      </p:sp>
      <p:sp>
        <p:nvSpPr>
          <p:cNvPr id="3" name="Zástupný symbol pro obsah 2"/>
          <p:cNvSpPr>
            <a:spLocks noGrp="1"/>
          </p:cNvSpPr>
          <p:nvPr>
            <p:ph idx="1"/>
          </p:nvPr>
        </p:nvSpPr>
        <p:spPr>
          <a:xfrm>
            <a:off x="1055440" y="365126"/>
            <a:ext cx="10657183" cy="6492875"/>
          </a:xfrm>
        </p:spPr>
        <p:txBody>
          <a:bodyPr rtlCol="0">
            <a:normAutofit fontScale="92500" lnSpcReduction="10000"/>
          </a:bodyPr>
          <a:lstStyle/>
          <a:p>
            <a:pPr marL="0" indent="0">
              <a:lnSpc>
                <a:spcPct val="80000"/>
              </a:lnSpc>
              <a:spcAft>
                <a:spcPts val="0"/>
              </a:spcAft>
              <a:buNone/>
              <a:defRPr/>
            </a:pPr>
            <a:r>
              <a:rPr lang="cs-CZ" sz="2400" b="1" dirty="0">
                <a:solidFill>
                  <a:srgbClr val="002060"/>
                </a:solidFill>
              </a:rPr>
              <a:t>ZÁKLADNÍ </a:t>
            </a:r>
            <a:r>
              <a:rPr lang="cs-CZ" sz="2400" b="1" dirty="0" smtClean="0">
                <a:solidFill>
                  <a:srgbClr val="002060"/>
                </a:solidFill>
              </a:rPr>
              <a:t>CHARAKTERISTIKA</a:t>
            </a:r>
            <a:endParaRPr lang="cs-CZ" sz="2400" b="1" dirty="0">
              <a:solidFill>
                <a:srgbClr val="002060"/>
              </a:solidFill>
            </a:endParaRPr>
          </a:p>
          <a:p>
            <a:pPr>
              <a:lnSpc>
                <a:spcPct val="80000"/>
              </a:lnSpc>
              <a:spcAft>
                <a:spcPts val="0"/>
              </a:spcAft>
              <a:buFont typeface="Arial" charset="0"/>
              <a:buChar char="•"/>
              <a:defRPr/>
            </a:pPr>
            <a:r>
              <a:rPr lang="cs-CZ" sz="2400" dirty="0"/>
              <a:t>26. 2 1861 </a:t>
            </a:r>
          </a:p>
          <a:p>
            <a:pPr>
              <a:lnSpc>
                <a:spcPct val="80000"/>
              </a:lnSpc>
              <a:spcAft>
                <a:spcPts val="0"/>
              </a:spcAft>
              <a:buFont typeface="Arial" charset="0"/>
              <a:buChar char="•"/>
              <a:defRPr/>
            </a:pPr>
            <a:r>
              <a:rPr lang="cs-CZ" sz="2400" dirty="0"/>
              <a:t>oktrojovaná</a:t>
            </a:r>
          </a:p>
          <a:p>
            <a:pPr>
              <a:lnSpc>
                <a:spcPct val="80000"/>
              </a:lnSpc>
              <a:spcAft>
                <a:spcPts val="0"/>
              </a:spcAft>
              <a:buFont typeface="Arial" charset="0"/>
              <a:buChar char="•"/>
              <a:defRPr/>
            </a:pPr>
            <a:r>
              <a:rPr lang="cs-CZ" sz="2400" dirty="0"/>
              <a:t>centralistická s náběhy k dualismu</a:t>
            </a:r>
          </a:p>
          <a:p>
            <a:pPr>
              <a:lnSpc>
                <a:spcPct val="80000"/>
              </a:lnSpc>
              <a:spcAft>
                <a:spcPts val="0"/>
              </a:spcAft>
              <a:buFont typeface="Arial" charset="0"/>
              <a:buChar char="•"/>
              <a:defRPr/>
            </a:pPr>
            <a:r>
              <a:rPr lang="cs-CZ" sz="2400" dirty="0" err="1"/>
              <a:t>polylegální</a:t>
            </a:r>
            <a:endParaRPr lang="cs-CZ" sz="2400" dirty="0"/>
          </a:p>
          <a:p>
            <a:pPr>
              <a:lnSpc>
                <a:spcPct val="80000"/>
              </a:lnSpc>
              <a:spcAft>
                <a:spcPts val="0"/>
              </a:spcAft>
              <a:buFont typeface="Arial" charset="0"/>
              <a:buChar char="•"/>
              <a:defRPr/>
            </a:pPr>
            <a:r>
              <a:rPr lang="cs-CZ" sz="2400" b="1" dirty="0">
                <a:solidFill>
                  <a:srgbClr val="002060"/>
                </a:solidFill>
              </a:rPr>
              <a:t>FORMA VLÁDY</a:t>
            </a:r>
            <a:r>
              <a:rPr lang="cs-CZ" sz="2400" dirty="0"/>
              <a:t>: konstituční monarchie</a:t>
            </a:r>
          </a:p>
          <a:p>
            <a:pPr>
              <a:lnSpc>
                <a:spcPct val="80000"/>
              </a:lnSpc>
              <a:spcAft>
                <a:spcPts val="0"/>
              </a:spcAft>
              <a:buFont typeface="Arial" charset="0"/>
              <a:buChar char="•"/>
              <a:defRPr/>
            </a:pPr>
            <a:r>
              <a:rPr lang="cs-CZ" sz="2400" b="1" dirty="0">
                <a:solidFill>
                  <a:srgbClr val="002060"/>
                </a:solidFill>
              </a:rPr>
              <a:t>DĚLBA STÁTNÍ MOCI</a:t>
            </a:r>
            <a:r>
              <a:rPr lang="cs-CZ" sz="2400" dirty="0"/>
              <a:t>: </a:t>
            </a:r>
          </a:p>
          <a:p>
            <a:pPr lvl="1">
              <a:lnSpc>
                <a:spcPct val="80000"/>
              </a:lnSpc>
              <a:spcAft>
                <a:spcPts val="0"/>
              </a:spcAft>
              <a:buFont typeface="Wingdings" panose="05000000000000000000" pitchFamily="2" charset="2"/>
              <a:buChar char="§"/>
              <a:defRPr/>
            </a:pPr>
            <a:r>
              <a:rPr lang="cs-CZ" sz="2400" b="1" i="0" dirty="0" smtClean="0">
                <a:solidFill>
                  <a:srgbClr val="002060"/>
                </a:solidFill>
              </a:rPr>
              <a:t>L:</a:t>
            </a:r>
            <a:r>
              <a:rPr lang="cs-CZ" sz="2400" i="0" dirty="0" smtClean="0"/>
              <a:t> </a:t>
            </a:r>
            <a:r>
              <a:rPr lang="cs-CZ" sz="2400" i="0" dirty="0"/>
              <a:t>císař + říšská rada jakožto říšské zastupitelstvo (1. panovníkem jmenovaná Panská sněmovna a zemskými sněmy volená Poslanecká sněmovna, 2. užší – pouze Předlitavsko a širší R-U) se dvěma komorami (poslanecká sněmovna nepřímo volená zemskými sněmy a senát jmenovaný císařem); zákony přijímány na základě kooperace; země – samosprávné celky	   </a:t>
            </a:r>
          </a:p>
          <a:p>
            <a:pPr lvl="1">
              <a:lnSpc>
                <a:spcPct val="80000"/>
              </a:lnSpc>
              <a:spcAft>
                <a:spcPts val="0"/>
              </a:spcAft>
              <a:buFont typeface="Wingdings" panose="05000000000000000000" pitchFamily="2" charset="2"/>
              <a:buChar char="§"/>
              <a:defRPr/>
            </a:pPr>
            <a:r>
              <a:rPr lang="cs-CZ" sz="2400" b="1" i="0" dirty="0" smtClean="0">
                <a:solidFill>
                  <a:srgbClr val="002060"/>
                </a:solidFill>
              </a:rPr>
              <a:t>E:</a:t>
            </a:r>
            <a:r>
              <a:rPr lang="cs-CZ" sz="2400" i="0" dirty="0" smtClean="0"/>
              <a:t> </a:t>
            </a:r>
            <a:r>
              <a:rPr lang="cs-CZ" sz="2400" i="0" dirty="0"/>
              <a:t>císař + ministři nejprve politicky neodpovědní, od roku 1867 odpovědní říšské radě a ústavě</a:t>
            </a:r>
          </a:p>
          <a:p>
            <a:pPr lvl="1">
              <a:lnSpc>
                <a:spcPct val="80000"/>
              </a:lnSpc>
              <a:spcAft>
                <a:spcPts val="0"/>
              </a:spcAft>
              <a:buFont typeface="Wingdings" panose="05000000000000000000" pitchFamily="2" charset="2"/>
              <a:buChar char="§"/>
              <a:defRPr/>
            </a:pPr>
            <a:r>
              <a:rPr lang="cs-CZ" sz="2400" b="1" i="0" dirty="0" smtClean="0">
                <a:solidFill>
                  <a:srgbClr val="002060"/>
                </a:solidFill>
              </a:rPr>
              <a:t>J:</a:t>
            </a:r>
            <a:r>
              <a:rPr lang="cs-CZ" sz="2400" i="0" dirty="0" smtClean="0"/>
              <a:t> </a:t>
            </a:r>
            <a:r>
              <a:rPr lang="cs-CZ" sz="2400" i="0" dirty="0"/>
              <a:t>soudy</a:t>
            </a:r>
          </a:p>
          <a:p>
            <a:pPr>
              <a:lnSpc>
                <a:spcPct val="80000"/>
              </a:lnSpc>
              <a:spcAft>
                <a:spcPts val="0"/>
              </a:spcAft>
              <a:buFont typeface="Arial" charset="0"/>
              <a:buChar char="•"/>
              <a:defRPr/>
            </a:pPr>
            <a:r>
              <a:rPr lang="cs-CZ" sz="2400" dirty="0"/>
              <a:t>zmocňovací ustanovení - § 13</a:t>
            </a:r>
          </a:p>
          <a:p>
            <a:pPr>
              <a:lnSpc>
                <a:spcPct val="80000"/>
              </a:lnSpc>
              <a:spcAft>
                <a:spcPts val="0"/>
              </a:spcAft>
              <a:buFont typeface="Arial" charset="0"/>
              <a:buChar char="•"/>
              <a:defRPr/>
            </a:pPr>
            <a:r>
              <a:rPr lang="cs-CZ" sz="2400" dirty="0"/>
              <a:t>zemská zřízení a volební řády do zemských sněmů </a:t>
            </a:r>
          </a:p>
          <a:p>
            <a:pPr>
              <a:lnSpc>
                <a:spcPct val="80000"/>
              </a:lnSpc>
              <a:spcAft>
                <a:spcPts val="0"/>
              </a:spcAft>
              <a:buFont typeface="Arial" charset="0"/>
              <a:buChar char="•"/>
              <a:defRPr/>
            </a:pPr>
            <a:r>
              <a:rPr lang="cs-CZ" sz="2400" dirty="0"/>
              <a:t>absence ZPS</a:t>
            </a:r>
          </a:p>
          <a:p>
            <a:pPr>
              <a:lnSpc>
                <a:spcPct val="80000"/>
              </a:lnSpc>
              <a:spcAft>
                <a:spcPts val="0"/>
              </a:spcAft>
              <a:buFont typeface="Arial" charset="0"/>
              <a:buChar char="•"/>
              <a:defRPr/>
            </a:pPr>
            <a:r>
              <a:rPr lang="cs-CZ" sz="2400" dirty="0"/>
              <a:t>1863 – 1879 secese poslanců z Č a M - protest proti porušování his. státního práva, po návratu „drobečková politika“ a tzv. státoprávní ohrazení</a:t>
            </a:r>
          </a:p>
          <a:p>
            <a:pPr>
              <a:spcAft>
                <a:spcPts val="0"/>
              </a:spcAft>
              <a:buFont typeface="Arial" charset="0"/>
              <a:buChar char="•"/>
              <a:defRPr/>
            </a:pP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Ústavní právo (Filip)</a:t>
            </a:r>
            <a:endParaRPr lang="cs-CZ" dirty="0"/>
          </a:p>
        </p:txBody>
      </p:sp>
      <p:sp>
        <p:nvSpPr>
          <p:cNvPr id="3" name="Zástupný symbol pro obsah 2"/>
          <p:cNvSpPr>
            <a:spLocks noGrp="1"/>
          </p:cNvSpPr>
          <p:nvPr>
            <p:ph idx="1"/>
          </p:nvPr>
        </p:nvSpPr>
        <p:spPr>
          <a:xfrm>
            <a:off x="1371600" y="1628800"/>
            <a:ext cx="9601200" cy="4824536"/>
          </a:xfrm>
        </p:spPr>
        <p:txBody>
          <a:bodyPr>
            <a:normAutofit lnSpcReduction="10000"/>
          </a:bodyPr>
          <a:lstStyle/>
          <a:p>
            <a:r>
              <a:rPr lang="cs-CZ" sz="2200" b="1" dirty="0" smtClean="0">
                <a:solidFill>
                  <a:srgbClr val="002060"/>
                </a:solidFill>
              </a:rPr>
              <a:t>OBJ =  soubor </a:t>
            </a:r>
            <a:r>
              <a:rPr lang="cs-CZ" sz="2200" b="1" dirty="0" err="1" smtClean="0">
                <a:solidFill>
                  <a:srgbClr val="002060"/>
                </a:solidFill>
              </a:rPr>
              <a:t>pr</a:t>
            </a:r>
            <a:r>
              <a:rPr lang="cs-CZ" sz="2200" b="1" dirty="0" smtClean="0">
                <a:solidFill>
                  <a:srgbClr val="002060"/>
                </a:solidFill>
              </a:rPr>
              <a:t>. předpisů, které regulují státně mocenské a moc omezující vztahy </a:t>
            </a:r>
            <a:r>
              <a:rPr lang="cs-CZ" sz="2200" dirty="0" smtClean="0"/>
              <a:t>(</a:t>
            </a:r>
            <a:r>
              <a:rPr lang="cs-CZ" sz="2200" dirty="0" err="1" smtClean="0"/>
              <a:t>pr</a:t>
            </a:r>
            <a:r>
              <a:rPr lang="cs-CZ" sz="2200" dirty="0" smtClean="0"/>
              <a:t>. odvětví, věd. a učeb. disciplína</a:t>
            </a:r>
          </a:p>
          <a:p>
            <a:pPr lvl="1">
              <a:buFont typeface="Wingdings" panose="05000000000000000000" pitchFamily="2" charset="2"/>
              <a:buChar char="§"/>
            </a:pPr>
            <a:r>
              <a:rPr lang="cs-CZ" sz="2200" i="0" dirty="0" smtClean="0"/>
              <a:t>součást VP a východisko všech dalších </a:t>
            </a:r>
            <a:r>
              <a:rPr lang="cs-CZ" sz="2200" i="0" dirty="0" err="1" smtClean="0"/>
              <a:t>pr</a:t>
            </a:r>
            <a:r>
              <a:rPr lang="cs-CZ" sz="2200" i="0" dirty="0" smtClean="0"/>
              <a:t>. odvětví</a:t>
            </a:r>
          </a:p>
          <a:p>
            <a:pPr lvl="1">
              <a:buFont typeface="Wingdings" panose="05000000000000000000" pitchFamily="2" charset="2"/>
              <a:buChar char="§"/>
            </a:pPr>
            <a:r>
              <a:rPr lang="cs-CZ" sz="2200" i="0" dirty="0" smtClean="0"/>
              <a:t>ve VP </a:t>
            </a:r>
            <a:r>
              <a:rPr lang="cs-CZ" sz="2200" i="0" dirty="0" err="1" smtClean="0"/>
              <a:t>enumerativnost</a:t>
            </a:r>
            <a:r>
              <a:rPr lang="cs-CZ" sz="2200" i="0" dirty="0" smtClean="0"/>
              <a:t> st. pretenzí x v SP legální licence</a:t>
            </a:r>
          </a:p>
          <a:p>
            <a:r>
              <a:rPr lang="cs-CZ" sz="2200" b="1" dirty="0" smtClean="0">
                <a:solidFill>
                  <a:srgbClr val="002060"/>
                </a:solidFill>
              </a:rPr>
              <a:t>SUBJ = ústavně zaručené subjektivní veřejné právo</a:t>
            </a:r>
          </a:p>
          <a:p>
            <a:r>
              <a:rPr lang="cs-CZ" sz="2200" b="1" dirty="0" smtClean="0">
                <a:solidFill>
                  <a:srgbClr val="002060"/>
                </a:solidFill>
              </a:rPr>
              <a:t>FCE (? k čemu slouží) </a:t>
            </a:r>
            <a:r>
              <a:rPr lang="cs-CZ" sz="2200" b="1" dirty="0" smtClean="0">
                <a:solidFill>
                  <a:srgbClr val="002060"/>
                </a:solidFill>
                <a:sym typeface="Wingdings" panose="05000000000000000000" pitchFamily="2" charset="2"/>
              </a:rPr>
              <a:t> </a:t>
            </a:r>
            <a:r>
              <a:rPr lang="cs-CZ" sz="2200" b="1" dirty="0" smtClean="0">
                <a:solidFill>
                  <a:srgbClr val="002060"/>
                </a:solidFill>
              </a:rPr>
              <a:t>regulace fundamentálních spol. vztahů</a:t>
            </a:r>
          </a:p>
          <a:p>
            <a:r>
              <a:rPr lang="cs-CZ" sz="2200" b="1" dirty="0" smtClean="0">
                <a:solidFill>
                  <a:srgbClr val="002060"/>
                </a:solidFill>
              </a:rPr>
              <a:t>PŘEDMĚT (? co se reguluje)</a:t>
            </a:r>
          </a:p>
          <a:p>
            <a:pPr lvl="1">
              <a:buFont typeface="Wingdings" panose="05000000000000000000" pitchFamily="2" charset="2"/>
              <a:buChar char="§"/>
            </a:pPr>
            <a:r>
              <a:rPr lang="cs-CZ" sz="2200" i="0" dirty="0" smtClean="0"/>
              <a:t>spol. vztahy, které:</a:t>
            </a:r>
          </a:p>
          <a:p>
            <a:pPr lvl="2">
              <a:buFont typeface="Wingdings" panose="05000000000000000000" pitchFamily="2" charset="2"/>
              <a:buChar char="§"/>
            </a:pPr>
            <a:r>
              <a:rPr lang="cs-CZ" sz="2200" dirty="0" smtClean="0"/>
              <a:t>vyjadřují nejobecnější povahu státu a st. moci (hodnoty, principy)</a:t>
            </a:r>
          </a:p>
          <a:p>
            <a:pPr lvl="2">
              <a:buFont typeface="Wingdings" panose="05000000000000000000" pitchFamily="2" charset="2"/>
              <a:buChar char="§"/>
            </a:pPr>
            <a:r>
              <a:rPr lang="cs-CZ" sz="2200" i="0" dirty="0" smtClean="0"/>
              <a:t>vyjadřují formu výkonu a organizaci st. moci</a:t>
            </a:r>
          </a:p>
          <a:p>
            <a:pPr lvl="2">
              <a:buFont typeface="Wingdings" panose="05000000000000000000" pitchFamily="2" charset="2"/>
              <a:buChar char="§"/>
            </a:pPr>
            <a:r>
              <a:rPr lang="cs-CZ" sz="2200" dirty="0" smtClean="0"/>
              <a:t>vyjadřují národní a menšinová práva</a:t>
            </a:r>
          </a:p>
          <a:p>
            <a:pPr lvl="2">
              <a:buFont typeface="Wingdings" panose="05000000000000000000" pitchFamily="2" charset="2"/>
              <a:buChar char="§"/>
            </a:pPr>
            <a:r>
              <a:rPr lang="cs-CZ" sz="2200" i="0" dirty="0" smtClean="0"/>
              <a:t>vyjadřují st. suverenitu dovnitř (jedinec - stát) a navenek (stát - stát)</a:t>
            </a:r>
          </a:p>
          <a:p>
            <a:endParaRPr lang="cs-CZ" sz="2200" dirty="0"/>
          </a:p>
        </p:txBody>
      </p:sp>
    </p:spTree>
    <p:extLst>
      <p:ext uri="{BB962C8B-B14F-4D97-AF65-F5344CB8AC3E}">
        <p14:creationId xmlns:p14="http://schemas.microsoft.com/office/powerpoint/2010/main" val="24704555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7032104" y="365126"/>
            <a:ext cx="4320480" cy="1325563"/>
          </a:xfrm>
        </p:spPr>
        <p:txBody>
          <a:bodyPr/>
          <a:lstStyle/>
          <a:p>
            <a:pPr algn="r" eaLnBrk="1" hangingPunct="1"/>
            <a:r>
              <a:rPr lang="cs-CZ" altLang="cs-CZ" dirty="0" smtClean="0">
                <a:solidFill>
                  <a:srgbClr val="C00000"/>
                </a:solidFill>
              </a:rPr>
              <a:t>Prosincová ústava 1867</a:t>
            </a:r>
          </a:p>
        </p:txBody>
      </p:sp>
      <p:sp>
        <p:nvSpPr>
          <p:cNvPr id="3" name="Zástupný symbol pro obsah 2"/>
          <p:cNvSpPr>
            <a:spLocks noGrp="1"/>
          </p:cNvSpPr>
          <p:nvPr>
            <p:ph idx="1"/>
          </p:nvPr>
        </p:nvSpPr>
        <p:spPr>
          <a:xfrm>
            <a:off x="1055440" y="908720"/>
            <a:ext cx="10873208" cy="5832648"/>
          </a:xfrm>
        </p:spPr>
        <p:txBody>
          <a:bodyPr rtlCol="0">
            <a:normAutofit fontScale="92500" lnSpcReduction="20000"/>
          </a:bodyPr>
          <a:lstStyle/>
          <a:p>
            <a:pPr marL="0" indent="0">
              <a:spcAft>
                <a:spcPts val="0"/>
              </a:spcAft>
              <a:buNone/>
              <a:defRPr/>
            </a:pPr>
            <a:r>
              <a:rPr lang="cs-CZ" sz="2400" b="1" dirty="0">
                <a:solidFill>
                  <a:srgbClr val="002060"/>
                </a:solidFill>
              </a:rPr>
              <a:t>ZÁKLADNÍ </a:t>
            </a:r>
            <a:r>
              <a:rPr lang="cs-CZ" sz="2400" b="1" dirty="0" smtClean="0">
                <a:solidFill>
                  <a:srgbClr val="002060"/>
                </a:solidFill>
              </a:rPr>
              <a:t>CHARAKTERISTIKA</a:t>
            </a:r>
            <a:endParaRPr lang="cs-CZ" sz="2400" b="1" dirty="0">
              <a:solidFill>
                <a:srgbClr val="002060"/>
              </a:solidFill>
            </a:endParaRPr>
          </a:p>
          <a:p>
            <a:pPr>
              <a:spcAft>
                <a:spcPts val="0"/>
              </a:spcAft>
              <a:buFont typeface="Arial" charset="0"/>
              <a:buChar char="•"/>
              <a:defRPr/>
            </a:pPr>
            <a:r>
              <a:rPr lang="cs-CZ" sz="2400" dirty="0" err="1"/>
              <a:t>příč</a:t>
            </a:r>
            <a:r>
              <a:rPr lang="cs-CZ" sz="2400" dirty="0"/>
              <a:t>.: porážka v prusko-rakouské válce</a:t>
            </a:r>
          </a:p>
          <a:p>
            <a:pPr>
              <a:spcAft>
                <a:spcPts val="0"/>
              </a:spcAft>
              <a:buFont typeface="Arial" charset="0"/>
              <a:buChar char="•"/>
              <a:defRPr/>
            </a:pPr>
            <a:r>
              <a:rPr lang="cs-CZ" sz="2400" b="1" dirty="0">
                <a:solidFill>
                  <a:srgbClr val="002060"/>
                </a:solidFill>
              </a:rPr>
              <a:t>dohodnutá </a:t>
            </a:r>
            <a:r>
              <a:rPr lang="cs-CZ" sz="2400" dirty="0"/>
              <a:t>(přijata říšským sněmem)</a:t>
            </a:r>
          </a:p>
          <a:p>
            <a:pPr>
              <a:spcAft>
                <a:spcPts val="0"/>
              </a:spcAft>
              <a:buFont typeface="Arial" charset="0"/>
              <a:buChar char="•"/>
              <a:defRPr/>
            </a:pPr>
            <a:r>
              <a:rPr lang="cs-CZ" sz="2400" b="1" dirty="0">
                <a:solidFill>
                  <a:srgbClr val="002060"/>
                </a:solidFill>
              </a:rPr>
              <a:t>decentralistická</a:t>
            </a:r>
            <a:r>
              <a:rPr lang="cs-CZ" sz="2400" dirty="0"/>
              <a:t> (R-U dualismus; kombinace personální a reálné unie); „zbytková“ pravomoc a působnost zemských sněmů v podružnějších věcech</a:t>
            </a:r>
          </a:p>
          <a:p>
            <a:pPr>
              <a:spcAft>
                <a:spcPts val="0"/>
              </a:spcAft>
              <a:buFont typeface="Arial" charset="0"/>
              <a:buChar char="•"/>
              <a:defRPr/>
            </a:pPr>
            <a:r>
              <a:rPr lang="cs-CZ" sz="2400" dirty="0" err="1"/>
              <a:t>polylegální</a:t>
            </a:r>
            <a:endParaRPr lang="cs-CZ" sz="2400" dirty="0"/>
          </a:p>
          <a:p>
            <a:pPr>
              <a:spcAft>
                <a:spcPts val="0"/>
              </a:spcAft>
              <a:buFont typeface="Arial" charset="0"/>
              <a:buChar char="•"/>
              <a:defRPr/>
            </a:pPr>
            <a:r>
              <a:rPr lang="cs-CZ" sz="2400" dirty="0"/>
              <a:t>spojení principu monarchické legitimity a suverenity lidu </a:t>
            </a:r>
            <a:r>
              <a:rPr lang="cs-CZ" altLang="cs-CZ" sz="2400" dirty="0">
                <a:sym typeface="Wingdings" panose="05000000000000000000" pitchFamily="2" charset="2"/>
              </a:rPr>
              <a:t></a:t>
            </a:r>
            <a:r>
              <a:rPr lang="cs-CZ" sz="2400" dirty="0" smtClean="0"/>
              <a:t> </a:t>
            </a:r>
            <a:r>
              <a:rPr lang="cs-CZ" sz="2400" dirty="0"/>
              <a:t>návaznost na březnovou ústavu z roku 1849</a:t>
            </a:r>
          </a:p>
          <a:p>
            <a:pPr>
              <a:spcAft>
                <a:spcPts val="0"/>
              </a:spcAft>
              <a:buFont typeface="Arial" charset="0"/>
              <a:buChar char="•"/>
              <a:defRPr/>
            </a:pPr>
            <a:r>
              <a:rPr lang="cs-CZ" sz="2400" dirty="0"/>
              <a:t>katalog ZPS vzorem pro Ústavu 1920</a:t>
            </a:r>
          </a:p>
          <a:p>
            <a:pPr>
              <a:spcAft>
                <a:spcPts val="0"/>
              </a:spcAft>
              <a:buFont typeface="Arial" charset="0"/>
              <a:buChar char="•"/>
              <a:defRPr/>
            </a:pPr>
            <a:r>
              <a:rPr lang="cs-CZ" sz="2400" b="1" dirty="0">
                <a:solidFill>
                  <a:srgbClr val="002060"/>
                </a:solidFill>
              </a:rPr>
              <a:t>FORMA VLÁDY</a:t>
            </a:r>
            <a:r>
              <a:rPr lang="cs-CZ" sz="2400" dirty="0"/>
              <a:t>: konstituční monarchie</a:t>
            </a:r>
          </a:p>
          <a:p>
            <a:pPr>
              <a:spcAft>
                <a:spcPts val="0"/>
              </a:spcAft>
              <a:buFont typeface="Arial" charset="0"/>
              <a:buChar char="•"/>
              <a:defRPr/>
            </a:pPr>
            <a:r>
              <a:rPr lang="cs-CZ" sz="2400" b="1" dirty="0">
                <a:solidFill>
                  <a:srgbClr val="002060"/>
                </a:solidFill>
              </a:rPr>
              <a:t>STRIKTNÍ DĚLBA STÁTNÍ MOCI</a:t>
            </a:r>
            <a:r>
              <a:rPr lang="cs-CZ" sz="2400" dirty="0"/>
              <a:t>:</a:t>
            </a:r>
          </a:p>
          <a:p>
            <a:pPr lvl="1">
              <a:spcAft>
                <a:spcPts val="0"/>
              </a:spcAft>
              <a:buFont typeface="Wingdings" panose="05000000000000000000" pitchFamily="2" charset="2"/>
              <a:buChar char="§"/>
              <a:defRPr/>
            </a:pPr>
            <a:r>
              <a:rPr lang="cs-CZ" sz="2400" b="1" i="0" dirty="0" smtClean="0">
                <a:solidFill>
                  <a:srgbClr val="002060"/>
                </a:solidFill>
              </a:rPr>
              <a:t>L:</a:t>
            </a:r>
            <a:r>
              <a:rPr lang="cs-CZ" sz="2400" i="0" dirty="0" smtClean="0"/>
              <a:t> </a:t>
            </a:r>
            <a:r>
              <a:rPr lang="cs-CZ" sz="2400" i="0" dirty="0"/>
              <a:t>císař + dvoukomorová říšská rada (poslanecká sněmovna volena nepřímo zemskými sněmy a panská sněmovna jmenovaná císařem); zákony přijímány na základě kooperace; nouzová a jiná opatření z výlučné vůle císaře v oboru panovnických prerogativ (armáda, zahraniční politika) – u nouzových opatření podmínka kontrasignace příslušného ministra</a:t>
            </a:r>
          </a:p>
          <a:p>
            <a:pPr lvl="1">
              <a:spcAft>
                <a:spcPts val="0"/>
              </a:spcAft>
              <a:buFont typeface="Wingdings" panose="05000000000000000000" pitchFamily="2" charset="2"/>
              <a:buChar char="§"/>
              <a:defRPr/>
            </a:pPr>
            <a:r>
              <a:rPr lang="cs-CZ" sz="2400" b="1" i="0" dirty="0" smtClean="0">
                <a:solidFill>
                  <a:srgbClr val="002060"/>
                </a:solidFill>
              </a:rPr>
              <a:t>E:</a:t>
            </a:r>
            <a:r>
              <a:rPr lang="cs-CZ" sz="2400" i="0" dirty="0" smtClean="0"/>
              <a:t> </a:t>
            </a:r>
            <a:r>
              <a:rPr lang="cs-CZ" sz="2400" i="0" dirty="0"/>
              <a:t>císař + ústavně odpovědní ministři</a:t>
            </a:r>
          </a:p>
          <a:p>
            <a:pPr lvl="1">
              <a:spcAft>
                <a:spcPts val="0"/>
              </a:spcAft>
              <a:buFont typeface="Wingdings" panose="05000000000000000000" pitchFamily="2" charset="2"/>
              <a:buChar char="§"/>
              <a:defRPr/>
            </a:pPr>
            <a:r>
              <a:rPr lang="cs-CZ" sz="2400" b="1" i="0" dirty="0" smtClean="0">
                <a:solidFill>
                  <a:srgbClr val="002060"/>
                </a:solidFill>
              </a:rPr>
              <a:t>J:</a:t>
            </a:r>
            <a:r>
              <a:rPr lang="cs-CZ" sz="2400" i="0" dirty="0" smtClean="0"/>
              <a:t> </a:t>
            </a:r>
            <a:r>
              <a:rPr lang="cs-CZ" sz="2400" i="0" dirty="0"/>
              <a:t>nezávislé soudy, ústavní soudnictví reprezentované Říšským soudem</a:t>
            </a:r>
          </a:p>
          <a:p>
            <a:pPr marL="0" indent="0">
              <a:spcAft>
                <a:spcPts val="0"/>
              </a:spcAft>
              <a:buNone/>
              <a:defRPr/>
            </a:pPr>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r>
              <a:rPr lang="cs-CZ" altLang="cs-CZ" smtClean="0">
                <a:solidFill>
                  <a:srgbClr val="C00000"/>
                </a:solidFill>
              </a:rPr>
              <a:t>Rakousko-uherský dualismus</a:t>
            </a:r>
          </a:p>
        </p:txBody>
      </p:sp>
      <p:sp>
        <p:nvSpPr>
          <p:cNvPr id="25603" name="Zástupný symbol pro obsah 1"/>
          <p:cNvSpPr>
            <a:spLocks noGrp="1"/>
          </p:cNvSpPr>
          <p:nvPr>
            <p:ph idx="1"/>
          </p:nvPr>
        </p:nvSpPr>
        <p:spPr>
          <a:xfrm>
            <a:off x="1199456" y="1700808"/>
            <a:ext cx="10657184" cy="4752528"/>
          </a:xfrm>
        </p:spPr>
        <p:txBody>
          <a:bodyPr>
            <a:noAutofit/>
          </a:bodyPr>
          <a:lstStyle/>
          <a:p>
            <a:r>
              <a:rPr lang="cs-CZ" altLang="cs-CZ" sz="2400" b="1" dirty="0" smtClean="0">
                <a:solidFill>
                  <a:srgbClr val="002060"/>
                </a:solidFill>
              </a:rPr>
              <a:t>VYROVNÁNÍ</a:t>
            </a:r>
            <a:r>
              <a:rPr lang="cs-CZ" altLang="cs-CZ" sz="2400" dirty="0" smtClean="0"/>
              <a:t>:</a:t>
            </a:r>
          </a:p>
          <a:p>
            <a:pPr lvl="1"/>
            <a:r>
              <a:rPr lang="cs-CZ" altLang="cs-CZ" sz="2400" i="0" dirty="0" smtClean="0"/>
              <a:t>státoprávní</a:t>
            </a:r>
          </a:p>
          <a:p>
            <a:pPr lvl="1"/>
            <a:r>
              <a:rPr lang="cs-CZ" altLang="cs-CZ" sz="2400" i="0" dirty="0" smtClean="0"/>
              <a:t>finanční – společné náklady v poměru 70:30, od r. 1899 v poměru cca 65:34</a:t>
            </a:r>
          </a:p>
          <a:p>
            <a:pPr lvl="1"/>
            <a:r>
              <a:rPr lang="cs-CZ" altLang="cs-CZ" sz="2400" i="0" dirty="0" smtClean="0"/>
              <a:t>národohospodářské</a:t>
            </a:r>
          </a:p>
          <a:p>
            <a:r>
              <a:rPr lang="cs-CZ" altLang="cs-CZ" sz="2400" b="1" dirty="0" smtClean="0">
                <a:solidFill>
                  <a:srgbClr val="002060"/>
                </a:solidFill>
              </a:rPr>
              <a:t>PŮSOBNOST ÚSTŘEDNÍCH ORGÁNŮ</a:t>
            </a:r>
            <a:r>
              <a:rPr lang="cs-CZ" altLang="cs-CZ" sz="2400" dirty="0" smtClean="0"/>
              <a:t>:</a:t>
            </a:r>
          </a:p>
          <a:p>
            <a:pPr lvl="1"/>
            <a:r>
              <a:rPr lang="cs-CZ" altLang="cs-CZ" sz="2400" i="0" dirty="0" smtClean="0"/>
              <a:t>věci „pragmaticky společné“</a:t>
            </a:r>
            <a:r>
              <a:rPr lang="cs-CZ" altLang="cs-CZ" sz="2400" i="0" dirty="0">
                <a:sym typeface="Wingdings" panose="05000000000000000000" pitchFamily="2" charset="2"/>
              </a:rPr>
              <a:t></a:t>
            </a:r>
            <a:r>
              <a:rPr lang="cs-CZ" altLang="cs-CZ" sz="2400" i="0" dirty="0" smtClean="0"/>
              <a:t> solidární obrana, odtud zahraničí a vojenství</a:t>
            </a:r>
          </a:p>
          <a:p>
            <a:pPr lvl="1"/>
            <a:r>
              <a:rPr lang="cs-CZ" altLang="cs-CZ" sz="2400" i="0" dirty="0" smtClean="0"/>
              <a:t>věci „dualisticky společné“</a:t>
            </a:r>
            <a:r>
              <a:rPr lang="cs-CZ" altLang="cs-CZ" sz="2400" i="0" dirty="0">
                <a:sym typeface="Wingdings" panose="05000000000000000000" pitchFamily="2" charset="2"/>
              </a:rPr>
              <a:t></a:t>
            </a:r>
            <a:r>
              <a:rPr lang="cs-CZ" altLang="cs-CZ" sz="2400" i="0" dirty="0" smtClean="0"/>
              <a:t> zahraniční obchod, cla</a:t>
            </a:r>
          </a:p>
          <a:p>
            <a:r>
              <a:rPr lang="cs-CZ" altLang="cs-CZ" sz="2400" b="1" dirty="0" smtClean="0">
                <a:solidFill>
                  <a:srgbClr val="002060"/>
                </a:solidFill>
              </a:rPr>
              <a:t>SPOLEČNÉ ÚSTŘEDNÍ ORGÁNY</a:t>
            </a:r>
            <a:r>
              <a:rPr lang="cs-CZ" altLang="cs-CZ" sz="2400" dirty="0" smtClean="0"/>
              <a:t>:</a:t>
            </a:r>
          </a:p>
          <a:p>
            <a:pPr lvl="1"/>
            <a:r>
              <a:rPr lang="cs-CZ" altLang="cs-CZ" sz="2400" i="0" dirty="0" smtClean="0"/>
              <a:t>ministerstva</a:t>
            </a:r>
          </a:p>
          <a:p>
            <a:pPr lvl="1"/>
            <a:r>
              <a:rPr lang="cs-CZ" altLang="cs-CZ" sz="2400" i="0" dirty="0" smtClean="0"/>
              <a:t>delegace </a:t>
            </a:r>
          </a:p>
          <a:p>
            <a:endParaRPr lang="cs-CZ" altLang="cs-CZ" sz="2400" dirty="0" smtClean="0"/>
          </a:p>
        </p:txBody>
      </p:sp>
    </p:spTree>
    <p:extLst>
      <p:ext uri="{BB962C8B-B14F-4D97-AF65-F5344CB8AC3E}">
        <p14:creationId xmlns:p14="http://schemas.microsoft.com/office/powerpoint/2010/main" val="1670259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Přímá spojnice 33"/>
          <p:cNvCxnSpPr>
            <a:stCxn id="14" idx="0"/>
            <a:endCxn id="4" idx="2"/>
          </p:cNvCxnSpPr>
          <p:nvPr/>
        </p:nvCxnSpPr>
        <p:spPr>
          <a:xfrm flipH="1" flipV="1">
            <a:off x="6015039" y="1377950"/>
            <a:ext cx="3259137" cy="17780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Přímá spojnice 30"/>
          <p:cNvCxnSpPr>
            <a:stCxn id="13" idx="0"/>
            <a:endCxn id="4" idx="2"/>
          </p:cNvCxnSpPr>
          <p:nvPr/>
        </p:nvCxnSpPr>
        <p:spPr>
          <a:xfrm flipH="1" flipV="1">
            <a:off x="6015038" y="1377950"/>
            <a:ext cx="1035050" cy="17780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Přímá spojnice 24"/>
          <p:cNvCxnSpPr>
            <a:stCxn id="12" idx="0"/>
            <a:endCxn id="4" idx="2"/>
          </p:cNvCxnSpPr>
          <p:nvPr/>
        </p:nvCxnSpPr>
        <p:spPr>
          <a:xfrm flipV="1">
            <a:off x="4827588" y="1377950"/>
            <a:ext cx="1187450" cy="17780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Přímá spojnice 27"/>
          <p:cNvCxnSpPr>
            <a:stCxn id="10" idx="0"/>
            <a:endCxn id="4" idx="2"/>
          </p:cNvCxnSpPr>
          <p:nvPr/>
        </p:nvCxnSpPr>
        <p:spPr>
          <a:xfrm flipV="1">
            <a:off x="2603500" y="1377950"/>
            <a:ext cx="3411538" cy="177800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6630" name="Nadpis 1"/>
          <p:cNvSpPr>
            <a:spLocks noGrp="1"/>
          </p:cNvSpPr>
          <p:nvPr>
            <p:ph type="title"/>
          </p:nvPr>
        </p:nvSpPr>
        <p:spPr>
          <a:xfrm>
            <a:off x="1316831" y="235744"/>
            <a:ext cx="2808288" cy="1501775"/>
          </a:xfrm>
        </p:spPr>
        <p:txBody>
          <a:bodyPr>
            <a:normAutofit fontScale="90000"/>
          </a:bodyPr>
          <a:lstStyle/>
          <a:p>
            <a:r>
              <a:rPr lang="cs-CZ" altLang="cs-CZ" dirty="0" smtClean="0">
                <a:solidFill>
                  <a:srgbClr val="C00000"/>
                </a:solidFill>
              </a:rPr>
              <a:t>Veřejná </a:t>
            </a:r>
            <a:br>
              <a:rPr lang="cs-CZ" altLang="cs-CZ" dirty="0" smtClean="0">
                <a:solidFill>
                  <a:srgbClr val="C00000"/>
                </a:solidFill>
              </a:rPr>
            </a:br>
            <a:r>
              <a:rPr lang="cs-CZ" altLang="cs-CZ" dirty="0" smtClean="0">
                <a:solidFill>
                  <a:srgbClr val="C00000"/>
                </a:solidFill>
              </a:rPr>
              <a:t>správa v Předlitavsku</a:t>
            </a:r>
          </a:p>
        </p:txBody>
      </p:sp>
      <p:sp>
        <p:nvSpPr>
          <p:cNvPr id="4" name="Zaoblený obdélník 3"/>
          <p:cNvSpPr/>
          <p:nvPr/>
        </p:nvSpPr>
        <p:spPr>
          <a:xfrm>
            <a:off x="5080001" y="501650"/>
            <a:ext cx="1871663" cy="8763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dirty="0"/>
              <a:t>ministerstvo vnitra</a:t>
            </a:r>
          </a:p>
        </p:txBody>
      </p:sp>
      <p:grpSp>
        <p:nvGrpSpPr>
          <p:cNvPr id="26632" name="Skupina 1"/>
          <p:cNvGrpSpPr>
            <a:grpSpLocks/>
          </p:cNvGrpSpPr>
          <p:nvPr/>
        </p:nvGrpSpPr>
        <p:grpSpPr bwMode="auto">
          <a:xfrm>
            <a:off x="1992314" y="2457450"/>
            <a:ext cx="8047037" cy="508000"/>
            <a:chOff x="468313" y="2457450"/>
            <a:chExt cx="8047037" cy="508000"/>
          </a:xfrm>
        </p:grpSpPr>
        <p:cxnSp>
          <p:nvCxnSpPr>
            <p:cNvPr id="6" name="Přímá spojnice se šipkou 5"/>
            <p:cNvCxnSpPr/>
            <p:nvPr/>
          </p:nvCxnSpPr>
          <p:spPr>
            <a:xfrm>
              <a:off x="468313" y="2708275"/>
              <a:ext cx="804703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Ovál 6"/>
            <p:cNvSpPr/>
            <p:nvPr/>
          </p:nvSpPr>
          <p:spPr>
            <a:xfrm>
              <a:off x="1722438" y="2457450"/>
              <a:ext cx="936625" cy="503238"/>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cs-CZ" sz="1500" dirty="0"/>
                <a:t>1855</a:t>
              </a:r>
            </a:p>
          </p:txBody>
        </p:sp>
        <p:sp>
          <p:nvSpPr>
            <p:cNvPr id="8" name="Ovál 7"/>
            <p:cNvSpPr/>
            <p:nvPr/>
          </p:nvSpPr>
          <p:spPr>
            <a:xfrm>
              <a:off x="3941763" y="2462213"/>
              <a:ext cx="936625" cy="50323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cs-CZ" sz="1500" dirty="0"/>
                <a:t>1862</a:t>
              </a:r>
            </a:p>
          </p:txBody>
        </p:sp>
        <p:sp>
          <p:nvSpPr>
            <p:cNvPr id="9" name="Ovál 8"/>
            <p:cNvSpPr/>
            <p:nvPr/>
          </p:nvSpPr>
          <p:spPr>
            <a:xfrm>
              <a:off x="6169025" y="2457450"/>
              <a:ext cx="936625" cy="503238"/>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cs-CZ" sz="1500" dirty="0"/>
                <a:t>1868</a:t>
              </a:r>
            </a:p>
          </p:txBody>
        </p:sp>
      </p:grpSp>
      <p:sp>
        <p:nvSpPr>
          <p:cNvPr id="10" name="Zaoblený obdélník 9"/>
          <p:cNvSpPr/>
          <p:nvPr/>
        </p:nvSpPr>
        <p:spPr>
          <a:xfrm>
            <a:off x="1631950" y="3155950"/>
            <a:ext cx="1943100"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zem. místodržitelství (místodržitel)</a:t>
            </a:r>
          </a:p>
        </p:txBody>
      </p:sp>
      <p:sp>
        <p:nvSpPr>
          <p:cNvPr id="12" name="Zaoblený obdélník 11"/>
          <p:cNvSpPr/>
          <p:nvPr/>
        </p:nvSpPr>
        <p:spPr>
          <a:xfrm>
            <a:off x="3854450" y="3155950"/>
            <a:ext cx="1944688"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zem. místodržitelství (místodržitel)</a:t>
            </a:r>
          </a:p>
        </p:txBody>
      </p:sp>
      <p:sp>
        <p:nvSpPr>
          <p:cNvPr id="13" name="Zaoblený obdélník 12"/>
          <p:cNvSpPr/>
          <p:nvPr/>
        </p:nvSpPr>
        <p:spPr>
          <a:xfrm>
            <a:off x="6078538" y="3155950"/>
            <a:ext cx="1943100"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zem. místodržitelství (místodržitel)</a:t>
            </a:r>
          </a:p>
        </p:txBody>
      </p:sp>
      <p:sp>
        <p:nvSpPr>
          <p:cNvPr id="14" name="Zaoblený obdélník 13"/>
          <p:cNvSpPr/>
          <p:nvPr/>
        </p:nvSpPr>
        <p:spPr>
          <a:xfrm>
            <a:off x="8301039" y="3155950"/>
            <a:ext cx="1944687"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zem. místodržitelství (místodržitel)</a:t>
            </a:r>
          </a:p>
        </p:txBody>
      </p:sp>
      <p:sp>
        <p:nvSpPr>
          <p:cNvPr id="15" name="Zaoblený obdélník 14"/>
          <p:cNvSpPr/>
          <p:nvPr/>
        </p:nvSpPr>
        <p:spPr>
          <a:xfrm>
            <a:off x="1631950" y="4373563"/>
            <a:ext cx="1943100" cy="113665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cs-CZ" sz="2000" dirty="0"/>
              <a:t>kraj. vláda* (prezident)</a:t>
            </a:r>
          </a:p>
        </p:txBody>
      </p:sp>
      <p:sp>
        <p:nvSpPr>
          <p:cNvPr id="16" name="Zaoblený obdélník 15"/>
          <p:cNvSpPr/>
          <p:nvPr/>
        </p:nvSpPr>
        <p:spPr>
          <a:xfrm>
            <a:off x="1631950" y="5591175"/>
            <a:ext cx="1943100"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okr. hejtmanství (hejtman)</a:t>
            </a:r>
          </a:p>
        </p:txBody>
      </p:sp>
      <p:sp>
        <p:nvSpPr>
          <p:cNvPr id="19" name="Zaoblený obdélník 18"/>
          <p:cNvSpPr/>
          <p:nvPr/>
        </p:nvSpPr>
        <p:spPr>
          <a:xfrm>
            <a:off x="3854450" y="5591175"/>
            <a:ext cx="1944688"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okr. úřad (představený)</a:t>
            </a:r>
          </a:p>
        </p:txBody>
      </p:sp>
      <p:sp>
        <p:nvSpPr>
          <p:cNvPr id="20" name="Zaoblený obdélník 19"/>
          <p:cNvSpPr/>
          <p:nvPr/>
        </p:nvSpPr>
        <p:spPr>
          <a:xfrm>
            <a:off x="6078538" y="5591175"/>
            <a:ext cx="1943100"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okr. hejtmanství (hejtman)</a:t>
            </a:r>
          </a:p>
        </p:txBody>
      </p:sp>
      <p:sp>
        <p:nvSpPr>
          <p:cNvPr id="21" name="Zaoblený obdélník 20"/>
          <p:cNvSpPr/>
          <p:nvPr/>
        </p:nvSpPr>
        <p:spPr>
          <a:xfrm>
            <a:off x="3854450" y="4386263"/>
            <a:ext cx="1944688" cy="1135062"/>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cs-CZ" sz="2000" dirty="0"/>
              <a:t>kraj. úřad* (představený)</a:t>
            </a:r>
          </a:p>
        </p:txBody>
      </p:sp>
      <p:sp>
        <p:nvSpPr>
          <p:cNvPr id="22" name="Zaoblený obdélník 21"/>
          <p:cNvSpPr/>
          <p:nvPr/>
        </p:nvSpPr>
        <p:spPr>
          <a:xfrm>
            <a:off x="8301039" y="5575300"/>
            <a:ext cx="1944687" cy="11366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2000" dirty="0"/>
              <a:t>okr. hejtmanství (hejtman)</a:t>
            </a:r>
          </a:p>
        </p:txBody>
      </p:sp>
      <p:cxnSp>
        <p:nvCxnSpPr>
          <p:cNvPr id="37" name="Přímá spojnice 36"/>
          <p:cNvCxnSpPr>
            <a:stCxn id="10" idx="2"/>
            <a:endCxn id="15" idx="0"/>
          </p:cNvCxnSpPr>
          <p:nvPr/>
        </p:nvCxnSpPr>
        <p:spPr>
          <a:xfrm>
            <a:off x="2603500" y="4292601"/>
            <a:ext cx="0" cy="8096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0" name="Přímá spojnice 39"/>
          <p:cNvCxnSpPr>
            <a:stCxn id="16" idx="0"/>
            <a:endCxn id="15" idx="2"/>
          </p:cNvCxnSpPr>
          <p:nvPr/>
        </p:nvCxnSpPr>
        <p:spPr>
          <a:xfrm flipV="1">
            <a:off x="2603500" y="5510213"/>
            <a:ext cx="0" cy="8096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5" name="Přímá spojnice 44"/>
          <p:cNvCxnSpPr>
            <a:stCxn id="12" idx="2"/>
            <a:endCxn id="21" idx="0"/>
          </p:cNvCxnSpPr>
          <p:nvPr/>
        </p:nvCxnSpPr>
        <p:spPr>
          <a:xfrm flipH="1">
            <a:off x="4827588" y="4292601"/>
            <a:ext cx="0" cy="9366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8" name="Přímá spojnice 47"/>
          <p:cNvCxnSpPr>
            <a:stCxn id="21" idx="2"/>
            <a:endCxn id="19" idx="0"/>
          </p:cNvCxnSpPr>
          <p:nvPr/>
        </p:nvCxnSpPr>
        <p:spPr>
          <a:xfrm>
            <a:off x="4827588" y="5521325"/>
            <a:ext cx="0" cy="6985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Přímá spojnice 50"/>
          <p:cNvCxnSpPr>
            <a:stCxn id="13" idx="2"/>
            <a:endCxn id="20" idx="0"/>
          </p:cNvCxnSpPr>
          <p:nvPr/>
        </p:nvCxnSpPr>
        <p:spPr>
          <a:xfrm>
            <a:off x="7050088" y="4292601"/>
            <a:ext cx="0" cy="129857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4" name="Přímá spojnice 53"/>
          <p:cNvCxnSpPr>
            <a:stCxn id="14" idx="2"/>
            <a:endCxn id="22" idx="0"/>
          </p:cNvCxnSpPr>
          <p:nvPr/>
        </p:nvCxnSpPr>
        <p:spPr>
          <a:xfrm>
            <a:off x="9274175" y="4292600"/>
            <a:ext cx="0" cy="12827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7" name="Přímá spojnice se šipkou 56"/>
          <p:cNvCxnSpPr>
            <a:stCxn id="7" idx="4"/>
          </p:cNvCxnSpPr>
          <p:nvPr/>
        </p:nvCxnSpPr>
        <p:spPr>
          <a:xfrm>
            <a:off x="3714750" y="2960688"/>
            <a:ext cx="0" cy="3636962"/>
          </a:xfrm>
          <a:prstGeom prst="straightConnector1">
            <a:avLst/>
          </a:prstGeom>
          <a:ln w="38100">
            <a:prstDash val="sysDot"/>
            <a:tailEnd type="none"/>
          </a:ln>
        </p:spPr>
        <p:style>
          <a:lnRef idx="1">
            <a:schemeClr val="dk1"/>
          </a:lnRef>
          <a:fillRef idx="0">
            <a:schemeClr val="dk1"/>
          </a:fillRef>
          <a:effectRef idx="0">
            <a:schemeClr val="dk1"/>
          </a:effectRef>
          <a:fontRef idx="minor">
            <a:schemeClr val="tx1"/>
          </a:fontRef>
        </p:style>
      </p:cxnSp>
      <p:cxnSp>
        <p:nvCxnSpPr>
          <p:cNvPr id="60" name="Přímá spojnice se šipkou 59"/>
          <p:cNvCxnSpPr/>
          <p:nvPr/>
        </p:nvCxnSpPr>
        <p:spPr>
          <a:xfrm>
            <a:off x="5948363" y="2960688"/>
            <a:ext cx="0" cy="3636962"/>
          </a:xfrm>
          <a:prstGeom prst="straightConnector1">
            <a:avLst/>
          </a:prstGeom>
          <a:ln w="38100">
            <a:prstDash val="sysDot"/>
            <a:tailEnd type="none"/>
          </a:ln>
        </p:spPr>
        <p:style>
          <a:lnRef idx="1">
            <a:schemeClr val="dk1"/>
          </a:lnRef>
          <a:fillRef idx="0">
            <a:schemeClr val="dk1"/>
          </a:fillRef>
          <a:effectRef idx="0">
            <a:schemeClr val="dk1"/>
          </a:effectRef>
          <a:fontRef idx="minor">
            <a:schemeClr val="tx1"/>
          </a:fontRef>
        </p:style>
      </p:cxnSp>
      <p:cxnSp>
        <p:nvCxnSpPr>
          <p:cNvPr id="61" name="Přímá spojnice se šipkou 60"/>
          <p:cNvCxnSpPr/>
          <p:nvPr/>
        </p:nvCxnSpPr>
        <p:spPr>
          <a:xfrm>
            <a:off x="8164513" y="2960688"/>
            <a:ext cx="0" cy="3636962"/>
          </a:xfrm>
          <a:prstGeom prst="straightConnector1">
            <a:avLst/>
          </a:prstGeom>
          <a:ln w="38100">
            <a:prstDash val="sysDot"/>
            <a:tailEnd type="none"/>
          </a:ln>
        </p:spPr>
        <p:style>
          <a:lnRef idx="1">
            <a:schemeClr val="dk1"/>
          </a:lnRef>
          <a:fillRef idx="0">
            <a:schemeClr val="dk1"/>
          </a:fillRef>
          <a:effectRef idx="0">
            <a:schemeClr val="dk1"/>
          </a:effectRef>
          <a:fontRef idx="minor">
            <a:schemeClr val="tx1"/>
          </a:fontRef>
        </p:style>
      </p:cxnSp>
      <p:sp>
        <p:nvSpPr>
          <p:cNvPr id="67" name="TextovéPole 66"/>
          <p:cNvSpPr txBox="1"/>
          <p:nvPr/>
        </p:nvSpPr>
        <p:spPr>
          <a:xfrm>
            <a:off x="8975725" y="219076"/>
            <a:ext cx="1498600" cy="708025"/>
          </a:xfrm>
          <a:prstGeom prst="rect">
            <a:avLst/>
          </a:prstGeom>
          <a:noFill/>
        </p:spPr>
        <p:txBody>
          <a:bodyPr>
            <a:spAutoFit/>
          </a:bodyPr>
          <a:lstStyle/>
          <a:p>
            <a:pPr>
              <a:defRPr/>
            </a:pPr>
            <a:r>
              <a:rPr lang="cs-CZ" sz="2000" dirty="0">
                <a:solidFill>
                  <a:schemeClr val="bg1">
                    <a:lumMod val="50000"/>
                  </a:schemeClr>
                </a:solidFill>
              </a:rPr>
              <a:t>* historická tradice</a:t>
            </a:r>
          </a:p>
        </p:txBody>
      </p:sp>
    </p:spTree>
    <p:extLst>
      <p:ext uri="{BB962C8B-B14F-4D97-AF65-F5344CB8AC3E}">
        <p14:creationId xmlns:p14="http://schemas.microsoft.com/office/powerpoint/2010/main" val="4125248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1199456" y="189661"/>
            <a:ext cx="10729191" cy="1135903"/>
          </a:xfrm>
        </p:spPr>
        <p:txBody>
          <a:bodyPr/>
          <a:lstStyle/>
          <a:p>
            <a:pPr algn="r"/>
            <a:r>
              <a:rPr lang="cs-CZ" altLang="cs-CZ" dirty="0" smtClean="0">
                <a:solidFill>
                  <a:srgbClr val="C00000"/>
                </a:solidFill>
              </a:rPr>
              <a:t>Územní samospráva v Předlitavsku 1862-1918</a:t>
            </a:r>
          </a:p>
        </p:txBody>
      </p:sp>
      <p:graphicFrame>
        <p:nvGraphicFramePr>
          <p:cNvPr id="3" name="Diagram 2"/>
          <p:cNvGraphicFramePr/>
          <p:nvPr/>
        </p:nvGraphicFramePr>
        <p:xfrm>
          <a:off x="1919536" y="1586211"/>
          <a:ext cx="8280920" cy="5155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Oblouk 13"/>
          <p:cNvSpPr/>
          <p:nvPr/>
        </p:nvSpPr>
        <p:spPr>
          <a:xfrm rot="10800000">
            <a:off x="1774826" y="4868864"/>
            <a:ext cx="936625" cy="1152525"/>
          </a:xfrm>
          <a:prstGeom prst="arc">
            <a:avLst>
              <a:gd name="adj1" fmla="val 17151827"/>
              <a:gd name="adj2" fmla="val 450864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6" name="Oblouk 15"/>
          <p:cNvSpPr/>
          <p:nvPr/>
        </p:nvSpPr>
        <p:spPr>
          <a:xfrm rot="10800000">
            <a:off x="1919288" y="3500438"/>
            <a:ext cx="944562" cy="2673350"/>
          </a:xfrm>
          <a:prstGeom prst="arc">
            <a:avLst>
              <a:gd name="adj1" fmla="val 17011795"/>
              <a:gd name="adj2" fmla="val 450864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7" name="Oblouk 16"/>
          <p:cNvSpPr/>
          <p:nvPr/>
        </p:nvSpPr>
        <p:spPr>
          <a:xfrm rot="10800000">
            <a:off x="4800600" y="4837114"/>
            <a:ext cx="863600" cy="1152525"/>
          </a:xfrm>
          <a:prstGeom prst="arc">
            <a:avLst>
              <a:gd name="adj1" fmla="val 17151827"/>
              <a:gd name="adj2" fmla="val 450864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8" name="Oblouk 17"/>
          <p:cNvSpPr/>
          <p:nvPr/>
        </p:nvSpPr>
        <p:spPr>
          <a:xfrm rot="10800000">
            <a:off x="4872038" y="3500438"/>
            <a:ext cx="863600" cy="2489200"/>
          </a:xfrm>
          <a:prstGeom prst="arc">
            <a:avLst>
              <a:gd name="adj1" fmla="val 16738304"/>
              <a:gd name="adj2" fmla="val 450864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2" name="Oblouk 21"/>
          <p:cNvSpPr/>
          <p:nvPr/>
        </p:nvSpPr>
        <p:spPr>
          <a:xfrm rot="10800000">
            <a:off x="7824788" y="4437064"/>
            <a:ext cx="863600" cy="1152525"/>
          </a:xfrm>
          <a:prstGeom prst="arc">
            <a:avLst>
              <a:gd name="adj1" fmla="val 17151827"/>
              <a:gd name="adj2" fmla="val 450864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3" name="Oblouk 22"/>
          <p:cNvSpPr/>
          <p:nvPr/>
        </p:nvSpPr>
        <p:spPr>
          <a:xfrm rot="10800000">
            <a:off x="7896225" y="3429000"/>
            <a:ext cx="863600" cy="2165350"/>
          </a:xfrm>
          <a:prstGeom prst="arc">
            <a:avLst>
              <a:gd name="adj1" fmla="val 16738304"/>
              <a:gd name="adj2" fmla="val 4709235"/>
            </a:avLst>
          </a:prstGeom>
          <a:ln w="28575">
            <a:prstDash val="sys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4" name="Zaoblený obdélník 23"/>
          <p:cNvSpPr/>
          <p:nvPr/>
        </p:nvSpPr>
        <p:spPr>
          <a:xfrm>
            <a:off x="7967664" y="2997200"/>
            <a:ext cx="2232025" cy="1944688"/>
          </a:xfrm>
          <a:prstGeom prst="roundRect">
            <a:avLst>
              <a:gd name="adj" fmla="val 5329"/>
            </a:avLst>
          </a:prstGeom>
          <a:noFill/>
          <a:ln w="381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659" name="TextovéPole 24"/>
          <p:cNvSpPr txBox="1">
            <a:spLocks noChangeArrowheads="1"/>
          </p:cNvSpPr>
          <p:nvPr/>
        </p:nvSpPr>
        <p:spPr bwMode="auto">
          <a:xfrm rot="5400000">
            <a:off x="9262269" y="3737769"/>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cs-CZ" altLang="cs-CZ">
                <a:solidFill>
                  <a:schemeClr val="accent2"/>
                </a:solidFill>
              </a:rPr>
              <a:t>představenstvo</a:t>
            </a:r>
          </a:p>
        </p:txBody>
      </p:sp>
      <p:sp>
        <p:nvSpPr>
          <p:cNvPr id="26" name="Ovál 25"/>
          <p:cNvSpPr/>
          <p:nvPr/>
        </p:nvSpPr>
        <p:spPr>
          <a:xfrm>
            <a:off x="9428163" y="1635125"/>
            <a:ext cx="1077912" cy="56673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dirty="0"/>
              <a:t>1/3</a:t>
            </a:r>
          </a:p>
        </p:txBody>
      </p:sp>
      <p:sp>
        <p:nvSpPr>
          <p:cNvPr id="27" name="Ovál 26"/>
          <p:cNvSpPr/>
          <p:nvPr/>
        </p:nvSpPr>
        <p:spPr>
          <a:xfrm>
            <a:off x="3540126" y="1125539"/>
            <a:ext cx="1368425" cy="676275"/>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dirty="0"/>
              <a:t>zájem</a:t>
            </a:r>
          </a:p>
        </p:txBody>
      </p:sp>
      <p:sp>
        <p:nvSpPr>
          <p:cNvPr id="28" name="Ovál 27"/>
          <p:cNvSpPr/>
          <p:nvPr/>
        </p:nvSpPr>
        <p:spPr>
          <a:xfrm>
            <a:off x="6527801" y="1341439"/>
            <a:ext cx="1368425" cy="676275"/>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dirty="0"/>
              <a:t>zájem</a:t>
            </a:r>
          </a:p>
        </p:txBody>
      </p:sp>
    </p:spTree>
    <p:extLst>
      <p:ext uri="{BB962C8B-B14F-4D97-AF65-F5344CB8AC3E}">
        <p14:creationId xmlns:p14="http://schemas.microsoft.com/office/powerpoint/2010/main" val="30301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2117726" y="2700338"/>
            <a:ext cx="3656013" cy="1325562"/>
          </a:xfrm>
        </p:spPr>
        <p:txBody>
          <a:bodyPr>
            <a:normAutofit fontScale="90000"/>
          </a:bodyPr>
          <a:lstStyle/>
          <a:p>
            <a:r>
              <a:rPr lang="cs-CZ" altLang="cs-CZ" smtClean="0">
                <a:solidFill>
                  <a:srgbClr val="C00000"/>
                </a:solidFill>
              </a:rPr>
              <a:t>Soudnictví v Předlitavsku</a:t>
            </a:r>
            <a:br>
              <a:rPr lang="cs-CZ" altLang="cs-CZ" smtClean="0">
                <a:solidFill>
                  <a:srgbClr val="C00000"/>
                </a:solidFill>
              </a:rPr>
            </a:br>
            <a:r>
              <a:rPr lang="cs-CZ" altLang="cs-CZ" smtClean="0">
                <a:solidFill>
                  <a:srgbClr val="C00000"/>
                </a:solidFill>
              </a:rPr>
              <a:t>1848-1918</a:t>
            </a:r>
          </a:p>
        </p:txBody>
      </p:sp>
      <p:sp>
        <p:nvSpPr>
          <p:cNvPr id="13" name="Zaoblený obdélník 12"/>
          <p:cNvSpPr/>
          <p:nvPr/>
        </p:nvSpPr>
        <p:spPr>
          <a:xfrm>
            <a:off x="7175500" y="5516564"/>
            <a:ext cx="2304876" cy="87788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dirty="0"/>
              <a:t>okresní soud</a:t>
            </a:r>
          </a:p>
        </p:txBody>
      </p:sp>
      <p:sp>
        <p:nvSpPr>
          <p:cNvPr id="15" name="Zaoblený obdélník 14"/>
          <p:cNvSpPr/>
          <p:nvPr/>
        </p:nvSpPr>
        <p:spPr>
          <a:xfrm>
            <a:off x="7175500" y="4221163"/>
            <a:ext cx="2304876" cy="8763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dirty="0"/>
              <a:t>krajský soud</a:t>
            </a:r>
          </a:p>
        </p:txBody>
      </p:sp>
      <p:sp>
        <p:nvSpPr>
          <p:cNvPr id="20" name="Zaoblený obdélník 19"/>
          <p:cNvSpPr/>
          <p:nvPr/>
        </p:nvSpPr>
        <p:spPr>
          <a:xfrm>
            <a:off x="7175500" y="2924175"/>
            <a:ext cx="2304876" cy="8778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dirty="0"/>
              <a:t>vrchní zemský soud</a:t>
            </a:r>
          </a:p>
        </p:txBody>
      </p:sp>
      <p:sp>
        <p:nvSpPr>
          <p:cNvPr id="22" name="Zaoblený obdélník 21"/>
          <p:cNvSpPr/>
          <p:nvPr/>
        </p:nvSpPr>
        <p:spPr>
          <a:xfrm>
            <a:off x="7161212" y="549275"/>
            <a:ext cx="2319163" cy="137953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dirty="0"/>
              <a:t>nejvyšší soudní a kasační dvůr</a:t>
            </a:r>
          </a:p>
        </p:txBody>
      </p:sp>
      <p:cxnSp>
        <p:nvCxnSpPr>
          <p:cNvPr id="23" name="Přímá spojnice 22"/>
          <p:cNvCxnSpPr>
            <a:stCxn id="20" idx="0"/>
            <a:endCxn id="22" idx="2"/>
          </p:cNvCxnSpPr>
          <p:nvPr/>
        </p:nvCxnSpPr>
        <p:spPr>
          <a:xfrm flipH="1" flipV="1">
            <a:off x="8320794" y="1928813"/>
            <a:ext cx="7144" cy="99536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4" name="Přímá spojnice 23"/>
          <p:cNvCxnSpPr>
            <a:stCxn id="15" idx="0"/>
            <a:endCxn id="20" idx="2"/>
          </p:cNvCxnSpPr>
          <p:nvPr/>
        </p:nvCxnSpPr>
        <p:spPr>
          <a:xfrm flipV="1">
            <a:off x="8327938" y="3802063"/>
            <a:ext cx="0" cy="41910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Přímá spojnice 24"/>
          <p:cNvCxnSpPr>
            <a:stCxn id="13" idx="0"/>
            <a:endCxn id="15" idx="2"/>
          </p:cNvCxnSpPr>
          <p:nvPr/>
        </p:nvCxnSpPr>
        <p:spPr>
          <a:xfrm flipV="1">
            <a:off x="8327938" y="5097463"/>
            <a:ext cx="0" cy="41910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0" name="Ovál 9"/>
          <p:cNvSpPr/>
          <p:nvPr/>
        </p:nvSpPr>
        <p:spPr>
          <a:xfrm>
            <a:off x="4800600" y="179389"/>
            <a:ext cx="2266950" cy="803275"/>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dirty="0"/>
              <a:t>4 stupně</a:t>
            </a:r>
          </a:p>
        </p:txBody>
      </p:sp>
      <p:sp>
        <p:nvSpPr>
          <p:cNvPr id="11" name="Ovál 10"/>
          <p:cNvSpPr/>
          <p:nvPr/>
        </p:nvSpPr>
        <p:spPr>
          <a:xfrm>
            <a:off x="3505200" y="836614"/>
            <a:ext cx="2268538" cy="803275"/>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dirty="0"/>
              <a:t>3 instance</a:t>
            </a:r>
          </a:p>
        </p:txBody>
      </p:sp>
    </p:spTree>
    <p:extLst>
      <p:ext uri="{BB962C8B-B14F-4D97-AF65-F5344CB8AC3E}">
        <p14:creationId xmlns:p14="http://schemas.microsoft.com/office/powerpoint/2010/main" val="3155302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a:xfrm>
            <a:off x="1475420" y="260648"/>
            <a:ext cx="9601200" cy="943000"/>
          </a:xfrm>
        </p:spPr>
        <p:txBody>
          <a:bodyPr/>
          <a:lstStyle/>
          <a:p>
            <a:pPr algn="r" eaLnBrk="1" hangingPunct="1"/>
            <a:r>
              <a:rPr lang="cs-CZ" altLang="cs-CZ" dirty="0" smtClean="0">
                <a:solidFill>
                  <a:srgbClr val="C00000"/>
                </a:solidFill>
              </a:rPr>
              <a:t>Volební právo do 1918</a:t>
            </a:r>
          </a:p>
        </p:txBody>
      </p:sp>
      <p:sp>
        <p:nvSpPr>
          <p:cNvPr id="3" name="Zástupný symbol pro obsah 2"/>
          <p:cNvSpPr>
            <a:spLocks noGrp="1"/>
          </p:cNvSpPr>
          <p:nvPr>
            <p:ph idx="1"/>
          </p:nvPr>
        </p:nvSpPr>
        <p:spPr>
          <a:xfrm>
            <a:off x="1055440" y="836712"/>
            <a:ext cx="10441160" cy="5832649"/>
          </a:xfrm>
        </p:spPr>
        <p:txBody>
          <a:bodyPr rtlCol="0">
            <a:normAutofit fontScale="85000" lnSpcReduction="20000"/>
          </a:bodyPr>
          <a:lstStyle/>
          <a:p>
            <a:pPr marL="0" indent="0">
              <a:spcAft>
                <a:spcPts val="0"/>
              </a:spcAft>
              <a:buNone/>
              <a:defRPr/>
            </a:pPr>
            <a:r>
              <a:rPr lang="cs-CZ" sz="2600" b="1" dirty="0">
                <a:solidFill>
                  <a:srgbClr val="002060"/>
                </a:solidFill>
              </a:rPr>
              <a:t>ZÁSADY</a:t>
            </a:r>
          </a:p>
          <a:p>
            <a:pPr>
              <a:spcAft>
                <a:spcPts val="0"/>
              </a:spcAft>
              <a:buFont typeface="Arial" charset="0"/>
              <a:buChar char="•"/>
              <a:defRPr/>
            </a:pPr>
            <a:r>
              <a:rPr lang="cs-CZ" sz="2600" b="1" dirty="0">
                <a:solidFill>
                  <a:srgbClr val="002060"/>
                </a:solidFill>
              </a:rPr>
              <a:t>jednomandátové obvody a většinový volební systém</a:t>
            </a:r>
            <a:r>
              <a:rPr lang="cs-CZ" sz="2600" dirty="0"/>
              <a:t> (k vítězství postačovala relativní většina)</a:t>
            </a:r>
          </a:p>
          <a:p>
            <a:pPr>
              <a:spcAft>
                <a:spcPts val="0"/>
              </a:spcAft>
              <a:buFont typeface="Arial" charset="0"/>
              <a:buChar char="•"/>
              <a:defRPr/>
            </a:pPr>
            <a:r>
              <a:rPr lang="cs-CZ" sz="2600" dirty="0"/>
              <a:t>některé volby tajné, jiné veřejné </a:t>
            </a:r>
          </a:p>
          <a:p>
            <a:pPr>
              <a:spcAft>
                <a:spcPts val="0"/>
              </a:spcAft>
              <a:buFont typeface="Arial" charset="0"/>
              <a:buChar char="•"/>
              <a:defRPr/>
            </a:pPr>
            <a:r>
              <a:rPr lang="cs-CZ" sz="2600" b="1" dirty="0">
                <a:solidFill>
                  <a:srgbClr val="002060"/>
                </a:solidFill>
              </a:rPr>
              <a:t>teorie zájmu</a:t>
            </a:r>
            <a:r>
              <a:rPr lang="cs-CZ" sz="2600" dirty="0"/>
              <a:t>: podíl na obstarávání veřejných záležitostí (daňové zatížení) a spol. status  jednotlivce koresponduje jeho podílu na tvorbě státní politiky</a:t>
            </a:r>
          </a:p>
          <a:p>
            <a:pPr lvl="1">
              <a:spcAft>
                <a:spcPts val="0"/>
              </a:spcAft>
              <a:buFont typeface="Wingdings" panose="05000000000000000000" pitchFamily="2" charset="2"/>
              <a:buChar char="§"/>
              <a:defRPr/>
            </a:pPr>
            <a:r>
              <a:rPr lang="cs-CZ" sz="2600" b="1" i="0" dirty="0">
                <a:solidFill>
                  <a:srgbClr val="002060"/>
                </a:solidFill>
              </a:rPr>
              <a:t>poplatnický systém</a:t>
            </a:r>
            <a:r>
              <a:rPr lang="cs-CZ" sz="2600" i="0" dirty="0"/>
              <a:t>:  volič = plátce přímých daní, majetkový cenzus vylučuje všeobecnost hlasovacího práva (další cenzy – věk, pobyt, pohlaví)</a:t>
            </a:r>
          </a:p>
          <a:p>
            <a:pPr lvl="1">
              <a:spcAft>
                <a:spcPts val="0"/>
              </a:spcAft>
              <a:buFont typeface="Wingdings" panose="05000000000000000000" pitchFamily="2" charset="2"/>
              <a:buChar char="§"/>
              <a:defRPr/>
            </a:pPr>
            <a:r>
              <a:rPr lang="cs-CZ" sz="2600" b="1" i="0" dirty="0">
                <a:solidFill>
                  <a:srgbClr val="002060"/>
                </a:solidFill>
              </a:rPr>
              <a:t>systém volebních kurií </a:t>
            </a:r>
            <a:r>
              <a:rPr lang="cs-CZ" sz="2600" i="0" dirty="0"/>
              <a:t>(velkostatek, obchodní a živnostenské komory, města, venkovské obce, všeobecná kurie): </a:t>
            </a:r>
            <a:r>
              <a:rPr lang="cs-CZ" sz="2600" i="0" dirty="0" err="1"/>
              <a:t>segmentarizace</a:t>
            </a:r>
            <a:r>
              <a:rPr lang="cs-CZ" sz="2600" i="0" dirty="0"/>
              <a:t> voličů a volitelů dle majetkových poměrů; nestejný poměr počtu volitelů/mandát pro členy jednotlivých kurií vede k nerovnosti hlasovacího práva</a:t>
            </a:r>
          </a:p>
          <a:p>
            <a:pPr lvl="1">
              <a:spcAft>
                <a:spcPts val="0"/>
              </a:spcAft>
              <a:buFont typeface="Wingdings" panose="05000000000000000000" pitchFamily="2" charset="2"/>
              <a:buChar char="§"/>
              <a:defRPr/>
            </a:pPr>
            <a:r>
              <a:rPr lang="cs-CZ" sz="2600" i="0" dirty="0" smtClean="0"/>
              <a:t>do </a:t>
            </a:r>
            <a:r>
              <a:rPr lang="cs-CZ" sz="2600" i="0" dirty="0"/>
              <a:t>1873 zástupci do říšské poslanecké sněmovny voleni </a:t>
            </a:r>
            <a:r>
              <a:rPr lang="cs-CZ" sz="2600" b="1" i="0" dirty="0">
                <a:solidFill>
                  <a:srgbClr val="002060"/>
                </a:solidFill>
              </a:rPr>
              <a:t>nepřímo zemskými sněmy</a:t>
            </a:r>
          </a:p>
          <a:p>
            <a:pPr marL="57150" indent="0">
              <a:spcAft>
                <a:spcPts val="0"/>
              </a:spcAft>
              <a:buNone/>
              <a:defRPr/>
            </a:pPr>
            <a:r>
              <a:rPr lang="cs-CZ" sz="2600" b="1" dirty="0">
                <a:solidFill>
                  <a:srgbClr val="002060"/>
                </a:solidFill>
              </a:rPr>
              <a:t>REFORMY</a:t>
            </a:r>
            <a:r>
              <a:rPr lang="cs-CZ" sz="2600" dirty="0"/>
              <a:t> (tendence k rozšiřování volebního práva) </a:t>
            </a:r>
          </a:p>
          <a:p>
            <a:pPr indent="-285750">
              <a:spcAft>
                <a:spcPts val="0"/>
              </a:spcAft>
              <a:buFont typeface="Arial" charset="0"/>
              <a:buChar char="•"/>
              <a:defRPr/>
            </a:pPr>
            <a:r>
              <a:rPr lang="cs-CZ" sz="2600" dirty="0" err="1"/>
              <a:t>Taafeho</a:t>
            </a:r>
            <a:r>
              <a:rPr lang="cs-CZ" sz="2600" dirty="0"/>
              <a:t> reforma 1882 – snížení majetkového cenzu „pětizlatkoví voliči“</a:t>
            </a:r>
          </a:p>
          <a:p>
            <a:pPr indent="-285750">
              <a:spcAft>
                <a:spcPts val="0"/>
              </a:spcAft>
              <a:buFont typeface="Arial" charset="0"/>
              <a:buChar char="•"/>
              <a:defRPr/>
            </a:pPr>
            <a:r>
              <a:rPr lang="cs-CZ" sz="2600" dirty="0" err="1"/>
              <a:t>Badeniho</a:t>
            </a:r>
            <a:r>
              <a:rPr lang="cs-CZ" sz="2600" dirty="0"/>
              <a:t> reforma 1896 – zavedení všeobecné volební kurie</a:t>
            </a:r>
          </a:p>
          <a:p>
            <a:pPr indent="-285750">
              <a:spcAft>
                <a:spcPts val="0"/>
              </a:spcAft>
              <a:buFont typeface="Arial" charset="0"/>
              <a:buChar char="•"/>
              <a:defRPr/>
            </a:pPr>
            <a:r>
              <a:rPr lang="cs-CZ" sz="2600" dirty="0"/>
              <a:t>117/1907 ř. z. všeobecné, rovné a tajné volby do říšské rady</a:t>
            </a:r>
          </a:p>
          <a:p>
            <a:pPr indent="-285750">
              <a:spcAft>
                <a:spcPts val="0"/>
              </a:spcAft>
              <a:buFont typeface="Arial" charset="0"/>
              <a:buChar char="•"/>
              <a:defRPr/>
            </a:pPr>
            <a:endParaRPr lang="cs-CZ" sz="1800" dirty="0"/>
          </a:p>
          <a:p>
            <a:pPr marL="57150" indent="0">
              <a:spcAft>
                <a:spcPts val="0"/>
              </a:spcAft>
              <a:buNone/>
              <a:defRPr/>
            </a:pPr>
            <a:endParaRPr lang="cs-CZ" sz="2400" dirty="0"/>
          </a:p>
          <a:p>
            <a:pPr lvl="1">
              <a:spcAft>
                <a:spcPts val="0"/>
              </a:spcAft>
              <a:defRPr/>
            </a:pPr>
            <a:endParaRPr lang="cs-CZ"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pPr eaLnBrk="1" hangingPunct="1"/>
            <a:r>
              <a:rPr lang="cs-CZ" altLang="cs-CZ" smtClean="0">
                <a:solidFill>
                  <a:srgbClr val="C00000"/>
                </a:solidFill>
              </a:rPr>
              <a:t>Politické strany do roku 1918</a:t>
            </a:r>
          </a:p>
        </p:txBody>
      </p:sp>
      <p:sp>
        <p:nvSpPr>
          <p:cNvPr id="3" name="Zástupný symbol pro obsah 2"/>
          <p:cNvSpPr>
            <a:spLocks noGrp="1"/>
          </p:cNvSpPr>
          <p:nvPr>
            <p:ph idx="1"/>
          </p:nvPr>
        </p:nvSpPr>
        <p:spPr/>
        <p:txBody>
          <a:bodyPr rtlCol="0">
            <a:normAutofit/>
          </a:bodyPr>
          <a:lstStyle/>
          <a:p>
            <a:pPr marL="0" indent="0">
              <a:spcAft>
                <a:spcPts val="0"/>
              </a:spcAft>
              <a:buNone/>
              <a:defRPr/>
            </a:pPr>
            <a:endParaRPr lang="cs-CZ" sz="2400" i="1" dirty="0"/>
          </a:p>
          <a:p>
            <a:pPr>
              <a:spcAft>
                <a:spcPts val="0"/>
              </a:spcAft>
              <a:buFont typeface="Arial" charset="0"/>
              <a:buChar char="•"/>
              <a:defRPr/>
            </a:pPr>
            <a:r>
              <a:rPr lang="cs-CZ" sz="2400" dirty="0"/>
              <a:t>politické strany surogátem státu, který se „svým národům“ postupně </a:t>
            </a:r>
            <a:r>
              <a:rPr lang="cs-CZ" sz="2400" dirty="0" smtClean="0"/>
              <a:t>odcizoval</a:t>
            </a:r>
          </a:p>
          <a:p>
            <a:pPr>
              <a:spcAft>
                <a:spcPts val="0"/>
              </a:spcAft>
              <a:buFont typeface="Arial" charset="0"/>
              <a:buChar char="•"/>
              <a:defRPr/>
            </a:pPr>
            <a:r>
              <a:rPr lang="cs-CZ" sz="2400" dirty="0" smtClean="0"/>
              <a:t>úloha: </a:t>
            </a:r>
            <a:r>
              <a:rPr lang="cs-CZ" sz="2400" dirty="0"/>
              <a:t>uspokojování potřeb a požadavků národ. pospolitosti ve sféře </a:t>
            </a:r>
            <a:r>
              <a:rPr lang="cs-CZ" sz="2400" dirty="0" err="1"/>
              <a:t>hosp</a:t>
            </a:r>
            <a:r>
              <a:rPr lang="cs-CZ" sz="2400" dirty="0"/>
              <a:t>., spol. i kulturní </a:t>
            </a:r>
            <a:endParaRPr lang="cs-CZ" sz="2400" dirty="0" smtClean="0"/>
          </a:p>
          <a:p>
            <a:pPr>
              <a:spcAft>
                <a:spcPts val="0"/>
              </a:spcAft>
              <a:buFont typeface="Arial" charset="0"/>
              <a:buChar char="•"/>
              <a:defRPr/>
            </a:pPr>
            <a:r>
              <a:rPr lang="cs-CZ" sz="2400" dirty="0" smtClean="0"/>
              <a:t>funkce: </a:t>
            </a:r>
            <a:r>
              <a:rPr lang="cs-CZ" sz="2400" dirty="0"/>
              <a:t>národně-obranná a národně-emancipační</a:t>
            </a:r>
          </a:p>
          <a:p>
            <a:pPr>
              <a:spcAft>
                <a:spcPts val="0"/>
              </a:spcAft>
              <a:buFont typeface="Arial" charset="0"/>
              <a:buChar char="•"/>
              <a:defRPr/>
            </a:pPr>
            <a:r>
              <a:rPr lang="cs-CZ" sz="2400" dirty="0"/>
              <a:t>úzké sepětí politických stran s rodícím se parlamentním systémem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r>
              <a:rPr lang="cs-CZ" altLang="cs-CZ" smtClean="0">
                <a:solidFill>
                  <a:srgbClr val="C00000"/>
                </a:solidFill>
              </a:rPr>
              <a:t>Český politický program</a:t>
            </a:r>
          </a:p>
        </p:txBody>
      </p:sp>
      <p:sp>
        <p:nvSpPr>
          <p:cNvPr id="33795" name="Zástupný symbol pro obsah 2"/>
          <p:cNvSpPr>
            <a:spLocks noGrp="1"/>
          </p:cNvSpPr>
          <p:nvPr>
            <p:ph idx="1"/>
          </p:nvPr>
        </p:nvSpPr>
        <p:spPr/>
        <p:txBody>
          <a:bodyPr>
            <a:normAutofit/>
          </a:bodyPr>
          <a:lstStyle/>
          <a:p>
            <a:r>
              <a:rPr lang="cs-CZ" altLang="cs-CZ" sz="2400" b="1" dirty="0" smtClean="0">
                <a:solidFill>
                  <a:srgbClr val="002060"/>
                </a:solidFill>
              </a:rPr>
              <a:t>historické české státní právo</a:t>
            </a:r>
          </a:p>
          <a:p>
            <a:r>
              <a:rPr lang="cs-CZ" altLang="cs-CZ" sz="2400" dirty="0" smtClean="0"/>
              <a:t>staročeši </a:t>
            </a:r>
            <a:r>
              <a:rPr lang="cs-CZ" altLang="cs-CZ" sz="2400" dirty="0" smtClean="0">
                <a:sym typeface="Wingdings" panose="05000000000000000000" pitchFamily="2" charset="2"/>
              </a:rPr>
              <a:t></a:t>
            </a:r>
            <a:r>
              <a:rPr lang="cs-CZ" altLang="cs-CZ" sz="2400" dirty="0" smtClean="0"/>
              <a:t> rezistence x mladočeši </a:t>
            </a:r>
            <a:r>
              <a:rPr lang="cs-CZ" altLang="cs-CZ" sz="2400" dirty="0">
                <a:sym typeface="Wingdings" panose="05000000000000000000" pitchFamily="2" charset="2"/>
              </a:rPr>
              <a:t> </a:t>
            </a:r>
            <a:r>
              <a:rPr lang="cs-CZ" altLang="cs-CZ" sz="2400" dirty="0" smtClean="0"/>
              <a:t>aktivismus</a:t>
            </a:r>
          </a:p>
          <a:p>
            <a:r>
              <a:rPr lang="cs-CZ" altLang="cs-CZ" sz="2400" dirty="0" smtClean="0"/>
              <a:t>1879 návrat českých poslanců do říšské rady, státoprávní ohrazení, „drobečková“ a pak „etapová“ politika</a:t>
            </a:r>
          </a:p>
        </p:txBody>
      </p:sp>
      <p:sp>
        <p:nvSpPr>
          <p:cNvPr id="10" name="TextovéPole 1"/>
          <p:cNvSpPr txBox="1">
            <a:spLocks noChangeArrowheads="1"/>
          </p:cNvSpPr>
          <p:nvPr/>
        </p:nvSpPr>
        <p:spPr bwMode="auto">
          <a:xfrm>
            <a:off x="1199456" y="5013325"/>
            <a:ext cx="102251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defRPr/>
            </a:pPr>
            <a:r>
              <a:rPr lang="cs-CZ" altLang="cs-CZ" dirty="0">
                <a:solidFill>
                  <a:srgbClr val="C00000"/>
                </a:solidFill>
              </a:rPr>
              <a:t>Rieger: </a:t>
            </a:r>
            <a:r>
              <a:rPr lang="cs-CZ" altLang="cs-CZ" i="1" dirty="0">
                <a:solidFill>
                  <a:srgbClr val="C00000"/>
                </a:solidFill>
              </a:rPr>
              <a:t>„Jakáž pomoc! Když se nám nepodařilo </a:t>
            </a:r>
            <a:r>
              <a:rPr lang="cs-CZ" altLang="cs-CZ" i="1" dirty="0" err="1">
                <a:solidFill>
                  <a:srgbClr val="C00000"/>
                </a:solidFill>
              </a:rPr>
              <a:t>passivním</a:t>
            </a:r>
            <a:r>
              <a:rPr lang="cs-CZ" altLang="cs-CZ" i="1" dirty="0">
                <a:solidFill>
                  <a:srgbClr val="C00000"/>
                </a:solidFill>
              </a:rPr>
              <a:t> odporem vydobyti si svých práv jedním rázem, musíme je nyní sbírati po drobtech i kdybychom tyto </a:t>
            </a:r>
            <a:r>
              <a:rPr lang="cs-CZ" altLang="cs-CZ" i="1" dirty="0" err="1">
                <a:solidFill>
                  <a:srgbClr val="C00000"/>
                </a:solidFill>
              </a:rPr>
              <a:t>dropty</a:t>
            </a:r>
            <a:r>
              <a:rPr lang="cs-CZ" altLang="cs-CZ" i="1" dirty="0">
                <a:solidFill>
                  <a:srgbClr val="C00000"/>
                </a:solidFill>
              </a:rPr>
              <a:t> měli sbírati třeba pod stolem ! “</a:t>
            </a:r>
          </a:p>
        </p:txBody>
      </p:sp>
    </p:spTree>
    <p:extLst>
      <p:ext uri="{BB962C8B-B14F-4D97-AF65-F5344CB8AC3E}">
        <p14:creationId xmlns:p14="http://schemas.microsoft.com/office/powerpoint/2010/main" val="1686881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5"/>
          <p:cNvPicPr>
            <a:picLocks noChangeAspect="1"/>
          </p:cNvPicPr>
          <p:nvPr/>
        </p:nvPicPr>
        <p:blipFill>
          <a:blip r:embed="rId2">
            <a:grayscl/>
            <a:biLevel thresh="50000"/>
            <a:extLst>
              <a:ext uri="{28A0092B-C50C-407E-A947-70E740481C1C}">
                <a14:useLocalDpi xmlns:a14="http://schemas.microsoft.com/office/drawing/2010/main" val="0"/>
              </a:ext>
            </a:extLst>
          </a:blip>
          <a:srcRect l="12572" r="14574"/>
          <a:stretch>
            <a:fillRect/>
          </a:stretch>
        </p:blipFill>
        <p:spPr bwMode="auto">
          <a:xfrm>
            <a:off x="1524001" y="-49213"/>
            <a:ext cx="9180513" cy="700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stretch>
            <a:fillRect/>
          </a:stretch>
        </p:blipFill>
        <p:spPr>
          <a:xfrm>
            <a:off x="3036889" y="2924175"/>
            <a:ext cx="6154737" cy="3678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179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2870677"/>
              </p:ext>
            </p:extLst>
          </p:nvPr>
        </p:nvGraphicFramePr>
        <p:xfrm>
          <a:off x="1524000" y="908720"/>
          <a:ext cx="748883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5843" name="Skupina 2"/>
          <p:cNvGrpSpPr>
            <a:grpSpLocks/>
          </p:cNvGrpSpPr>
          <p:nvPr/>
        </p:nvGrpSpPr>
        <p:grpSpPr bwMode="auto">
          <a:xfrm>
            <a:off x="8193089" y="1081088"/>
            <a:ext cx="1366837" cy="863600"/>
            <a:chOff x="4988410" y="1533770"/>
            <a:chExt cx="2246649" cy="2045027"/>
          </a:xfrm>
          <a:solidFill>
            <a:schemeClr val="accent2">
              <a:lumMod val="75000"/>
            </a:schemeClr>
          </a:solidFill>
        </p:grpSpPr>
        <p:sp>
          <p:nvSpPr>
            <p:cNvPr id="4" name="Zaoblený obdélník 3"/>
            <p:cNvSpPr/>
            <p:nvPr/>
          </p:nvSpPr>
          <p:spPr>
            <a:xfrm>
              <a:off x="4988410" y="1533770"/>
              <a:ext cx="2246649" cy="2045027"/>
            </a:xfrm>
            <a:prstGeom prst="roundRect">
              <a:avLst/>
            </a:prstGeom>
            <a:grp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sp>
        <p:sp>
          <p:nvSpPr>
            <p:cNvPr id="5" name="Zaoblený obdélník 4"/>
            <p:cNvSpPr/>
            <p:nvPr/>
          </p:nvSpPr>
          <p:spPr>
            <a:xfrm>
              <a:off x="5087565" y="1635268"/>
              <a:ext cx="2048338" cy="1842028"/>
            </a:xfrm>
            <a:prstGeom prst="rect">
              <a:avLst/>
            </a:prstGeom>
            <a:grp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r>
                <a:rPr lang="cs-CZ" sz="2000" dirty="0" err="1"/>
                <a:t>nár</a:t>
              </a:r>
              <a:r>
                <a:rPr lang="cs-CZ" sz="2000" dirty="0"/>
                <a:t>.-lib.</a:t>
              </a:r>
            </a:p>
          </p:txBody>
        </p:sp>
      </p:grpSp>
      <p:grpSp>
        <p:nvGrpSpPr>
          <p:cNvPr id="35844" name="Skupina 5"/>
          <p:cNvGrpSpPr>
            <a:grpSpLocks/>
          </p:cNvGrpSpPr>
          <p:nvPr/>
        </p:nvGrpSpPr>
        <p:grpSpPr bwMode="auto">
          <a:xfrm>
            <a:off x="8851901" y="2052638"/>
            <a:ext cx="1368425" cy="863600"/>
            <a:chOff x="4988410" y="1533770"/>
            <a:chExt cx="2246649" cy="2045027"/>
          </a:xfrm>
          <a:solidFill>
            <a:schemeClr val="accent2">
              <a:lumMod val="75000"/>
            </a:schemeClr>
          </a:solidFill>
        </p:grpSpPr>
        <p:sp>
          <p:nvSpPr>
            <p:cNvPr id="7" name="Zaoblený obdélník 6"/>
            <p:cNvSpPr/>
            <p:nvPr/>
          </p:nvSpPr>
          <p:spPr>
            <a:xfrm>
              <a:off x="4988410" y="1533770"/>
              <a:ext cx="2246649" cy="2045027"/>
            </a:xfrm>
            <a:prstGeom prst="roundRect">
              <a:avLst/>
            </a:prstGeom>
            <a:grp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sp>
        <p:sp>
          <p:nvSpPr>
            <p:cNvPr id="8" name="Zaoblený obdélník 4"/>
            <p:cNvSpPr/>
            <p:nvPr/>
          </p:nvSpPr>
          <p:spPr>
            <a:xfrm>
              <a:off x="5087450" y="1635268"/>
              <a:ext cx="2048569" cy="1842028"/>
            </a:xfrm>
            <a:prstGeom prst="rect">
              <a:avLst/>
            </a:prstGeom>
            <a:grp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r>
                <a:rPr lang="cs-CZ" sz="2000" dirty="0" err="1"/>
                <a:t>katol</a:t>
              </a:r>
              <a:r>
                <a:rPr lang="cs-CZ" sz="2000" dirty="0"/>
                <a:t>.</a:t>
              </a:r>
            </a:p>
          </p:txBody>
        </p:sp>
      </p:grpSp>
      <p:grpSp>
        <p:nvGrpSpPr>
          <p:cNvPr id="35845" name="Skupina 8"/>
          <p:cNvGrpSpPr>
            <a:grpSpLocks/>
          </p:cNvGrpSpPr>
          <p:nvPr/>
        </p:nvGrpSpPr>
        <p:grpSpPr bwMode="auto">
          <a:xfrm>
            <a:off x="9191626" y="3022600"/>
            <a:ext cx="1344613" cy="865188"/>
            <a:chOff x="4988410" y="1533770"/>
            <a:chExt cx="2246649" cy="2045027"/>
          </a:xfrm>
          <a:solidFill>
            <a:schemeClr val="accent2">
              <a:lumMod val="75000"/>
            </a:schemeClr>
          </a:solidFill>
        </p:grpSpPr>
        <p:sp>
          <p:nvSpPr>
            <p:cNvPr id="10" name="Zaoblený obdélník 9"/>
            <p:cNvSpPr/>
            <p:nvPr/>
          </p:nvSpPr>
          <p:spPr>
            <a:xfrm>
              <a:off x="4988410" y="1533770"/>
              <a:ext cx="2246649" cy="2045027"/>
            </a:xfrm>
            <a:prstGeom prst="roundRect">
              <a:avLst/>
            </a:prstGeom>
            <a:grp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sp>
        <p:sp>
          <p:nvSpPr>
            <p:cNvPr id="11" name="Zaoblený obdélník 4"/>
            <p:cNvSpPr/>
            <p:nvPr/>
          </p:nvSpPr>
          <p:spPr>
            <a:xfrm>
              <a:off x="5089204" y="1635084"/>
              <a:ext cx="2045061" cy="1842398"/>
            </a:xfrm>
            <a:prstGeom prst="rect">
              <a:avLst/>
            </a:prstGeom>
            <a:grp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r>
                <a:rPr lang="cs-CZ" sz="2000" dirty="0" err="1"/>
                <a:t>soc</a:t>
              </a:r>
              <a:r>
                <a:rPr lang="cs-CZ" sz="2000" dirty="0"/>
                <a:t>-dem.</a:t>
              </a:r>
            </a:p>
          </p:txBody>
        </p:sp>
      </p:grpSp>
      <p:grpSp>
        <p:nvGrpSpPr>
          <p:cNvPr id="35846" name="Skupina 11"/>
          <p:cNvGrpSpPr>
            <a:grpSpLocks/>
          </p:cNvGrpSpPr>
          <p:nvPr/>
        </p:nvGrpSpPr>
        <p:grpSpPr bwMode="auto">
          <a:xfrm>
            <a:off x="8851901" y="3995738"/>
            <a:ext cx="1343025" cy="863600"/>
            <a:chOff x="4988410" y="1533770"/>
            <a:chExt cx="2246649" cy="2045027"/>
          </a:xfrm>
          <a:solidFill>
            <a:schemeClr val="accent2">
              <a:lumMod val="75000"/>
            </a:schemeClr>
          </a:solidFill>
        </p:grpSpPr>
        <p:sp>
          <p:nvSpPr>
            <p:cNvPr id="13" name="Zaoblený obdélník 12"/>
            <p:cNvSpPr/>
            <p:nvPr/>
          </p:nvSpPr>
          <p:spPr>
            <a:xfrm>
              <a:off x="4988410" y="1533770"/>
              <a:ext cx="2246649" cy="2045027"/>
            </a:xfrm>
            <a:prstGeom prst="roundRect">
              <a:avLst/>
            </a:prstGeom>
            <a:grp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sp>
        <p:sp>
          <p:nvSpPr>
            <p:cNvPr id="14" name="Zaoblený obdélník 4"/>
            <p:cNvSpPr/>
            <p:nvPr/>
          </p:nvSpPr>
          <p:spPr>
            <a:xfrm>
              <a:off x="5089323" y="1635268"/>
              <a:ext cx="2044822" cy="1842028"/>
            </a:xfrm>
            <a:prstGeom prst="rect">
              <a:avLst/>
            </a:prstGeom>
            <a:grp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r>
                <a:rPr lang="cs-CZ" sz="2000" dirty="0"/>
                <a:t>agrární</a:t>
              </a:r>
            </a:p>
          </p:txBody>
        </p:sp>
      </p:grpSp>
      <p:grpSp>
        <p:nvGrpSpPr>
          <p:cNvPr id="35847" name="Skupina 14"/>
          <p:cNvGrpSpPr>
            <a:grpSpLocks/>
          </p:cNvGrpSpPr>
          <p:nvPr/>
        </p:nvGrpSpPr>
        <p:grpSpPr bwMode="auto">
          <a:xfrm>
            <a:off x="8193089" y="4965700"/>
            <a:ext cx="1343025" cy="865188"/>
            <a:chOff x="4988410" y="1533770"/>
            <a:chExt cx="2246649" cy="2045027"/>
          </a:xfrm>
          <a:solidFill>
            <a:schemeClr val="accent2">
              <a:lumMod val="75000"/>
            </a:schemeClr>
          </a:solidFill>
        </p:grpSpPr>
        <p:sp>
          <p:nvSpPr>
            <p:cNvPr id="16" name="Zaoblený obdélník 15"/>
            <p:cNvSpPr/>
            <p:nvPr/>
          </p:nvSpPr>
          <p:spPr>
            <a:xfrm>
              <a:off x="4988410" y="1533770"/>
              <a:ext cx="2246649" cy="2045027"/>
            </a:xfrm>
            <a:prstGeom prst="roundRect">
              <a:avLst/>
            </a:prstGeom>
            <a:grp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sp>
        <p:sp>
          <p:nvSpPr>
            <p:cNvPr id="17" name="Zaoblený obdélník 4"/>
            <p:cNvSpPr/>
            <p:nvPr/>
          </p:nvSpPr>
          <p:spPr>
            <a:xfrm>
              <a:off x="5089323" y="1635084"/>
              <a:ext cx="2044822" cy="1842398"/>
            </a:xfrm>
            <a:prstGeom prst="rect">
              <a:avLst/>
            </a:prstGeom>
            <a:grp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r>
                <a:rPr lang="cs-CZ" sz="2000" dirty="0" err="1"/>
                <a:t>nár</a:t>
              </a:r>
              <a:r>
                <a:rPr lang="cs-CZ" sz="2000" dirty="0"/>
                <a:t>.-soc.</a:t>
              </a:r>
            </a:p>
          </p:txBody>
        </p:sp>
      </p:grpSp>
    </p:spTree>
    <p:extLst>
      <p:ext uri="{BB962C8B-B14F-4D97-AF65-F5344CB8AC3E}">
        <p14:creationId xmlns:p14="http://schemas.microsoft.com/office/powerpoint/2010/main" val="2206104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Ústavní právo (Filip)</a:t>
            </a:r>
            <a:endParaRPr lang="cs-CZ" dirty="0"/>
          </a:p>
        </p:txBody>
      </p:sp>
      <p:sp>
        <p:nvSpPr>
          <p:cNvPr id="3" name="Zástupný symbol pro obsah 2"/>
          <p:cNvSpPr>
            <a:spLocks noGrp="1"/>
          </p:cNvSpPr>
          <p:nvPr>
            <p:ph idx="1"/>
          </p:nvPr>
        </p:nvSpPr>
        <p:spPr>
          <a:xfrm>
            <a:off x="1371600" y="1844824"/>
            <a:ext cx="9601200" cy="4608512"/>
          </a:xfrm>
        </p:spPr>
        <p:txBody>
          <a:bodyPr>
            <a:normAutofit/>
          </a:bodyPr>
          <a:lstStyle/>
          <a:p>
            <a:r>
              <a:rPr lang="cs-CZ" sz="2200" b="1" dirty="0">
                <a:solidFill>
                  <a:srgbClr val="002060"/>
                </a:solidFill>
              </a:rPr>
              <a:t>PŘEDMĚT </a:t>
            </a:r>
            <a:r>
              <a:rPr lang="cs-CZ" sz="2200" b="1" dirty="0" smtClean="0">
                <a:solidFill>
                  <a:srgbClr val="002060"/>
                </a:solidFill>
              </a:rPr>
              <a:t>(? </a:t>
            </a:r>
            <a:r>
              <a:rPr lang="cs-CZ" sz="2200" b="1" dirty="0">
                <a:solidFill>
                  <a:srgbClr val="002060"/>
                </a:solidFill>
              </a:rPr>
              <a:t>co se reguluje)</a:t>
            </a:r>
          </a:p>
          <a:p>
            <a:pPr lvl="1">
              <a:buFont typeface="Wingdings" panose="05000000000000000000" pitchFamily="2" charset="2"/>
              <a:buChar char="§"/>
            </a:pPr>
            <a:r>
              <a:rPr lang="cs-CZ" sz="2200" i="0" dirty="0"/>
              <a:t>spol. vztahy, </a:t>
            </a:r>
            <a:r>
              <a:rPr lang="cs-CZ" sz="2200" i="0" dirty="0" smtClean="0"/>
              <a:t>které se týkají:</a:t>
            </a:r>
            <a:endParaRPr lang="cs-CZ" sz="2200" i="0" dirty="0"/>
          </a:p>
          <a:p>
            <a:pPr lvl="2">
              <a:buFont typeface="Wingdings" panose="05000000000000000000" pitchFamily="2" charset="2"/>
              <a:buChar char="§"/>
            </a:pPr>
            <a:r>
              <a:rPr lang="cs-CZ" sz="2200" dirty="0" smtClean="0"/>
              <a:t>základních prvků státu (st. moc, území, obyv.)</a:t>
            </a:r>
          </a:p>
          <a:p>
            <a:pPr lvl="2">
              <a:buFont typeface="Wingdings" panose="05000000000000000000" pitchFamily="2" charset="2"/>
              <a:buChar char="§"/>
            </a:pPr>
            <a:r>
              <a:rPr lang="cs-CZ" sz="2200" dirty="0" smtClean="0"/>
              <a:t>formy a organizace státu</a:t>
            </a:r>
          </a:p>
          <a:p>
            <a:pPr lvl="2">
              <a:buFont typeface="Wingdings" panose="05000000000000000000" pitchFamily="2" charset="2"/>
              <a:buChar char="§"/>
            </a:pPr>
            <a:r>
              <a:rPr lang="cs-CZ" sz="2200" dirty="0" smtClean="0"/>
              <a:t>omezení st. moci ve prospěch jednotlivce</a:t>
            </a:r>
          </a:p>
          <a:p>
            <a:r>
              <a:rPr lang="cs-CZ" sz="2200" b="1" dirty="0" smtClean="0">
                <a:solidFill>
                  <a:srgbClr val="002060"/>
                </a:solidFill>
              </a:rPr>
              <a:t>OBSAH </a:t>
            </a:r>
            <a:r>
              <a:rPr lang="cs-CZ" sz="2200" b="1" dirty="0">
                <a:solidFill>
                  <a:srgbClr val="002060"/>
                </a:solidFill>
              </a:rPr>
              <a:t>(? </a:t>
            </a:r>
            <a:r>
              <a:rPr lang="cs-CZ" sz="2200" b="1" dirty="0" smtClean="0">
                <a:solidFill>
                  <a:srgbClr val="002060"/>
                </a:solidFill>
              </a:rPr>
              <a:t>čím </a:t>
            </a:r>
            <a:r>
              <a:rPr lang="cs-CZ" sz="2200" b="1" dirty="0">
                <a:solidFill>
                  <a:srgbClr val="002060"/>
                </a:solidFill>
              </a:rPr>
              <a:t>se </a:t>
            </a:r>
            <a:r>
              <a:rPr lang="cs-CZ" sz="2200" b="1" dirty="0" smtClean="0">
                <a:solidFill>
                  <a:srgbClr val="002060"/>
                </a:solidFill>
              </a:rPr>
              <a:t>reguluje)</a:t>
            </a:r>
            <a:r>
              <a:rPr lang="cs-CZ" sz="2200" i="0" dirty="0" smtClean="0"/>
              <a:t>: ústavněprávní normy v pramenech práva</a:t>
            </a:r>
          </a:p>
          <a:p>
            <a:pPr marL="0" indent="0">
              <a:buNone/>
            </a:pPr>
            <a:endParaRPr lang="cs-CZ" sz="2200" i="0" dirty="0"/>
          </a:p>
          <a:p>
            <a:pPr marL="987552" lvl="2" indent="0">
              <a:buNone/>
            </a:pPr>
            <a:endParaRPr lang="cs-CZ" sz="2200" dirty="0"/>
          </a:p>
        </p:txBody>
      </p:sp>
    </p:spTree>
    <p:extLst>
      <p:ext uri="{BB962C8B-B14F-4D97-AF65-F5344CB8AC3E}">
        <p14:creationId xmlns:p14="http://schemas.microsoft.com/office/powerpoint/2010/main" val="50925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Skupina 3"/>
          <p:cNvGrpSpPr>
            <a:grpSpLocks/>
          </p:cNvGrpSpPr>
          <p:nvPr/>
        </p:nvGrpSpPr>
        <p:grpSpPr bwMode="auto">
          <a:xfrm>
            <a:off x="1593850" y="995363"/>
            <a:ext cx="1728788" cy="4881562"/>
            <a:chOff x="4988411" y="1544866"/>
            <a:chExt cx="2246649" cy="2045027"/>
          </a:xfrm>
        </p:grpSpPr>
        <p:sp>
          <p:nvSpPr>
            <p:cNvPr id="5" name="Zaoblený obdélník 4"/>
            <p:cNvSpPr/>
            <p:nvPr/>
          </p:nvSpPr>
          <p:spPr>
            <a:xfrm>
              <a:off x="4988411" y="1544866"/>
              <a:ext cx="2246649" cy="2045027"/>
            </a:xfrm>
            <a:prstGeom prst="roundRect">
              <a:avLst/>
            </a:prstGeom>
            <a:solidFill>
              <a:schemeClr val="accent2">
                <a:lumMod val="75000"/>
              </a:schemeClr>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a:lstStyle/>
            <a:p>
              <a:pPr algn="ctr">
                <a:defRPr/>
              </a:pPr>
              <a:r>
                <a:rPr lang="cs-CZ" sz="2200" b="1" dirty="0" smtClean="0">
                  <a:solidFill>
                    <a:schemeClr val="bg1"/>
                  </a:solidFill>
                </a:rPr>
                <a:t>NÁR-LIB.</a:t>
              </a:r>
              <a:endParaRPr lang="cs-CZ" sz="2200" b="1" dirty="0">
                <a:solidFill>
                  <a:schemeClr val="bg1"/>
                </a:solidFill>
              </a:endParaRPr>
            </a:p>
            <a:p>
              <a:pPr algn="ctr">
                <a:defRPr/>
              </a:pPr>
              <a:r>
                <a:rPr lang="cs-CZ" sz="2200" b="1" dirty="0">
                  <a:solidFill>
                    <a:schemeClr val="bg1"/>
                  </a:solidFill>
                </a:rPr>
                <a:t>TÁBOR:</a:t>
              </a:r>
            </a:p>
            <a:p>
              <a:pPr algn="ctr">
                <a:defRPr/>
              </a:pPr>
              <a:endParaRPr lang="cs-CZ" sz="1800" dirty="0"/>
            </a:p>
            <a:p>
              <a:pPr algn="ctr">
                <a:defRPr/>
              </a:pPr>
              <a:endParaRPr lang="cs-CZ" sz="1800" dirty="0"/>
            </a:p>
            <a:p>
              <a:pPr algn="ctr">
                <a:defRPr/>
              </a:pPr>
              <a:endParaRPr lang="cs-CZ" sz="1800" dirty="0"/>
            </a:p>
            <a:p>
              <a:pPr marL="285750" indent="-285750">
                <a:buFont typeface="Wingdings" panose="05000000000000000000" pitchFamily="2" charset="2"/>
                <a:buChar char="ü"/>
                <a:defRPr/>
              </a:pPr>
              <a:r>
                <a:rPr lang="cs-CZ" sz="2000" b="1" dirty="0" err="1">
                  <a:solidFill>
                    <a:srgbClr val="002060"/>
                  </a:solidFill>
                </a:rPr>
                <a:t>nacional</a:t>
              </a:r>
              <a:r>
                <a:rPr lang="cs-CZ" sz="2000" b="1" dirty="0">
                  <a:solidFill>
                    <a:srgbClr val="002060"/>
                  </a:solidFill>
                </a:rPr>
                <a:t>.</a:t>
              </a:r>
            </a:p>
            <a:p>
              <a:pPr marL="285750" indent="-285750">
                <a:buFont typeface="Wingdings" panose="05000000000000000000" pitchFamily="2" charset="2"/>
                <a:buChar char="ü"/>
                <a:defRPr/>
              </a:pPr>
              <a:r>
                <a:rPr lang="cs-CZ" sz="2000" b="1" dirty="0">
                  <a:solidFill>
                    <a:srgbClr val="002060"/>
                  </a:solidFill>
                </a:rPr>
                <a:t>měšťan. živ. styl - střední a vyšší vrstvy</a:t>
              </a:r>
            </a:p>
          </p:txBody>
        </p:sp>
        <p:sp>
          <p:nvSpPr>
            <p:cNvPr id="6" name="Zaoblený obdélník 4"/>
            <p:cNvSpPr/>
            <p:nvPr/>
          </p:nvSpPr>
          <p:spPr>
            <a:xfrm>
              <a:off x="5087437" y="1633317"/>
              <a:ext cx="2048597" cy="1845513"/>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endParaRPr lang="cs-CZ" sz="2000" dirty="0"/>
            </a:p>
          </p:txBody>
        </p:sp>
      </p:grpSp>
      <p:grpSp>
        <p:nvGrpSpPr>
          <p:cNvPr id="36867" name="Skupina 6"/>
          <p:cNvGrpSpPr>
            <a:grpSpLocks/>
          </p:cNvGrpSpPr>
          <p:nvPr/>
        </p:nvGrpSpPr>
        <p:grpSpPr bwMode="auto">
          <a:xfrm>
            <a:off x="3398839" y="965201"/>
            <a:ext cx="1728787" cy="4911725"/>
            <a:chOff x="4988410" y="1533770"/>
            <a:chExt cx="2246649" cy="2045027"/>
          </a:xfrm>
        </p:grpSpPr>
        <p:sp>
          <p:nvSpPr>
            <p:cNvPr id="8" name="Zaoblený obdélník 7"/>
            <p:cNvSpPr/>
            <p:nvPr/>
          </p:nvSpPr>
          <p:spPr>
            <a:xfrm>
              <a:off x="4988410" y="1533770"/>
              <a:ext cx="2246649" cy="2045027"/>
            </a:xfrm>
            <a:prstGeom prst="roundRect">
              <a:avLst/>
            </a:prstGeom>
            <a:solidFill>
              <a:schemeClr val="accent2">
                <a:lumMod val="75000"/>
              </a:schemeClr>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a:lstStyle/>
            <a:p>
              <a:pPr algn="ctr">
                <a:defRPr/>
              </a:pPr>
              <a:r>
                <a:rPr lang="cs-CZ" sz="2200" b="1" dirty="0" smtClean="0">
                  <a:solidFill>
                    <a:schemeClr val="bg1"/>
                  </a:solidFill>
                </a:rPr>
                <a:t>KATOL. </a:t>
              </a:r>
              <a:r>
                <a:rPr lang="cs-CZ" sz="2200" b="1" dirty="0">
                  <a:solidFill>
                    <a:schemeClr val="bg1"/>
                  </a:solidFill>
                </a:rPr>
                <a:t>TÁBOR:</a:t>
              </a:r>
            </a:p>
            <a:p>
              <a:pPr algn="ctr">
                <a:defRPr/>
              </a:pPr>
              <a:endParaRPr lang="cs-CZ" dirty="0"/>
            </a:p>
            <a:p>
              <a:pPr marL="342900" indent="-342900">
                <a:buFont typeface="Wingdings" panose="05000000000000000000" pitchFamily="2" charset="2"/>
                <a:buChar char="ü"/>
                <a:defRPr/>
              </a:pPr>
              <a:endParaRPr lang="cs-CZ" sz="1600" dirty="0"/>
            </a:p>
            <a:p>
              <a:pPr marL="342900" indent="-342900">
                <a:buFont typeface="Wingdings" panose="05000000000000000000" pitchFamily="2" charset="2"/>
                <a:buChar char="ü"/>
                <a:defRPr/>
              </a:pPr>
              <a:endParaRPr lang="cs-CZ" sz="1600" dirty="0"/>
            </a:p>
            <a:p>
              <a:pPr marL="342900" indent="-342900">
                <a:buFont typeface="Wingdings" panose="05000000000000000000" pitchFamily="2" charset="2"/>
                <a:buChar char="ü"/>
                <a:defRPr/>
              </a:pPr>
              <a:endParaRPr lang="cs-CZ" sz="1600" dirty="0"/>
            </a:p>
            <a:p>
              <a:pPr marL="342900" indent="-342900">
                <a:buFont typeface="Wingdings" panose="05000000000000000000" pitchFamily="2" charset="2"/>
                <a:buChar char="ü"/>
                <a:defRPr/>
              </a:pPr>
              <a:r>
                <a:rPr lang="cs-CZ" sz="2000" b="1" dirty="0" err="1">
                  <a:solidFill>
                    <a:srgbClr val="002060"/>
                  </a:solidFill>
                </a:rPr>
                <a:t>katolic</a:t>
              </a:r>
              <a:r>
                <a:rPr lang="cs-CZ" sz="2000" b="1" dirty="0">
                  <a:solidFill>
                    <a:srgbClr val="002060"/>
                  </a:solidFill>
                </a:rPr>
                <a:t>. církev a </a:t>
              </a:r>
              <a:r>
                <a:rPr lang="cs-CZ" sz="2000" b="1" dirty="0" err="1">
                  <a:solidFill>
                    <a:srgbClr val="002060"/>
                  </a:solidFill>
                </a:rPr>
                <a:t>nábožen</a:t>
              </a:r>
              <a:r>
                <a:rPr lang="cs-CZ" sz="2000" b="1" dirty="0">
                  <a:solidFill>
                    <a:srgbClr val="002060"/>
                  </a:solidFill>
                </a:rPr>
                <a:t>.</a:t>
              </a:r>
            </a:p>
            <a:p>
              <a:pPr marL="342900" indent="-342900">
                <a:buFont typeface="Wingdings" panose="05000000000000000000" pitchFamily="2" charset="2"/>
                <a:buChar char="ü"/>
                <a:defRPr/>
              </a:pPr>
              <a:r>
                <a:rPr lang="cs-CZ" sz="2000" b="1" dirty="0">
                  <a:solidFill>
                    <a:srgbClr val="002060"/>
                  </a:solidFill>
                </a:rPr>
                <a:t>sociál. reformy</a:t>
              </a:r>
            </a:p>
            <a:p>
              <a:pPr marL="342900" indent="-342900">
                <a:buFont typeface="Wingdings" panose="05000000000000000000" pitchFamily="2" charset="2"/>
                <a:buChar char="ü"/>
                <a:defRPr/>
              </a:pPr>
              <a:endParaRPr lang="cs-CZ" sz="1600" b="1" dirty="0">
                <a:solidFill>
                  <a:srgbClr val="002060"/>
                </a:solidFill>
              </a:endParaRPr>
            </a:p>
          </p:txBody>
        </p:sp>
        <p:sp>
          <p:nvSpPr>
            <p:cNvPr id="9" name="Zaoblený obdélník 4"/>
            <p:cNvSpPr/>
            <p:nvPr/>
          </p:nvSpPr>
          <p:spPr>
            <a:xfrm>
              <a:off x="5087436" y="1633576"/>
              <a:ext cx="2048597" cy="1845415"/>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endParaRPr lang="cs-CZ" sz="2000" dirty="0"/>
            </a:p>
          </p:txBody>
        </p:sp>
      </p:grpSp>
      <p:grpSp>
        <p:nvGrpSpPr>
          <p:cNvPr id="36868" name="Skupina 10"/>
          <p:cNvGrpSpPr>
            <a:grpSpLocks/>
          </p:cNvGrpSpPr>
          <p:nvPr/>
        </p:nvGrpSpPr>
        <p:grpSpPr bwMode="auto">
          <a:xfrm>
            <a:off x="5203825" y="950913"/>
            <a:ext cx="1728788" cy="4926012"/>
            <a:chOff x="4988410" y="1533770"/>
            <a:chExt cx="2246649" cy="2045027"/>
          </a:xfrm>
        </p:grpSpPr>
        <p:sp>
          <p:nvSpPr>
            <p:cNvPr id="12" name="Zaoblený obdélník 11"/>
            <p:cNvSpPr/>
            <p:nvPr/>
          </p:nvSpPr>
          <p:spPr>
            <a:xfrm>
              <a:off x="4988410" y="1533770"/>
              <a:ext cx="2246649" cy="2045027"/>
            </a:xfrm>
            <a:prstGeom prst="roundRect">
              <a:avLst/>
            </a:prstGeom>
            <a:solidFill>
              <a:schemeClr val="accent2">
                <a:lumMod val="75000"/>
              </a:schemeClr>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a:lstStyle/>
            <a:p>
              <a:pPr algn="ctr">
                <a:defRPr/>
              </a:pPr>
              <a:r>
                <a:rPr lang="cs-CZ" sz="2200" b="1" dirty="0" smtClean="0">
                  <a:solidFill>
                    <a:schemeClr val="bg1"/>
                  </a:solidFill>
                </a:rPr>
                <a:t>SOC-DEM. </a:t>
              </a:r>
              <a:r>
                <a:rPr lang="cs-CZ" sz="2200" b="1" dirty="0">
                  <a:solidFill>
                    <a:schemeClr val="bg1"/>
                  </a:solidFill>
                </a:rPr>
                <a:t>TÁBOR:</a:t>
              </a:r>
            </a:p>
            <a:p>
              <a:pPr algn="ctr">
                <a:defRPr/>
              </a:pPr>
              <a:endParaRPr lang="cs-CZ" dirty="0" smtClean="0"/>
            </a:p>
            <a:p>
              <a:pPr algn="ctr">
                <a:defRPr/>
              </a:pPr>
              <a:endParaRPr lang="cs-CZ" dirty="0"/>
            </a:p>
            <a:p>
              <a:pPr algn="ctr">
                <a:defRPr/>
              </a:pPr>
              <a:endParaRPr lang="cs-CZ" dirty="0"/>
            </a:p>
            <a:p>
              <a:pPr marL="285750" indent="-285750" algn="ctr">
                <a:buFont typeface="Wingdings" panose="05000000000000000000" pitchFamily="2" charset="2"/>
                <a:buChar char="ü"/>
                <a:defRPr/>
              </a:pPr>
              <a:r>
                <a:rPr lang="cs-CZ" sz="2000" b="1" dirty="0">
                  <a:solidFill>
                    <a:srgbClr val="002060"/>
                  </a:solidFill>
                </a:rPr>
                <a:t>dělnické hnutí</a:t>
              </a:r>
            </a:p>
            <a:p>
              <a:pPr marL="285750" indent="-285750" algn="ctr">
                <a:buFont typeface="Wingdings" panose="05000000000000000000" pitchFamily="2" charset="2"/>
                <a:buChar char="ü"/>
                <a:defRPr/>
              </a:pPr>
              <a:r>
                <a:rPr lang="cs-CZ" sz="2000" b="1" dirty="0" err="1">
                  <a:solidFill>
                    <a:srgbClr val="002060"/>
                  </a:solidFill>
                </a:rPr>
                <a:t>internac</a:t>
              </a:r>
              <a:r>
                <a:rPr lang="cs-CZ" sz="2000" b="1" dirty="0">
                  <a:solidFill>
                    <a:srgbClr val="002060"/>
                  </a:solidFill>
                </a:rPr>
                <a:t>.</a:t>
              </a:r>
            </a:p>
            <a:p>
              <a:pPr marL="285750" indent="-285750" algn="ctr">
                <a:buFont typeface="Wingdings" panose="05000000000000000000" pitchFamily="2" charset="2"/>
                <a:buChar char="ü"/>
                <a:defRPr/>
              </a:pPr>
              <a:endParaRPr lang="cs-CZ" sz="2000" dirty="0"/>
            </a:p>
          </p:txBody>
        </p:sp>
        <p:sp>
          <p:nvSpPr>
            <p:cNvPr id="13" name="Zaoblený obdélník 4"/>
            <p:cNvSpPr/>
            <p:nvPr/>
          </p:nvSpPr>
          <p:spPr>
            <a:xfrm>
              <a:off x="5087436" y="1633286"/>
              <a:ext cx="2048597" cy="1845995"/>
            </a:xfrm>
            <a:prstGeom prst="rect">
              <a:avLst/>
            </a:prstGeom>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defTabSz="1155700">
                <a:lnSpc>
                  <a:spcPct val="90000"/>
                </a:lnSpc>
                <a:spcAft>
                  <a:spcPct val="35000"/>
                </a:spcAft>
                <a:defRPr/>
              </a:pPr>
              <a:endParaRPr lang="cs-CZ" sz="2000" dirty="0"/>
            </a:p>
          </p:txBody>
        </p:sp>
      </p:grpSp>
      <p:sp>
        <p:nvSpPr>
          <p:cNvPr id="14" name="Zaoblený obdélník 13"/>
          <p:cNvSpPr/>
          <p:nvPr/>
        </p:nvSpPr>
        <p:spPr>
          <a:xfrm>
            <a:off x="7008814" y="950913"/>
            <a:ext cx="1728787" cy="4926012"/>
          </a:xfrm>
          <a:prstGeom prst="roundRect">
            <a:avLst/>
          </a:prstGeom>
          <a:solidFill>
            <a:schemeClr val="accent2">
              <a:lumMod val="75000"/>
            </a:schemeClr>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a:lstStyle/>
          <a:p>
            <a:pPr algn="ctr">
              <a:defRPr/>
            </a:pPr>
            <a:r>
              <a:rPr lang="cs-CZ" sz="2200" b="1" dirty="0">
                <a:solidFill>
                  <a:schemeClr val="bg1"/>
                </a:solidFill>
              </a:rPr>
              <a:t>AGRÁRNÍ TÁBOR:</a:t>
            </a:r>
          </a:p>
          <a:p>
            <a:pPr algn="ctr">
              <a:defRPr/>
            </a:pPr>
            <a:endParaRPr lang="cs-CZ" dirty="0"/>
          </a:p>
          <a:p>
            <a:pPr algn="ctr">
              <a:defRPr/>
            </a:pPr>
            <a:endParaRPr lang="cs-CZ" dirty="0"/>
          </a:p>
          <a:p>
            <a:pPr algn="ctr">
              <a:defRPr/>
            </a:pPr>
            <a:endParaRPr lang="cs-CZ" dirty="0"/>
          </a:p>
          <a:p>
            <a:pPr marL="285750" indent="-285750" algn="ctr">
              <a:buFont typeface="Wingdings" panose="05000000000000000000" pitchFamily="2" charset="2"/>
              <a:buChar char="ü"/>
              <a:defRPr/>
            </a:pPr>
            <a:r>
              <a:rPr lang="cs-CZ" sz="2000" b="1" dirty="0">
                <a:solidFill>
                  <a:srgbClr val="002060"/>
                </a:solidFill>
              </a:rPr>
              <a:t>venkov</a:t>
            </a:r>
          </a:p>
          <a:p>
            <a:pPr marL="285750" indent="-285750" algn="ctr">
              <a:buFont typeface="Wingdings" panose="05000000000000000000" pitchFamily="2" charset="2"/>
              <a:buChar char="ü"/>
              <a:defRPr/>
            </a:pPr>
            <a:r>
              <a:rPr lang="cs-CZ" sz="2000" b="1" dirty="0">
                <a:solidFill>
                  <a:srgbClr val="002060"/>
                </a:solidFill>
              </a:rPr>
              <a:t>rolnický živ. styl</a:t>
            </a:r>
          </a:p>
        </p:txBody>
      </p:sp>
      <p:sp>
        <p:nvSpPr>
          <p:cNvPr id="15" name="Zaoblený obdélník 14"/>
          <p:cNvSpPr/>
          <p:nvPr/>
        </p:nvSpPr>
        <p:spPr>
          <a:xfrm>
            <a:off x="8813800" y="935039"/>
            <a:ext cx="1728788" cy="4941887"/>
          </a:xfrm>
          <a:prstGeom prst="roundRect">
            <a:avLst/>
          </a:prstGeom>
          <a:solidFill>
            <a:schemeClr val="accent2">
              <a:lumMod val="75000"/>
            </a:schemeClr>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a:lstStyle/>
          <a:p>
            <a:pPr algn="ctr">
              <a:defRPr/>
            </a:pPr>
            <a:r>
              <a:rPr lang="cs-CZ" sz="2200" b="1" dirty="0" smtClean="0">
                <a:solidFill>
                  <a:schemeClr val="bg1"/>
                </a:solidFill>
              </a:rPr>
              <a:t>NÁR-SOC.</a:t>
            </a:r>
            <a:endParaRPr lang="cs-CZ" sz="2200" b="1" dirty="0">
              <a:solidFill>
                <a:schemeClr val="bg1"/>
              </a:solidFill>
            </a:endParaRPr>
          </a:p>
          <a:p>
            <a:pPr algn="ctr">
              <a:defRPr/>
            </a:pPr>
            <a:r>
              <a:rPr lang="cs-CZ" sz="2200" b="1" dirty="0">
                <a:solidFill>
                  <a:schemeClr val="bg1"/>
                </a:solidFill>
              </a:rPr>
              <a:t>TÁBOR:</a:t>
            </a:r>
          </a:p>
          <a:p>
            <a:pPr>
              <a:defRPr/>
            </a:pPr>
            <a:endParaRPr lang="cs-CZ" dirty="0"/>
          </a:p>
          <a:p>
            <a:pPr>
              <a:defRPr/>
            </a:pPr>
            <a:endParaRPr lang="cs-CZ" dirty="0" smtClean="0"/>
          </a:p>
          <a:p>
            <a:pPr>
              <a:defRPr/>
            </a:pPr>
            <a:endParaRPr lang="cs-CZ" dirty="0"/>
          </a:p>
          <a:p>
            <a:pPr marL="342900" indent="-342900">
              <a:buFont typeface="Wingdings" panose="05000000000000000000" pitchFamily="2" charset="2"/>
              <a:buChar char="ü"/>
              <a:defRPr/>
            </a:pPr>
            <a:r>
              <a:rPr lang="cs-CZ" sz="2000" b="1" dirty="0" err="1">
                <a:solidFill>
                  <a:srgbClr val="002060"/>
                </a:solidFill>
              </a:rPr>
              <a:t>nacional</a:t>
            </a:r>
            <a:r>
              <a:rPr lang="cs-CZ" sz="2000" b="1" dirty="0">
                <a:solidFill>
                  <a:srgbClr val="002060"/>
                </a:solidFill>
              </a:rPr>
              <a:t>.</a:t>
            </a:r>
          </a:p>
          <a:p>
            <a:pPr marL="342900" indent="-342900">
              <a:buFont typeface="Wingdings" panose="05000000000000000000" pitchFamily="2" charset="2"/>
              <a:buChar char="ü"/>
              <a:defRPr/>
            </a:pPr>
            <a:r>
              <a:rPr lang="cs-CZ" sz="2000" b="1" dirty="0">
                <a:solidFill>
                  <a:srgbClr val="002060"/>
                </a:solidFill>
              </a:rPr>
              <a:t>sociální reformy</a:t>
            </a:r>
          </a:p>
          <a:p>
            <a:pPr marL="342900" indent="-342900">
              <a:buFont typeface="Wingdings" panose="05000000000000000000" pitchFamily="2" charset="2"/>
              <a:buChar char="ü"/>
              <a:defRPr/>
            </a:pPr>
            <a:r>
              <a:rPr lang="cs-CZ" sz="2000" b="1" dirty="0">
                <a:solidFill>
                  <a:srgbClr val="002060"/>
                </a:solidFill>
              </a:rPr>
              <a:t>měšťan. živ. styl – nižší vrstvy</a:t>
            </a:r>
          </a:p>
          <a:p>
            <a:pPr marL="342900" indent="-342900">
              <a:buFont typeface="Wingdings" panose="05000000000000000000" pitchFamily="2" charset="2"/>
              <a:buChar char="ü"/>
              <a:defRPr/>
            </a:pPr>
            <a:endParaRPr lang="cs-CZ" sz="2000" b="1" dirty="0">
              <a:solidFill>
                <a:srgbClr val="002060"/>
              </a:solidFill>
            </a:endParaRPr>
          </a:p>
          <a:p>
            <a:pPr marL="342900" indent="-342900">
              <a:buFont typeface="Wingdings" panose="05000000000000000000" pitchFamily="2" charset="2"/>
              <a:buChar char="ü"/>
              <a:defRPr/>
            </a:pPr>
            <a:endParaRPr lang="cs-CZ" sz="2000" dirty="0"/>
          </a:p>
          <a:p>
            <a:pPr marL="342900" indent="-342900">
              <a:buFont typeface="Wingdings" panose="05000000000000000000" pitchFamily="2" charset="2"/>
              <a:buChar char="ü"/>
              <a:defRPr/>
            </a:pPr>
            <a:endParaRPr lang="cs-CZ" sz="2000" dirty="0"/>
          </a:p>
        </p:txBody>
      </p:sp>
    </p:spTree>
    <p:extLst>
      <p:ext uri="{BB962C8B-B14F-4D97-AF65-F5344CB8AC3E}">
        <p14:creationId xmlns:p14="http://schemas.microsoft.com/office/powerpoint/2010/main" val="861315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7488" y="2780928"/>
            <a:ext cx="9601200" cy="830932"/>
          </a:xfrm>
        </p:spPr>
        <p:txBody>
          <a:bodyPr/>
          <a:lstStyle/>
          <a:p>
            <a:pPr algn="ctr"/>
            <a:r>
              <a:rPr lang="cs-CZ" b="1" dirty="0" smtClean="0">
                <a:solidFill>
                  <a:srgbClr val="002060"/>
                </a:solidFill>
              </a:rPr>
              <a:t>OBDOBÍ PRVNÍ REPUBLIKY</a:t>
            </a:r>
            <a:endParaRPr lang="cs-CZ" b="1" dirty="0">
              <a:solidFill>
                <a:srgbClr val="002060"/>
              </a:solidFill>
            </a:endParaRPr>
          </a:p>
        </p:txBody>
      </p:sp>
    </p:spTree>
    <p:extLst>
      <p:ext uri="{BB962C8B-B14F-4D97-AF65-F5344CB8AC3E}">
        <p14:creationId xmlns:p14="http://schemas.microsoft.com/office/powerpoint/2010/main" val="2012801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981200" y="188913"/>
            <a:ext cx="8229600" cy="719137"/>
          </a:xfrm>
        </p:spPr>
        <p:txBody>
          <a:bodyPr/>
          <a:lstStyle/>
          <a:p>
            <a:r>
              <a:rPr lang="cs-CZ" altLang="cs-CZ" sz="3600" b="1" smtClean="0">
                <a:solidFill>
                  <a:srgbClr val="FF0000"/>
                </a:solidFill>
              </a:rPr>
              <a:t>1. světová válka</a:t>
            </a:r>
          </a:p>
        </p:txBody>
      </p:sp>
      <p:sp>
        <p:nvSpPr>
          <p:cNvPr id="3" name="Zástupný symbol pro obsah 2"/>
          <p:cNvSpPr>
            <a:spLocks noGrp="1"/>
          </p:cNvSpPr>
          <p:nvPr>
            <p:ph idx="1"/>
          </p:nvPr>
        </p:nvSpPr>
        <p:spPr>
          <a:xfrm>
            <a:off x="1127125" y="981075"/>
            <a:ext cx="10729913" cy="5876925"/>
          </a:xfrm>
        </p:spPr>
        <p:txBody>
          <a:bodyPr rtlCol="0">
            <a:normAutofit/>
          </a:bodyPr>
          <a:lstStyle/>
          <a:p>
            <a:pPr marL="384048" indent="-384048" fontAlgn="auto">
              <a:spcAft>
                <a:spcPts val="0"/>
              </a:spcAft>
              <a:buFont typeface="Franklin Gothic Book" panose="020B0503020102020204" pitchFamily="34" charset="0"/>
              <a:buChar char="■"/>
              <a:defRPr/>
            </a:pPr>
            <a:r>
              <a:rPr lang="cs-CZ" sz="2200" b="1" dirty="0">
                <a:solidFill>
                  <a:schemeClr val="bg2">
                    <a:lumMod val="10000"/>
                  </a:schemeClr>
                </a:solidFill>
              </a:rPr>
              <a:t>charakter:</a:t>
            </a:r>
            <a:r>
              <a:rPr lang="cs-CZ" sz="2200" dirty="0">
                <a:solidFill>
                  <a:schemeClr val="bg2">
                    <a:lumMod val="10000"/>
                  </a:schemeClr>
                </a:solidFill>
              </a:rPr>
              <a:t> </a:t>
            </a:r>
            <a:r>
              <a:rPr lang="cs-CZ" sz="2200" b="1" dirty="0">
                <a:solidFill>
                  <a:schemeClr val="bg2">
                    <a:lumMod val="10000"/>
                  </a:schemeClr>
                </a:solidFill>
              </a:rPr>
              <a:t>globální, moderní, totální, ideologická </a:t>
            </a:r>
            <a:r>
              <a:rPr lang="cs-CZ" sz="2200" dirty="0">
                <a:solidFill>
                  <a:schemeClr val="bg2">
                    <a:lumMod val="10000"/>
                  </a:schemeClr>
                </a:solidFill>
              </a:rPr>
              <a:t>(Germánstvo vs. Slovanstvo, monarchie vs. demokracie)</a:t>
            </a:r>
          </a:p>
          <a:p>
            <a:pPr marL="384048" indent="-384048" fontAlgn="auto">
              <a:spcAft>
                <a:spcPts val="0"/>
              </a:spcAft>
              <a:buFont typeface="Franklin Gothic Book" panose="020B0503020102020204" pitchFamily="34" charset="0"/>
              <a:buChar char="■"/>
              <a:defRPr/>
            </a:pPr>
            <a:r>
              <a:rPr lang="cs-CZ" sz="2200" b="1" dirty="0">
                <a:solidFill>
                  <a:schemeClr val="bg2">
                    <a:lumMod val="10000"/>
                  </a:schemeClr>
                </a:solidFill>
              </a:rPr>
              <a:t>příčiny:</a:t>
            </a:r>
            <a:r>
              <a:rPr lang="cs-CZ" sz="2200" dirty="0">
                <a:solidFill>
                  <a:schemeClr val="bg2">
                    <a:lumMod val="10000"/>
                  </a:schemeClr>
                </a:solidFill>
              </a:rPr>
              <a:t> mezinárodněpolitický systém – imperialistické mocenské soupeření, vnitropolitické vady – národnostní a sociální konflikty</a:t>
            </a:r>
          </a:p>
          <a:p>
            <a:pPr marL="384048" indent="-384048" fontAlgn="auto">
              <a:spcAft>
                <a:spcPts val="0"/>
              </a:spcAft>
              <a:buFont typeface="Franklin Gothic Book" panose="020B0503020102020204" pitchFamily="34" charset="0"/>
              <a:buChar char="■"/>
              <a:defRPr/>
            </a:pPr>
            <a:r>
              <a:rPr lang="cs-CZ" sz="2200" b="1" dirty="0">
                <a:solidFill>
                  <a:schemeClr val="bg2">
                    <a:lumMod val="10000"/>
                  </a:schemeClr>
                </a:solidFill>
              </a:rPr>
              <a:t>válečné cíle: </a:t>
            </a:r>
          </a:p>
          <a:p>
            <a:pPr lvl="1" indent="-384048" fontAlgn="auto">
              <a:spcAft>
                <a:spcPts val="0"/>
              </a:spcAft>
              <a:buFont typeface="Franklin Gothic Book" panose="020B0503020102020204" pitchFamily="34" charset="0"/>
              <a:buChar char="–"/>
              <a:defRPr/>
            </a:pPr>
            <a:r>
              <a:rPr lang="cs-CZ" sz="2200" dirty="0">
                <a:solidFill>
                  <a:schemeClr val="bg2">
                    <a:lumMod val="10000"/>
                  </a:schemeClr>
                </a:solidFill>
              </a:rPr>
              <a:t>západní dohodové velmoci saturované – defenziva (obrana kolonií, mocenská rovnováha v Evropě), R – velmocenská rehabilitace, ovládnutí černomořských úžin</a:t>
            </a:r>
          </a:p>
          <a:p>
            <a:pPr lvl="1" indent="-384048" fontAlgn="auto">
              <a:spcAft>
                <a:spcPts val="0"/>
              </a:spcAft>
              <a:buFont typeface="Franklin Gothic Book" panose="020B0503020102020204" pitchFamily="34" charset="0"/>
              <a:buChar char="–"/>
              <a:defRPr/>
            </a:pPr>
            <a:r>
              <a:rPr lang="cs-CZ" sz="2200" dirty="0">
                <a:solidFill>
                  <a:schemeClr val="bg2">
                    <a:lumMod val="10000"/>
                  </a:schemeClr>
                </a:solidFill>
              </a:rPr>
              <a:t>centrální velmoci – ofenziva: RU „vnitřní imperialismus“ a reakce, N – umírněné: hospodářská integrace „</a:t>
            </a:r>
            <a:r>
              <a:rPr lang="cs-CZ" sz="2200" dirty="0" err="1">
                <a:solidFill>
                  <a:schemeClr val="bg2">
                    <a:lumMod val="10000"/>
                  </a:schemeClr>
                </a:solidFill>
              </a:rPr>
              <a:t>Mitteleuropy</a:t>
            </a:r>
            <a:r>
              <a:rPr lang="cs-CZ" sz="2200" dirty="0">
                <a:solidFill>
                  <a:schemeClr val="bg2">
                    <a:lumMod val="10000"/>
                  </a:schemeClr>
                </a:solidFill>
              </a:rPr>
              <a:t>“ pod německou hegemonií x radikální: anexe, kolonie</a:t>
            </a:r>
          </a:p>
          <a:p>
            <a:pPr marL="384048" indent="-384048" fontAlgn="auto">
              <a:spcAft>
                <a:spcPts val="0"/>
              </a:spcAft>
              <a:buFont typeface="Franklin Gothic Book" panose="020B0503020102020204" pitchFamily="34" charset="0"/>
              <a:buChar char="■"/>
              <a:defRPr/>
            </a:pPr>
            <a:r>
              <a:rPr lang="cs-CZ" sz="2200" b="1" dirty="0">
                <a:solidFill>
                  <a:schemeClr val="bg2">
                    <a:lumMod val="10000"/>
                  </a:schemeClr>
                </a:solidFill>
              </a:rPr>
              <a:t>pojetí a prostředky války: </a:t>
            </a:r>
            <a:r>
              <a:rPr lang="cs-CZ" sz="2200" dirty="0">
                <a:solidFill>
                  <a:schemeClr val="bg2">
                    <a:lumMod val="10000"/>
                  </a:schemeClr>
                </a:solidFill>
              </a:rPr>
              <a:t>Dohoda – racionálnější, tradičnější, válka hrazena z daní, NE zničit protivníka a překreslovat polit. hranice x Spolek – modernější, účel světí prostředky, totální nasazení, válečné hospodářství, státní půjčky a emise bankovek </a:t>
            </a:r>
          </a:p>
          <a:p>
            <a:pPr marL="384048" indent="-384048" fontAlgn="auto">
              <a:spcAft>
                <a:spcPts val="0"/>
              </a:spcAft>
              <a:buFont typeface="Franklin Gothic Book" panose="020B0503020102020204" pitchFamily="34" charset="0"/>
              <a:buChar char="■"/>
              <a:defRPr/>
            </a:pPr>
            <a:r>
              <a:rPr lang="cs-CZ" sz="2200" b="1" dirty="0">
                <a:solidFill>
                  <a:schemeClr val="tx1"/>
                </a:solidFill>
              </a:rPr>
              <a:t>válčící strany:</a:t>
            </a:r>
            <a:r>
              <a:rPr lang="cs-CZ" sz="2200" dirty="0">
                <a:solidFill>
                  <a:schemeClr val="bg2">
                    <a:lumMod val="10000"/>
                  </a:schemeClr>
                </a:solidFill>
              </a:rPr>
              <a:t> Trojspolek – monarchie (N, R-U, I) x Dohoda – demokracie (F, VB + Rus), Nejvyšší spojenecká rada</a:t>
            </a:r>
          </a:p>
        </p:txBody>
      </p:sp>
    </p:spTree>
    <p:extLst>
      <p:ext uri="{BB962C8B-B14F-4D97-AF65-F5344CB8AC3E}">
        <p14:creationId xmlns:p14="http://schemas.microsoft.com/office/powerpoint/2010/main" val="2834668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1847850" y="150813"/>
            <a:ext cx="8229600" cy="908050"/>
          </a:xfrm>
        </p:spPr>
        <p:txBody>
          <a:bodyPr/>
          <a:lstStyle/>
          <a:p>
            <a:r>
              <a:rPr lang="cs-CZ" altLang="cs-CZ" sz="3600" b="1" smtClean="0">
                <a:solidFill>
                  <a:srgbClr val="FF0000"/>
                </a:solidFill>
              </a:rPr>
              <a:t>Průběh první světové války</a:t>
            </a:r>
          </a:p>
        </p:txBody>
      </p:sp>
      <p:sp>
        <p:nvSpPr>
          <p:cNvPr id="3" name="Zástupný symbol pro obsah 2"/>
          <p:cNvSpPr>
            <a:spLocks noGrp="1"/>
          </p:cNvSpPr>
          <p:nvPr>
            <p:ph idx="1"/>
          </p:nvPr>
        </p:nvSpPr>
        <p:spPr>
          <a:xfrm>
            <a:off x="1703388" y="1341438"/>
            <a:ext cx="8856662" cy="5516562"/>
          </a:xfrm>
        </p:spPr>
        <p:txBody>
          <a:bodyPr rtlCol="0">
            <a:normAutofit/>
          </a:bodyPr>
          <a:lstStyle/>
          <a:p>
            <a:pPr marL="384048" indent="-384048" fontAlgn="auto">
              <a:spcAft>
                <a:spcPts val="0"/>
              </a:spcAft>
              <a:buFont typeface="Franklin Gothic Book" panose="020B0503020102020204" pitchFamily="34" charset="0"/>
              <a:buChar char="■"/>
              <a:defRPr/>
            </a:pPr>
            <a:r>
              <a:rPr lang="cs-CZ" sz="2800" b="1" dirty="0">
                <a:solidFill>
                  <a:schemeClr val="bg2">
                    <a:lumMod val="10000"/>
                  </a:schemeClr>
                </a:solidFill>
              </a:rPr>
              <a:t>„optický klam“ </a:t>
            </a:r>
            <a:r>
              <a:rPr lang="cs-CZ" sz="2800" dirty="0">
                <a:solidFill>
                  <a:schemeClr val="bg2">
                    <a:lumMod val="10000"/>
                  </a:schemeClr>
                </a:solidFill>
              </a:rPr>
              <a:t>(Jan Křen) – převažovaly vojenské úspěchy centrálních mocností </a:t>
            </a:r>
            <a:r>
              <a:rPr lang="cs-CZ" sz="2800" b="1" dirty="0">
                <a:solidFill>
                  <a:schemeClr val="tx1"/>
                </a:solidFill>
              </a:rPr>
              <a:t>na frontách, </a:t>
            </a:r>
            <a:r>
              <a:rPr lang="cs-CZ" sz="2800" dirty="0">
                <a:solidFill>
                  <a:schemeClr val="tx1"/>
                </a:solidFill>
              </a:rPr>
              <a:t>rozhodla převaha dohodových mocností v lidském a průmyslovém potenciálu </a:t>
            </a:r>
            <a:r>
              <a:rPr lang="cs-CZ" sz="2800" b="1" dirty="0">
                <a:solidFill>
                  <a:schemeClr val="tx1"/>
                </a:solidFill>
              </a:rPr>
              <a:t>v zázemí</a:t>
            </a:r>
          </a:p>
          <a:p>
            <a:pPr marL="384048" indent="-384048" fontAlgn="auto">
              <a:spcAft>
                <a:spcPts val="0"/>
              </a:spcAft>
              <a:buFont typeface="Franklin Gothic Book" panose="020B0503020102020204" pitchFamily="34" charset="0"/>
              <a:buChar char="■"/>
              <a:defRPr/>
            </a:pPr>
            <a:r>
              <a:rPr lang="cs-CZ" sz="2800" b="1" dirty="0">
                <a:solidFill>
                  <a:schemeClr val="tx1"/>
                </a:solidFill>
              </a:rPr>
              <a:t>obránci mají výhodu nad útočníky</a:t>
            </a:r>
          </a:p>
          <a:p>
            <a:pPr marL="384048" indent="-384048" fontAlgn="auto">
              <a:spcAft>
                <a:spcPts val="0"/>
              </a:spcAft>
              <a:buFont typeface="Franklin Gothic Book" panose="020B0503020102020204" pitchFamily="34" charset="0"/>
              <a:buChar char="■"/>
              <a:defRPr/>
            </a:pPr>
            <a:r>
              <a:rPr lang="cs-CZ" sz="2800" dirty="0">
                <a:solidFill>
                  <a:schemeClr val="tx1"/>
                </a:solidFill>
              </a:rPr>
              <a:t>strategické cíle N a RU se nezdařily – blesková, izolovaná válka proti F a SRB se změnila na válku zákopovou</a:t>
            </a:r>
          </a:p>
        </p:txBody>
      </p:sp>
    </p:spTree>
    <p:extLst>
      <p:ext uri="{BB962C8B-B14F-4D97-AF65-F5344CB8AC3E}">
        <p14:creationId xmlns:p14="http://schemas.microsoft.com/office/powerpoint/2010/main" val="11476562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se šipkou 4"/>
          <p:cNvCxnSpPr/>
          <p:nvPr/>
        </p:nvCxnSpPr>
        <p:spPr>
          <a:xfrm>
            <a:off x="2962275" y="620713"/>
            <a:ext cx="396875" cy="0"/>
          </a:xfrm>
          <a:prstGeom prst="straightConnector1">
            <a:avLst/>
          </a:prstGeom>
          <a:ln w="38100">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6" name="Ovál 5"/>
          <p:cNvSpPr/>
          <p:nvPr/>
        </p:nvSpPr>
        <p:spPr>
          <a:xfrm>
            <a:off x="1811338" y="333375"/>
            <a:ext cx="1141412" cy="5730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cs-CZ" sz="1800" b="1" dirty="0">
                <a:latin typeface="+mj-lt"/>
              </a:rPr>
              <a:t>1914</a:t>
            </a:r>
          </a:p>
        </p:txBody>
      </p:sp>
      <p:sp>
        <p:nvSpPr>
          <p:cNvPr id="7" name="Ovál 6"/>
          <p:cNvSpPr/>
          <p:nvPr/>
        </p:nvSpPr>
        <p:spPr>
          <a:xfrm>
            <a:off x="3683000" y="333375"/>
            <a:ext cx="1189038" cy="5730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cs-CZ" sz="1800" b="1" dirty="0">
                <a:latin typeface="+mj-lt"/>
              </a:rPr>
              <a:t>1915</a:t>
            </a:r>
          </a:p>
        </p:txBody>
      </p:sp>
      <p:sp>
        <p:nvSpPr>
          <p:cNvPr id="8" name="Ovál 7"/>
          <p:cNvSpPr/>
          <p:nvPr/>
        </p:nvSpPr>
        <p:spPr>
          <a:xfrm>
            <a:off x="7391400" y="333375"/>
            <a:ext cx="1206500" cy="5730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cs-CZ" sz="1800" b="1" dirty="0">
                <a:latin typeface="+mj-lt"/>
              </a:rPr>
              <a:t>1917</a:t>
            </a:r>
          </a:p>
        </p:txBody>
      </p:sp>
      <p:sp>
        <p:nvSpPr>
          <p:cNvPr id="10" name="Ovál 9"/>
          <p:cNvSpPr/>
          <p:nvPr/>
        </p:nvSpPr>
        <p:spPr>
          <a:xfrm>
            <a:off x="5559425" y="333375"/>
            <a:ext cx="1184275" cy="5730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cs-CZ" sz="1800" b="1" dirty="0">
                <a:latin typeface="+mj-lt"/>
              </a:rPr>
              <a:t>1916</a:t>
            </a:r>
          </a:p>
        </p:txBody>
      </p:sp>
      <p:sp>
        <p:nvSpPr>
          <p:cNvPr id="12" name="Ovál 11"/>
          <p:cNvSpPr/>
          <p:nvPr/>
        </p:nvSpPr>
        <p:spPr>
          <a:xfrm>
            <a:off x="9155113" y="333375"/>
            <a:ext cx="1206500" cy="55721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cs-CZ" sz="1800" b="1" dirty="0">
                <a:latin typeface="+mj-lt"/>
              </a:rPr>
              <a:t>1918</a:t>
            </a:r>
          </a:p>
        </p:txBody>
      </p:sp>
      <p:sp>
        <p:nvSpPr>
          <p:cNvPr id="13" name="Zaoblený obdélník 12"/>
          <p:cNvSpPr/>
          <p:nvPr/>
        </p:nvSpPr>
        <p:spPr>
          <a:xfrm>
            <a:off x="1733550" y="3338513"/>
            <a:ext cx="1296988" cy="14319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latin typeface="+mj-lt"/>
              </a:rPr>
              <a:t>odchod TGM do exilu</a:t>
            </a:r>
          </a:p>
        </p:txBody>
      </p:sp>
      <p:sp>
        <p:nvSpPr>
          <p:cNvPr id="17" name="Zaoblený obdélník 16"/>
          <p:cNvSpPr/>
          <p:nvPr/>
        </p:nvSpPr>
        <p:spPr>
          <a:xfrm>
            <a:off x="1733550" y="1027113"/>
            <a:ext cx="1296988" cy="2176462"/>
          </a:xfrm>
          <a:prstGeom prst="roundRect">
            <a:avLst/>
          </a:prstGeom>
          <a:solidFill>
            <a:schemeClr val="bg1">
              <a:lumMod val="9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solidFill>
                  <a:schemeClr val="tx1"/>
                </a:solidFill>
                <a:latin typeface="+mj-lt"/>
              </a:rPr>
              <a:t>sarajevský atentát, začátek války, namísto bleskového vítězství zákopová válka</a:t>
            </a:r>
          </a:p>
        </p:txBody>
      </p:sp>
      <p:sp>
        <p:nvSpPr>
          <p:cNvPr id="19" name="Zaoblený obdélník 18"/>
          <p:cNvSpPr/>
          <p:nvPr/>
        </p:nvSpPr>
        <p:spPr>
          <a:xfrm>
            <a:off x="3503613" y="1049338"/>
            <a:ext cx="1584325" cy="1784350"/>
          </a:xfrm>
          <a:prstGeom prst="roundRect">
            <a:avLst/>
          </a:prstGeom>
          <a:solidFill>
            <a:schemeClr val="bg1">
              <a:lumMod val="9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solidFill>
                  <a:schemeClr val="tx1"/>
                </a:solidFill>
                <a:latin typeface="+mj-lt"/>
              </a:rPr>
              <a:t>zpočátku úspěšná východní ofenzíva</a:t>
            </a:r>
          </a:p>
        </p:txBody>
      </p:sp>
      <p:sp>
        <p:nvSpPr>
          <p:cNvPr id="20" name="Zaoblený obdélník 19"/>
          <p:cNvSpPr/>
          <p:nvPr/>
        </p:nvSpPr>
        <p:spPr>
          <a:xfrm>
            <a:off x="7346950" y="1049338"/>
            <a:ext cx="1295400" cy="1784350"/>
          </a:xfrm>
          <a:prstGeom prst="roundRect">
            <a:avLst/>
          </a:prstGeom>
          <a:solidFill>
            <a:schemeClr val="bg1">
              <a:lumMod val="9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solidFill>
                  <a:schemeClr val="tx1"/>
                </a:solidFill>
                <a:latin typeface="+mj-lt"/>
              </a:rPr>
              <a:t>ruská revoluce, </a:t>
            </a:r>
            <a:r>
              <a:rPr lang="cs-CZ" sz="1400" dirty="0" err="1">
                <a:solidFill>
                  <a:schemeClr val="tx1"/>
                </a:solidFill>
                <a:latin typeface="+mj-lt"/>
              </a:rPr>
              <a:t>brest</a:t>
            </a:r>
            <a:r>
              <a:rPr lang="cs-CZ" sz="1400" dirty="0">
                <a:solidFill>
                  <a:schemeClr val="tx1"/>
                </a:solidFill>
                <a:latin typeface="+mj-lt"/>
              </a:rPr>
              <a:t>-litevský mír,  vstup USA do války </a:t>
            </a:r>
          </a:p>
        </p:txBody>
      </p:sp>
      <p:sp>
        <p:nvSpPr>
          <p:cNvPr id="21" name="Zaoblený obdélník 20"/>
          <p:cNvSpPr/>
          <p:nvPr/>
        </p:nvSpPr>
        <p:spPr>
          <a:xfrm>
            <a:off x="8864600" y="1049338"/>
            <a:ext cx="1690688" cy="1579562"/>
          </a:xfrm>
          <a:prstGeom prst="roundRect">
            <a:avLst/>
          </a:prstGeom>
          <a:solidFill>
            <a:schemeClr val="bg1">
              <a:lumMod val="9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solidFill>
                  <a:schemeClr val="tx1"/>
                </a:solidFill>
                <a:latin typeface="+mj-lt"/>
              </a:rPr>
              <a:t>neúspěch západní ofenzívy, příměří ve </a:t>
            </a:r>
            <a:r>
              <a:rPr lang="cs-CZ" sz="1400" dirty="0" err="1">
                <a:solidFill>
                  <a:schemeClr val="tx1"/>
                </a:solidFill>
                <a:latin typeface="+mj-lt"/>
              </a:rPr>
              <a:t>Villa</a:t>
            </a:r>
            <a:r>
              <a:rPr lang="cs-CZ" sz="1400" dirty="0">
                <a:solidFill>
                  <a:schemeClr val="tx1"/>
                </a:solidFill>
                <a:latin typeface="+mj-lt"/>
              </a:rPr>
              <a:t> </a:t>
            </a:r>
            <a:r>
              <a:rPr lang="cs-CZ" sz="1400" dirty="0" err="1">
                <a:solidFill>
                  <a:schemeClr val="tx1"/>
                </a:solidFill>
                <a:latin typeface="+mj-lt"/>
              </a:rPr>
              <a:t>Giusti</a:t>
            </a:r>
            <a:r>
              <a:rPr lang="cs-CZ" sz="1400" dirty="0">
                <a:solidFill>
                  <a:schemeClr val="tx1"/>
                </a:solidFill>
                <a:latin typeface="+mj-lt"/>
              </a:rPr>
              <a:t> (RU) a v </a:t>
            </a:r>
            <a:r>
              <a:rPr lang="cs-CZ" sz="1400" dirty="0" err="1">
                <a:solidFill>
                  <a:schemeClr val="tx1"/>
                </a:solidFill>
                <a:latin typeface="+mj-lt"/>
              </a:rPr>
              <a:t>Compiègne</a:t>
            </a:r>
            <a:r>
              <a:rPr lang="cs-CZ" sz="1400" dirty="0">
                <a:solidFill>
                  <a:schemeClr val="tx1"/>
                </a:solidFill>
                <a:latin typeface="+mj-lt"/>
              </a:rPr>
              <a:t> (N) </a:t>
            </a:r>
          </a:p>
        </p:txBody>
      </p:sp>
      <p:sp>
        <p:nvSpPr>
          <p:cNvPr id="23" name="Zaoblený obdélník 22"/>
          <p:cNvSpPr/>
          <p:nvPr/>
        </p:nvSpPr>
        <p:spPr>
          <a:xfrm>
            <a:off x="8864600" y="2719388"/>
            <a:ext cx="1690688" cy="157003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b="1" dirty="0">
                <a:solidFill>
                  <a:schemeClr val="accent6">
                    <a:lumMod val="50000"/>
                  </a:schemeClr>
                </a:solidFill>
                <a:latin typeface="+mj-lt"/>
              </a:rPr>
              <a:t>Pittsburská dohoda, Washingtonská deklarace</a:t>
            </a:r>
            <a:r>
              <a:rPr lang="cs-CZ" sz="1400" dirty="0">
                <a:solidFill>
                  <a:schemeClr val="accent6">
                    <a:lumMod val="50000"/>
                  </a:schemeClr>
                </a:solidFill>
                <a:latin typeface="+mj-lt"/>
              </a:rPr>
              <a:t>, </a:t>
            </a:r>
            <a:r>
              <a:rPr lang="cs-CZ" sz="1400" dirty="0">
                <a:latin typeface="+mj-lt"/>
              </a:rPr>
              <a:t>prozatímní čs. vláda</a:t>
            </a:r>
          </a:p>
        </p:txBody>
      </p:sp>
      <p:cxnSp>
        <p:nvCxnSpPr>
          <p:cNvPr id="24" name="Přímá spojnice se šipkou 23"/>
          <p:cNvCxnSpPr/>
          <p:nvPr/>
        </p:nvCxnSpPr>
        <p:spPr>
          <a:xfrm>
            <a:off x="4872038" y="639763"/>
            <a:ext cx="396875" cy="0"/>
          </a:xfrm>
          <a:prstGeom prst="straightConnector1">
            <a:avLst/>
          </a:prstGeom>
          <a:ln w="38100">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Přímá spojnice se šipkou 24"/>
          <p:cNvCxnSpPr/>
          <p:nvPr/>
        </p:nvCxnSpPr>
        <p:spPr>
          <a:xfrm>
            <a:off x="6743700" y="639763"/>
            <a:ext cx="398463" cy="0"/>
          </a:xfrm>
          <a:prstGeom prst="straightConnector1">
            <a:avLst/>
          </a:prstGeom>
          <a:ln w="38100">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Přímá spojnice se šipkou 25"/>
          <p:cNvCxnSpPr/>
          <p:nvPr/>
        </p:nvCxnSpPr>
        <p:spPr>
          <a:xfrm>
            <a:off x="8597900" y="628650"/>
            <a:ext cx="396875" cy="0"/>
          </a:xfrm>
          <a:prstGeom prst="straightConnector1">
            <a:avLst/>
          </a:prstGeom>
          <a:ln w="38100">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7" name="Zaoblený obdélník 26"/>
          <p:cNvSpPr/>
          <p:nvPr/>
        </p:nvSpPr>
        <p:spPr>
          <a:xfrm>
            <a:off x="8864600" y="4379913"/>
            <a:ext cx="1690688" cy="2301875"/>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sz="1400" dirty="0">
                <a:latin typeface="+mj-lt"/>
              </a:rPr>
              <a:t>reorganizace NV, SNR, poté NS, vznik Socialistické rady, </a:t>
            </a:r>
          </a:p>
          <a:p>
            <a:pPr algn="ctr">
              <a:defRPr/>
            </a:pPr>
            <a:r>
              <a:rPr lang="cs-CZ" sz="1400" b="1" dirty="0">
                <a:solidFill>
                  <a:schemeClr val="accent6">
                    <a:lumMod val="50000"/>
                  </a:schemeClr>
                </a:solidFill>
                <a:latin typeface="+mj-lt"/>
              </a:rPr>
              <a:t>Tříkrálová deklarace, Martinská deklarace</a:t>
            </a:r>
          </a:p>
        </p:txBody>
      </p:sp>
      <p:sp>
        <p:nvSpPr>
          <p:cNvPr id="28" name="Zaoblený obdélník 27"/>
          <p:cNvSpPr/>
          <p:nvPr/>
        </p:nvSpPr>
        <p:spPr>
          <a:xfrm>
            <a:off x="7346950" y="4899025"/>
            <a:ext cx="1295400" cy="178276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sz="1400" dirty="0">
                <a:latin typeface="+mj-lt"/>
              </a:rPr>
              <a:t>Manifest spisovatelů </a:t>
            </a:r>
          </a:p>
        </p:txBody>
      </p:sp>
      <p:sp>
        <p:nvSpPr>
          <p:cNvPr id="29" name="Zaoblený obdélník 28"/>
          <p:cNvSpPr/>
          <p:nvPr/>
        </p:nvSpPr>
        <p:spPr>
          <a:xfrm>
            <a:off x="5446713" y="4899025"/>
            <a:ext cx="1295400" cy="178276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cs-CZ" sz="1400" b="1" dirty="0">
                <a:solidFill>
                  <a:srgbClr val="002060"/>
                </a:solidFill>
                <a:latin typeface="+mj-lt"/>
              </a:rPr>
              <a:t>založení  NV a Českého svazu</a:t>
            </a:r>
          </a:p>
        </p:txBody>
      </p:sp>
      <p:sp>
        <p:nvSpPr>
          <p:cNvPr id="30" name="Zaoblený obdélník 29"/>
          <p:cNvSpPr/>
          <p:nvPr/>
        </p:nvSpPr>
        <p:spPr>
          <a:xfrm>
            <a:off x="5446713" y="2979738"/>
            <a:ext cx="1295400" cy="14319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b="1" dirty="0">
                <a:solidFill>
                  <a:srgbClr val="002060"/>
                </a:solidFill>
                <a:latin typeface="+mj-lt"/>
              </a:rPr>
              <a:t>Č(S)NR</a:t>
            </a:r>
          </a:p>
        </p:txBody>
      </p:sp>
      <p:sp>
        <p:nvSpPr>
          <p:cNvPr id="31" name="Zaoblený obdélník 30"/>
          <p:cNvSpPr/>
          <p:nvPr/>
        </p:nvSpPr>
        <p:spPr>
          <a:xfrm>
            <a:off x="3503613" y="2974975"/>
            <a:ext cx="1584325" cy="29733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latin typeface="+mj-lt"/>
              </a:rPr>
              <a:t>Masarykův projev k výročí upálení Jana Husa, český zahraniční komitét, </a:t>
            </a:r>
            <a:r>
              <a:rPr lang="cs-CZ" sz="1400" b="1" dirty="0">
                <a:solidFill>
                  <a:schemeClr val="accent6">
                    <a:lumMod val="50000"/>
                  </a:schemeClr>
                </a:solidFill>
                <a:latin typeface="+mj-lt"/>
              </a:rPr>
              <a:t>Clevelandská dohoda</a:t>
            </a:r>
          </a:p>
        </p:txBody>
      </p:sp>
      <p:sp>
        <p:nvSpPr>
          <p:cNvPr id="32" name="Zaoblený obdélník 31"/>
          <p:cNvSpPr/>
          <p:nvPr/>
        </p:nvSpPr>
        <p:spPr>
          <a:xfrm>
            <a:off x="7346950" y="2974975"/>
            <a:ext cx="1295400" cy="14319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cs-CZ" sz="1400" dirty="0">
                <a:latin typeface="+mj-lt"/>
              </a:rPr>
              <a:t>formování čs. legií v Rusku</a:t>
            </a:r>
          </a:p>
        </p:txBody>
      </p:sp>
    </p:spTree>
    <p:extLst>
      <p:ext uri="{BB962C8B-B14F-4D97-AF65-F5344CB8AC3E}">
        <p14:creationId xmlns:p14="http://schemas.microsoft.com/office/powerpoint/2010/main" val="4092676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Výsledek obrázku pro versaille peace"/>
          <p:cNvPicPr>
            <a:picLocks noChangeAspect="1" noChangeArrowheads="1"/>
          </p:cNvPicPr>
          <p:nvPr/>
        </p:nvPicPr>
        <p:blipFill>
          <a:blip r:embed="rId2">
            <a:extLst>
              <a:ext uri="{28A0092B-C50C-407E-A947-70E740481C1C}">
                <a14:useLocalDpi xmlns:a14="http://schemas.microsoft.com/office/drawing/2010/main" val="0"/>
              </a:ext>
            </a:extLst>
          </a:blip>
          <a:srcRect l="359" t="398" r="11108" b="-398"/>
          <a:stretch>
            <a:fillRect/>
          </a:stretch>
        </p:blipFill>
        <p:spPr bwMode="auto">
          <a:xfrm>
            <a:off x="1524000" y="-26988"/>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1"/>
          <p:cNvSpPr txBox="1">
            <a:spLocks/>
          </p:cNvSpPr>
          <p:nvPr/>
        </p:nvSpPr>
        <p:spPr>
          <a:xfrm>
            <a:off x="1981200" y="333375"/>
            <a:ext cx="8229600" cy="908050"/>
          </a:xfrm>
          <a:prstGeom prst="rect">
            <a:avLst/>
          </a:prstGeom>
          <a:solidFill>
            <a:schemeClr val="bg1"/>
          </a:solidFill>
          <a:ln>
            <a:solidFill>
              <a:schemeClr val="tx1"/>
            </a:solidFill>
          </a:ln>
        </p:spPr>
        <p:txBody>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a:lstStyle>
          <a:p>
            <a:pPr eaLnBrk="1" fontAlgn="auto" hangingPunct="1">
              <a:spcAft>
                <a:spcPts val="0"/>
              </a:spcAft>
              <a:defRPr/>
            </a:pPr>
            <a:r>
              <a:rPr lang="cs-CZ" sz="3600" b="1" dirty="0">
                <a:solidFill>
                  <a:schemeClr val="tx1"/>
                </a:solidFill>
                <a:latin typeface="+mj-lt"/>
              </a:rPr>
              <a:t>Pařížská konference 1919</a:t>
            </a:r>
          </a:p>
        </p:txBody>
      </p:sp>
    </p:spTree>
    <p:extLst>
      <p:ext uri="{BB962C8B-B14F-4D97-AF65-F5344CB8AC3E}">
        <p14:creationId xmlns:p14="http://schemas.microsoft.com/office/powerpoint/2010/main" val="590436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sah 3"/>
          <p:cNvSpPr>
            <a:spLocks noGrp="1"/>
          </p:cNvSpPr>
          <p:nvPr>
            <p:ph idx="1"/>
          </p:nvPr>
        </p:nvSpPr>
        <p:spPr>
          <a:xfrm>
            <a:off x="1774825" y="115888"/>
            <a:ext cx="8785225" cy="6626225"/>
          </a:xfrm>
        </p:spPr>
        <p:txBody>
          <a:bodyPr/>
          <a:lstStyle/>
          <a:p>
            <a:r>
              <a:rPr lang="cs-CZ" altLang="cs-CZ" b="1" smtClean="0">
                <a:solidFill>
                  <a:schemeClr val="tx1"/>
                </a:solidFill>
              </a:rPr>
              <a:t>účastníci: </a:t>
            </a:r>
            <a:r>
              <a:rPr lang="cs-CZ" altLang="cs-CZ" smtClean="0">
                <a:solidFill>
                  <a:schemeClr val="tx1"/>
                </a:solidFill>
              </a:rPr>
              <a:t>velmoci s všeobecnými zájmy FRA, VB, USA, ITA, JAP) + ostatní s omezenými zájmy, tj. „vojen.“ spojenci (ČSR s podporou FRA – zástupci Karel kramář, Edvard Beneš), „diplomat.“ spojenci, ad hoc přizvané státy; Rada pěti/čtyř – rozhodnutí, výbory a komise – odb. podklady, plenární zasedání delegací - schvalování</a:t>
            </a:r>
          </a:p>
          <a:p>
            <a:r>
              <a:rPr lang="cs-CZ" altLang="cs-CZ" smtClean="0">
                <a:solidFill>
                  <a:schemeClr val="tx1"/>
                </a:solidFill>
              </a:rPr>
              <a:t>předseda Georges Clemenceau, hlavní slovo v evrop. ot.  spolu s Woodrow Wilsonem a Davidem Lloyd Georgem</a:t>
            </a:r>
          </a:p>
          <a:p>
            <a:r>
              <a:rPr lang="cs-CZ" altLang="cs-CZ" b="1" smtClean="0">
                <a:solidFill>
                  <a:schemeClr val="tx1"/>
                </a:solidFill>
              </a:rPr>
              <a:t>koncepce:</a:t>
            </a:r>
            <a:r>
              <a:rPr lang="cs-CZ" altLang="cs-CZ" smtClean="0">
                <a:solidFill>
                  <a:schemeClr val="tx1"/>
                </a:solidFill>
              </a:rPr>
              <a:t> „spravedlivý mír“ (USA) x „tvrdý mír“ (FRA)</a:t>
            </a:r>
          </a:p>
          <a:p>
            <a:r>
              <a:rPr lang="cs-CZ" altLang="cs-CZ" smtClean="0">
                <a:solidFill>
                  <a:schemeClr val="tx1"/>
                </a:solidFill>
              </a:rPr>
              <a:t>SN a mírové smlouvy s centrálními mocnostmi = </a:t>
            </a:r>
            <a:r>
              <a:rPr lang="cs-CZ" altLang="cs-CZ" b="1" smtClean="0">
                <a:solidFill>
                  <a:schemeClr val="tx1"/>
                </a:solidFill>
              </a:rPr>
              <a:t>„versaillský mírový systém“ </a:t>
            </a:r>
            <a:r>
              <a:rPr lang="cs-CZ" altLang="cs-CZ" smtClean="0">
                <a:solidFill>
                  <a:schemeClr val="tx1"/>
                </a:solidFill>
              </a:rPr>
              <a:t>(Pakt + smlouvy versaillská s N 1919, saintgermainská s RAK 1919, trianonská s MAĎ 1920, neuillská s BUL 1919, sèvreská s TUR 1920)</a:t>
            </a:r>
          </a:p>
          <a:p>
            <a:r>
              <a:rPr lang="cs-CZ" altLang="cs-CZ" b="1" smtClean="0">
                <a:solidFill>
                  <a:schemeClr val="tx1"/>
                </a:solidFill>
              </a:rPr>
              <a:t>hranice:</a:t>
            </a:r>
            <a:r>
              <a:rPr lang="cs-CZ" altLang="cs-CZ" smtClean="0">
                <a:solidFill>
                  <a:schemeClr val="tx1"/>
                </a:solidFill>
              </a:rPr>
              <a:t> </a:t>
            </a:r>
            <a:r>
              <a:rPr lang="cs-CZ" altLang="cs-CZ" b="1" smtClean="0">
                <a:solidFill>
                  <a:schemeClr val="tx1"/>
                </a:solidFill>
              </a:rPr>
              <a:t>p.</a:t>
            </a:r>
            <a:r>
              <a:rPr lang="cs-CZ" altLang="cs-CZ" smtClean="0">
                <a:solidFill>
                  <a:schemeClr val="tx1"/>
                </a:solidFill>
              </a:rPr>
              <a:t> </a:t>
            </a:r>
            <a:r>
              <a:rPr lang="cs-CZ" altLang="cs-CZ" b="1" smtClean="0">
                <a:solidFill>
                  <a:schemeClr val="tx1"/>
                </a:solidFill>
              </a:rPr>
              <a:t>historický </a:t>
            </a:r>
            <a:r>
              <a:rPr lang="cs-CZ" altLang="cs-CZ" smtClean="0">
                <a:solidFill>
                  <a:schemeClr val="tx1"/>
                </a:solidFill>
              </a:rPr>
              <a:t>(Č, severní hranice SLO), </a:t>
            </a:r>
            <a:r>
              <a:rPr lang="cs-CZ" altLang="cs-CZ" b="1" smtClean="0">
                <a:solidFill>
                  <a:schemeClr val="tx1"/>
                </a:solidFill>
              </a:rPr>
              <a:t>p. vojensko-strategický a p. hospodářský</a:t>
            </a:r>
            <a:r>
              <a:rPr lang="cs-CZ" altLang="cs-CZ" smtClean="0">
                <a:solidFill>
                  <a:schemeClr val="tx1"/>
                </a:solidFill>
              </a:rPr>
              <a:t> (jižní hranice SLO) vs. p. etnický; mírové smlouvy + sèvreská „hraniční“ smlouva 1920 (modifikace a doplnění)</a:t>
            </a:r>
          </a:p>
          <a:p>
            <a:r>
              <a:rPr lang="cs-CZ" altLang="cs-CZ" b="1" smtClean="0">
                <a:solidFill>
                  <a:schemeClr val="tx1"/>
                </a:solidFill>
              </a:rPr>
              <a:t>menšiny </a:t>
            </a:r>
            <a:r>
              <a:rPr lang="cs-CZ" altLang="cs-CZ" smtClean="0">
                <a:solidFill>
                  <a:schemeClr val="tx1"/>
                </a:solidFill>
              </a:rPr>
              <a:t>– „minoritní“ saintgermainská smlouva 1919; národy vs. národnosti; individuální rovnoprávnost; „značný zlomek“ = 20% v soud. okresu zakládá zvl. kolektivní práva (vněj. úřed. styk, vzdělávání, podpora kult. institucí)</a:t>
            </a:r>
          </a:p>
        </p:txBody>
      </p:sp>
    </p:spTree>
    <p:extLst>
      <p:ext uri="{BB962C8B-B14F-4D97-AF65-F5344CB8AC3E}">
        <p14:creationId xmlns:p14="http://schemas.microsoft.com/office/powerpoint/2010/main" val="599874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1981200" y="0"/>
            <a:ext cx="8229600" cy="1196975"/>
          </a:xfrm>
        </p:spPr>
        <p:txBody>
          <a:bodyPr/>
          <a:lstStyle/>
          <a:p>
            <a:r>
              <a:rPr lang="cs-CZ" altLang="cs-CZ" sz="3600" b="1" smtClean="0">
                <a:solidFill>
                  <a:srgbClr val="FF0000"/>
                </a:solidFill>
              </a:rPr>
              <a:t>Čsl. odboj - personálie</a:t>
            </a:r>
          </a:p>
        </p:txBody>
      </p:sp>
      <p:sp>
        <p:nvSpPr>
          <p:cNvPr id="3" name="Zástupný symbol pro obsah 2"/>
          <p:cNvSpPr>
            <a:spLocks noGrp="1"/>
          </p:cNvSpPr>
          <p:nvPr>
            <p:ph idx="1"/>
          </p:nvPr>
        </p:nvSpPr>
        <p:spPr>
          <a:xfrm>
            <a:off x="1524000" y="1341438"/>
            <a:ext cx="9036050" cy="5516562"/>
          </a:xfrm>
        </p:spPr>
        <p:txBody>
          <a:bodyPr rtlCol="0">
            <a:normAutofit/>
          </a:bodyPr>
          <a:lstStyle/>
          <a:p>
            <a:pPr lvl="1" indent="-384048" fontAlgn="auto">
              <a:spcAft>
                <a:spcPts val="0"/>
              </a:spcAft>
              <a:buFont typeface="Franklin Gothic Book" panose="020B0503020102020204" pitchFamily="34" charset="0"/>
              <a:buChar char="–"/>
              <a:defRPr/>
            </a:pPr>
            <a:r>
              <a:rPr lang="cs-CZ" sz="2400" b="1" dirty="0">
                <a:solidFill>
                  <a:schemeClr val="tx1"/>
                </a:solidFill>
              </a:rPr>
              <a:t>domácí </a:t>
            </a:r>
          </a:p>
          <a:p>
            <a:pPr lvl="2" indent="-384048" fontAlgn="auto">
              <a:spcAft>
                <a:spcPts val="0"/>
              </a:spcAft>
              <a:buFont typeface="Franklin Gothic Book" panose="020B0503020102020204" pitchFamily="34" charset="0"/>
              <a:buChar char="■"/>
              <a:defRPr/>
            </a:pPr>
            <a:r>
              <a:rPr lang="cs-CZ" sz="2200" dirty="0">
                <a:solidFill>
                  <a:schemeClr val="bg2">
                    <a:lumMod val="10000"/>
                  </a:schemeClr>
                </a:solidFill>
              </a:rPr>
              <a:t>Mafie – předsednictvo: Edvard Beneš, Karel Kramář, Alois Rašín (NÁR DEM.), Josef </a:t>
            </a:r>
            <a:r>
              <a:rPr lang="cs-CZ" sz="2200" dirty="0" err="1">
                <a:solidFill>
                  <a:schemeClr val="bg2">
                    <a:lumMod val="10000"/>
                  </a:schemeClr>
                </a:solidFill>
              </a:rPr>
              <a:t>Scheiner</a:t>
            </a:r>
            <a:r>
              <a:rPr lang="cs-CZ" sz="2200" dirty="0">
                <a:solidFill>
                  <a:schemeClr val="bg2">
                    <a:lumMod val="10000"/>
                  </a:schemeClr>
                </a:solidFill>
              </a:rPr>
              <a:t>, Přemysl Šámal (NÁR. DEM.)</a:t>
            </a:r>
          </a:p>
          <a:p>
            <a:pPr lvl="2" indent="-384048" fontAlgn="auto">
              <a:spcAft>
                <a:spcPts val="0"/>
              </a:spcAft>
              <a:buFont typeface="Franklin Gothic Book" panose="020B0503020102020204" pitchFamily="34" charset="0"/>
              <a:buChar char="■"/>
              <a:defRPr/>
            </a:pPr>
            <a:r>
              <a:rPr lang="cs-CZ" sz="2200" dirty="0">
                <a:solidFill>
                  <a:schemeClr val="bg2">
                    <a:lumMod val="10000"/>
                  </a:schemeClr>
                </a:solidFill>
              </a:rPr>
              <a:t>NV – Karel Kramář předseda (STÁT. DEM.), Antonín Švehla (AGR.) + Václav Jaroslav Klofáč (NÁR. SOC.) místopředsedové, František Soukup jednatel (SOC. DEM.); kancelář; </a:t>
            </a:r>
            <a:r>
              <a:rPr lang="cs-CZ" sz="2200" dirty="0" err="1">
                <a:solidFill>
                  <a:schemeClr val="bg2">
                    <a:lumMod val="10000"/>
                  </a:schemeClr>
                </a:solidFill>
              </a:rPr>
              <a:t>odb</a:t>
            </a:r>
            <a:r>
              <a:rPr lang="cs-CZ" sz="2200" dirty="0">
                <a:solidFill>
                  <a:schemeClr val="bg2">
                    <a:lumMod val="10000"/>
                  </a:schemeClr>
                </a:solidFill>
              </a:rPr>
              <a:t>. komise; převaha občanských stran nad socialisty; sídlo v Obecním domě v Praze (Anglický klub) </a:t>
            </a:r>
          </a:p>
          <a:p>
            <a:pPr lvl="1" indent="-384048" fontAlgn="auto">
              <a:spcAft>
                <a:spcPts val="0"/>
              </a:spcAft>
              <a:buFont typeface="Franklin Gothic Book" panose="020B0503020102020204" pitchFamily="34" charset="0"/>
              <a:buChar char="–"/>
              <a:defRPr/>
            </a:pPr>
            <a:r>
              <a:rPr lang="cs-CZ" sz="2400" b="1" dirty="0">
                <a:solidFill>
                  <a:schemeClr val="tx1"/>
                </a:solidFill>
              </a:rPr>
              <a:t>zahraniční</a:t>
            </a:r>
          </a:p>
          <a:p>
            <a:pPr lvl="2" indent="-384048" fontAlgn="auto">
              <a:spcAft>
                <a:spcPts val="0"/>
              </a:spcAft>
              <a:buFont typeface="Franklin Gothic Book" panose="020B0503020102020204" pitchFamily="34" charset="0"/>
              <a:buChar char="■"/>
              <a:defRPr/>
            </a:pPr>
            <a:r>
              <a:rPr lang="cs-CZ" sz="2200" dirty="0">
                <a:solidFill>
                  <a:schemeClr val="bg2">
                    <a:lumMod val="10000"/>
                  </a:schemeClr>
                </a:solidFill>
              </a:rPr>
              <a:t>ČZK, později ČNR v Paříži – TGM předseda (REAL.), Josef </a:t>
            </a:r>
            <a:r>
              <a:rPr lang="cs-CZ" sz="2200" dirty="0" err="1">
                <a:solidFill>
                  <a:schemeClr val="bg2">
                    <a:lumMod val="10000"/>
                  </a:schemeClr>
                </a:solidFill>
              </a:rPr>
              <a:t>Dürich</a:t>
            </a:r>
            <a:r>
              <a:rPr lang="cs-CZ" sz="2200" dirty="0">
                <a:solidFill>
                  <a:schemeClr val="bg2">
                    <a:lumMod val="10000"/>
                  </a:schemeClr>
                </a:solidFill>
              </a:rPr>
              <a:t> místopředseda (AGR.), Edvard Beneš generální tajemník (REAL., NÁR. SOC.), Milan Rastislav Štefánik zástupce SLO</a:t>
            </a:r>
          </a:p>
          <a:p>
            <a:pPr lvl="2" indent="-384048" fontAlgn="auto">
              <a:spcAft>
                <a:spcPts val="0"/>
              </a:spcAft>
              <a:buFont typeface="Franklin Gothic Book" panose="020B0503020102020204" pitchFamily="34" charset="0"/>
              <a:buChar char="■"/>
              <a:defRPr/>
            </a:pPr>
            <a:r>
              <a:rPr lang="cs-CZ" sz="2200" dirty="0">
                <a:solidFill>
                  <a:schemeClr val="bg2">
                    <a:lumMod val="10000"/>
                  </a:schemeClr>
                </a:solidFill>
              </a:rPr>
              <a:t>prozatímní vláda – TGM předseda vlády a min. </a:t>
            </a:r>
            <a:r>
              <a:rPr lang="cs-CZ" sz="2200" dirty="0" err="1">
                <a:solidFill>
                  <a:schemeClr val="bg2">
                    <a:lumMod val="10000"/>
                  </a:schemeClr>
                </a:solidFill>
              </a:rPr>
              <a:t>fin</a:t>
            </a:r>
            <a:r>
              <a:rPr lang="cs-CZ" sz="2200" dirty="0">
                <a:solidFill>
                  <a:schemeClr val="bg2">
                    <a:lumMod val="10000"/>
                  </a:schemeClr>
                </a:solidFill>
              </a:rPr>
              <a:t>., Edvard Beneš min. </a:t>
            </a:r>
            <a:r>
              <a:rPr lang="cs-CZ" sz="2200" dirty="0" err="1">
                <a:solidFill>
                  <a:schemeClr val="bg2">
                    <a:lumMod val="10000"/>
                  </a:schemeClr>
                </a:solidFill>
              </a:rPr>
              <a:t>zahr</a:t>
            </a:r>
            <a:r>
              <a:rPr lang="cs-CZ" sz="2200" dirty="0">
                <a:solidFill>
                  <a:schemeClr val="bg2">
                    <a:lumMod val="10000"/>
                  </a:schemeClr>
                </a:solidFill>
              </a:rPr>
              <a:t>. a </a:t>
            </a:r>
            <a:r>
              <a:rPr lang="cs-CZ" sz="2200" dirty="0" err="1">
                <a:solidFill>
                  <a:schemeClr val="bg2">
                    <a:lumMod val="10000"/>
                  </a:schemeClr>
                </a:solidFill>
              </a:rPr>
              <a:t>vnitr</a:t>
            </a:r>
            <a:r>
              <a:rPr lang="cs-CZ" sz="2200" dirty="0">
                <a:solidFill>
                  <a:schemeClr val="bg2">
                    <a:lumMod val="10000"/>
                  </a:schemeClr>
                </a:solidFill>
              </a:rPr>
              <a:t>., Milan Rastislav Štefánik – min. války</a:t>
            </a:r>
          </a:p>
          <a:p>
            <a:pPr marL="457200" lvl="1" indent="0" fontAlgn="auto">
              <a:spcAft>
                <a:spcPts val="0"/>
              </a:spcAft>
              <a:buFont typeface="Franklin Gothic Book" panose="020B0503020102020204" pitchFamily="34" charset="0"/>
              <a:buNone/>
              <a:defRPr/>
            </a:pPr>
            <a:endParaRPr lang="cs-CZ" sz="2400" dirty="0">
              <a:solidFill>
                <a:schemeClr val="bg2">
                  <a:lumMod val="10000"/>
                </a:schemeClr>
              </a:solidFill>
            </a:endParaRPr>
          </a:p>
        </p:txBody>
      </p:sp>
    </p:spTree>
    <p:extLst>
      <p:ext uri="{BB962C8B-B14F-4D97-AF65-F5344CB8AC3E}">
        <p14:creationId xmlns:p14="http://schemas.microsoft.com/office/powerpoint/2010/main" val="3978565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0"/>
            <a:ext cx="8229600" cy="836613"/>
          </a:xfrm>
        </p:spPr>
        <p:txBody>
          <a:bodyPr/>
          <a:lstStyle/>
          <a:p>
            <a:r>
              <a:rPr lang="cs-CZ" altLang="cs-CZ" sz="3200" b="1" smtClean="0">
                <a:solidFill>
                  <a:srgbClr val="FF0000"/>
                </a:solidFill>
              </a:rPr>
              <a:t>Revoluční a odbojové orgány</a:t>
            </a:r>
          </a:p>
        </p:txBody>
      </p:sp>
      <p:sp>
        <p:nvSpPr>
          <p:cNvPr id="2" name="Zástupný symbol pro obsah 1"/>
          <p:cNvSpPr>
            <a:spLocks noGrp="1"/>
          </p:cNvSpPr>
          <p:nvPr>
            <p:ph sz="half" idx="1"/>
          </p:nvPr>
        </p:nvSpPr>
        <p:spPr>
          <a:xfrm>
            <a:off x="6456363" y="1600200"/>
            <a:ext cx="4211637" cy="5257800"/>
          </a:xfrm>
        </p:spPr>
        <p:txBody>
          <a:bodyPr rtlCol="0">
            <a:normAutofit/>
          </a:bodyPr>
          <a:lstStyle/>
          <a:p>
            <a:pPr marL="384048" indent="-384048" fontAlgn="auto">
              <a:buFont typeface="Franklin Gothic Book" panose="020B0503020102020204" pitchFamily="34" charset="0"/>
              <a:buChar char="■"/>
              <a:defRPr/>
            </a:pPr>
            <a:r>
              <a:rPr lang="cs-CZ" b="1" dirty="0" smtClean="0">
                <a:solidFill>
                  <a:schemeClr val="tx1"/>
                </a:solidFill>
              </a:rPr>
              <a:t>v exilu:</a:t>
            </a:r>
          </a:p>
          <a:p>
            <a:pPr marL="0" indent="0" fontAlgn="auto">
              <a:buFont typeface="Franklin Gothic Book" panose="020B0503020102020204" pitchFamily="34" charset="0"/>
              <a:buNone/>
              <a:defRPr/>
            </a:pPr>
            <a:r>
              <a:rPr lang="cs-CZ" b="1" dirty="0">
                <a:solidFill>
                  <a:schemeClr val="tx1"/>
                </a:solidFill>
              </a:rPr>
              <a:t>X 1915 </a:t>
            </a:r>
            <a:r>
              <a:rPr lang="cs-CZ" dirty="0">
                <a:solidFill>
                  <a:schemeClr val="tx1"/>
                </a:solidFill>
              </a:rPr>
              <a:t>Český zahraniční komitét</a:t>
            </a:r>
          </a:p>
          <a:p>
            <a:pPr marL="0" indent="0" fontAlgn="auto">
              <a:buFont typeface="Franklin Gothic Book" panose="020B0503020102020204" pitchFamily="34" charset="0"/>
              <a:buNone/>
              <a:defRPr/>
            </a:pPr>
            <a:r>
              <a:rPr lang="cs-CZ" b="1" dirty="0">
                <a:solidFill>
                  <a:schemeClr val="tx1"/>
                </a:solidFill>
              </a:rPr>
              <a:t>II 1916 </a:t>
            </a:r>
            <a:r>
              <a:rPr lang="cs-CZ" dirty="0">
                <a:solidFill>
                  <a:schemeClr val="tx1"/>
                </a:solidFill>
              </a:rPr>
              <a:t>Československá národní rada</a:t>
            </a:r>
          </a:p>
          <a:p>
            <a:pPr marL="0" indent="0" fontAlgn="auto">
              <a:buFont typeface="Franklin Gothic Book" panose="020B0503020102020204" pitchFamily="34" charset="0"/>
              <a:buNone/>
              <a:defRPr/>
            </a:pPr>
            <a:r>
              <a:rPr lang="cs-CZ" b="1" dirty="0">
                <a:solidFill>
                  <a:schemeClr val="tx1"/>
                </a:solidFill>
              </a:rPr>
              <a:t>IX 1918</a:t>
            </a:r>
            <a:r>
              <a:rPr lang="cs-CZ" dirty="0">
                <a:solidFill>
                  <a:schemeClr val="tx1"/>
                </a:solidFill>
              </a:rPr>
              <a:t> prozatímní vláda v Paříži</a:t>
            </a:r>
          </a:p>
        </p:txBody>
      </p:sp>
      <p:sp>
        <p:nvSpPr>
          <p:cNvPr id="3" name="Zástupný symbol pro obsah 2"/>
          <p:cNvSpPr>
            <a:spLocks noGrp="1"/>
          </p:cNvSpPr>
          <p:nvPr>
            <p:ph sz="half" idx="2"/>
          </p:nvPr>
        </p:nvSpPr>
        <p:spPr>
          <a:xfrm>
            <a:off x="1847850" y="1600200"/>
            <a:ext cx="4324350" cy="5257800"/>
          </a:xfrm>
        </p:spPr>
        <p:txBody>
          <a:bodyPr rtlCol="0">
            <a:normAutofit/>
          </a:bodyPr>
          <a:lstStyle/>
          <a:p>
            <a:pPr marL="384048" indent="-384048" fontAlgn="auto">
              <a:buFont typeface="Franklin Gothic Book" panose="020B0503020102020204" pitchFamily="34" charset="0"/>
              <a:buChar char="■"/>
              <a:defRPr/>
            </a:pPr>
            <a:r>
              <a:rPr lang="cs-CZ" b="1" dirty="0" smtClean="0">
                <a:solidFill>
                  <a:schemeClr val="tx1"/>
                </a:solidFill>
              </a:rPr>
              <a:t>v českých zemích:</a:t>
            </a:r>
          </a:p>
          <a:p>
            <a:pPr marL="0" indent="0" fontAlgn="auto">
              <a:buFont typeface="Franklin Gothic Book" panose="020B0503020102020204" pitchFamily="34" charset="0"/>
              <a:buNone/>
              <a:defRPr/>
            </a:pPr>
            <a:r>
              <a:rPr lang="cs-CZ" b="1" dirty="0">
                <a:solidFill>
                  <a:schemeClr val="tx1"/>
                </a:solidFill>
              </a:rPr>
              <a:t>XII 1914 </a:t>
            </a:r>
            <a:r>
              <a:rPr lang="cs-CZ" dirty="0" err="1">
                <a:solidFill>
                  <a:schemeClr val="tx1"/>
                </a:solidFill>
              </a:rPr>
              <a:t>Maffie</a:t>
            </a:r>
            <a:endParaRPr lang="cs-CZ" dirty="0">
              <a:solidFill>
                <a:schemeClr val="tx1"/>
              </a:solidFill>
            </a:endParaRPr>
          </a:p>
          <a:p>
            <a:pPr marL="0" indent="0" fontAlgn="auto">
              <a:buFont typeface="Franklin Gothic Book" panose="020B0503020102020204" pitchFamily="34" charset="0"/>
              <a:buNone/>
              <a:defRPr/>
            </a:pPr>
            <a:r>
              <a:rPr lang="cs-CZ" b="1" dirty="0">
                <a:solidFill>
                  <a:schemeClr val="tx1"/>
                </a:solidFill>
              </a:rPr>
              <a:t>XI 1916 </a:t>
            </a:r>
            <a:r>
              <a:rPr lang="cs-CZ" dirty="0">
                <a:solidFill>
                  <a:schemeClr val="tx1"/>
                </a:solidFill>
              </a:rPr>
              <a:t>Český svaz</a:t>
            </a:r>
          </a:p>
          <a:p>
            <a:pPr marL="0" indent="0" fontAlgn="auto">
              <a:buFont typeface="Franklin Gothic Book" panose="020B0503020102020204" pitchFamily="34" charset="0"/>
              <a:buNone/>
              <a:defRPr/>
            </a:pPr>
            <a:r>
              <a:rPr lang="cs-CZ" b="1" dirty="0">
                <a:solidFill>
                  <a:schemeClr val="tx1"/>
                </a:solidFill>
              </a:rPr>
              <a:t>XI 1916 </a:t>
            </a:r>
            <a:r>
              <a:rPr lang="cs-CZ" dirty="0">
                <a:solidFill>
                  <a:schemeClr val="tx1"/>
                </a:solidFill>
              </a:rPr>
              <a:t>Národní výbor</a:t>
            </a:r>
          </a:p>
          <a:p>
            <a:pPr marL="0" indent="0" fontAlgn="auto">
              <a:buFont typeface="Franklin Gothic Book" panose="020B0503020102020204" pitchFamily="34" charset="0"/>
              <a:buNone/>
              <a:defRPr/>
            </a:pPr>
            <a:r>
              <a:rPr lang="cs-CZ" b="1" dirty="0">
                <a:solidFill>
                  <a:schemeClr val="tx1"/>
                </a:solidFill>
              </a:rPr>
              <a:t>XI 1918 </a:t>
            </a:r>
            <a:r>
              <a:rPr lang="cs-CZ" dirty="0">
                <a:solidFill>
                  <a:schemeClr val="tx1"/>
                </a:solidFill>
              </a:rPr>
              <a:t>Revoluční národní shromáždění (nahrazeno IV 1920 Národním shromážděním)</a:t>
            </a:r>
          </a:p>
          <a:p>
            <a:pPr marL="0" indent="0" fontAlgn="auto">
              <a:buFont typeface="Franklin Gothic Book" panose="020B0503020102020204" pitchFamily="34" charset="0"/>
              <a:buNone/>
              <a:defRPr/>
            </a:pPr>
            <a:endParaRPr lang="cs-CZ" dirty="0">
              <a:solidFill>
                <a:schemeClr val="tx1"/>
              </a:solidFill>
            </a:endParaRPr>
          </a:p>
          <a:p>
            <a:pPr marL="0" indent="0" fontAlgn="auto">
              <a:buFont typeface="Franklin Gothic Book" panose="020B0503020102020204" pitchFamily="34" charset="0"/>
              <a:buNone/>
              <a:defRPr/>
            </a:pPr>
            <a:endParaRPr lang="cs-CZ" b="1" dirty="0">
              <a:solidFill>
                <a:schemeClr val="tx1"/>
              </a:solidFill>
            </a:endParaRPr>
          </a:p>
          <a:p>
            <a:pPr marL="384048" indent="-384048" fontAlgn="auto">
              <a:buFont typeface="Franklin Gothic Book" panose="020B0503020102020204" pitchFamily="34" charset="0"/>
              <a:buChar char="■"/>
              <a:defRPr/>
            </a:pPr>
            <a:endParaRPr lang="cs-CZ" b="1" dirty="0" smtClean="0">
              <a:solidFill>
                <a:schemeClr val="tx1"/>
              </a:solidFill>
            </a:endParaRPr>
          </a:p>
          <a:p>
            <a:pPr marL="384048" indent="-384048" fontAlgn="auto">
              <a:buFont typeface="Franklin Gothic Book" panose="020B0503020102020204" pitchFamily="34" charset="0"/>
              <a:buChar char="■"/>
              <a:defRPr/>
            </a:pPr>
            <a:r>
              <a:rPr lang="cs-CZ" b="1" dirty="0" smtClean="0">
                <a:solidFill>
                  <a:schemeClr val="tx1"/>
                </a:solidFill>
              </a:rPr>
              <a:t>na Slovensku:</a:t>
            </a:r>
          </a:p>
          <a:p>
            <a:pPr marL="0" indent="0" fontAlgn="auto">
              <a:buFont typeface="Franklin Gothic Book" panose="020B0503020102020204" pitchFamily="34" charset="0"/>
              <a:buNone/>
              <a:defRPr/>
            </a:pPr>
            <a:r>
              <a:rPr lang="cs-CZ" b="1" dirty="0">
                <a:solidFill>
                  <a:schemeClr val="tx1"/>
                </a:solidFill>
              </a:rPr>
              <a:t>X1918</a:t>
            </a:r>
            <a:r>
              <a:rPr lang="cs-CZ" dirty="0">
                <a:solidFill>
                  <a:schemeClr val="tx1"/>
                </a:solidFill>
              </a:rPr>
              <a:t> Slovenská </a:t>
            </a:r>
            <a:r>
              <a:rPr lang="cs-CZ" dirty="0" err="1">
                <a:solidFill>
                  <a:schemeClr val="tx1"/>
                </a:solidFill>
              </a:rPr>
              <a:t>národná</a:t>
            </a:r>
            <a:r>
              <a:rPr lang="cs-CZ" dirty="0">
                <a:solidFill>
                  <a:schemeClr val="tx1"/>
                </a:solidFill>
              </a:rPr>
              <a:t> rada</a:t>
            </a:r>
          </a:p>
        </p:txBody>
      </p:sp>
    </p:spTree>
    <p:extLst>
      <p:ext uri="{BB962C8B-B14F-4D97-AF65-F5344CB8AC3E}">
        <p14:creationId xmlns:p14="http://schemas.microsoft.com/office/powerpoint/2010/main" val="25171256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ázek 3"/>
          <p:cNvPicPr>
            <a:picLocks noChangeAspect="1"/>
          </p:cNvPicPr>
          <p:nvPr/>
        </p:nvPicPr>
        <p:blipFill>
          <a:blip r:embed="rId2">
            <a:extLst>
              <a:ext uri="{28A0092B-C50C-407E-A947-70E740481C1C}">
                <a14:useLocalDpi xmlns:a14="http://schemas.microsoft.com/office/drawing/2010/main" val="0"/>
              </a:ext>
            </a:extLst>
          </a:blip>
          <a:srcRect r="7339"/>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107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Ústava</a:t>
            </a:r>
            <a:endParaRPr lang="cs-CZ" dirty="0"/>
          </a:p>
        </p:txBody>
      </p:sp>
      <p:sp>
        <p:nvSpPr>
          <p:cNvPr id="3" name="Zástupný symbol pro obsah 2"/>
          <p:cNvSpPr>
            <a:spLocks noGrp="1"/>
          </p:cNvSpPr>
          <p:nvPr>
            <p:ph idx="1"/>
          </p:nvPr>
        </p:nvSpPr>
        <p:spPr>
          <a:xfrm>
            <a:off x="1371600" y="1484784"/>
            <a:ext cx="10341024" cy="5040560"/>
          </a:xfrm>
        </p:spPr>
        <p:txBody>
          <a:bodyPr>
            <a:normAutofit lnSpcReduction="10000"/>
          </a:bodyPr>
          <a:lstStyle/>
          <a:p>
            <a:r>
              <a:rPr lang="cs-CZ" sz="2200" b="1" dirty="0" smtClean="0">
                <a:solidFill>
                  <a:srgbClr val="002060"/>
                </a:solidFill>
              </a:rPr>
              <a:t>teorie ústavy = dílčí vědní obor zkoumající ústavu z hlediska</a:t>
            </a:r>
            <a:r>
              <a:rPr lang="cs-CZ" sz="2200" dirty="0" smtClean="0"/>
              <a:t>:</a:t>
            </a:r>
          </a:p>
          <a:p>
            <a:pPr lvl="1">
              <a:buFont typeface="Wingdings" panose="05000000000000000000" pitchFamily="2" charset="2"/>
              <a:buChar char="§"/>
            </a:pPr>
            <a:r>
              <a:rPr lang="cs-CZ" sz="2200" b="1" i="0" dirty="0" smtClean="0">
                <a:solidFill>
                  <a:srgbClr val="002060"/>
                </a:solidFill>
              </a:rPr>
              <a:t>his. vývoje</a:t>
            </a:r>
          </a:p>
          <a:p>
            <a:pPr lvl="2">
              <a:buFont typeface="Wingdings" panose="05000000000000000000" pitchFamily="2" charset="2"/>
              <a:buChar char="§"/>
            </a:pPr>
            <a:r>
              <a:rPr lang="cs-CZ" sz="2200" b="1" i="0" dirty="0" smtClean="0">
                <a:solidFill>
                  <a:srgbClr val="002060"/>
                </a:solidFill>
              </a:rPr>
              <a:t>absolutismus (poddaný) </a:t>
            </a:r>
            <a:r>
              <a:rPr lang="cs-CZ" sz="2200" b="1" i="0" dirty="0" smtClean="0">
                <a:solidFill>
                  <a:srgbClr val="002060"/>
                </a:solidFill>
                <a:sym typeface="Wingdings" panose="05000000000000000000" pitchFamily="2" charset="2"/>
              </a:rPr>
              <a:t> konstitucionalismus (občan)</a:t>
            </a:r>
          </a:p>
          <a:p>
            <a:pPr lvl="2">
              <a:buFont typeface="Wingdings" panose="05000000000000000000" pitchFamily="2" charset="2"/>
              <a:buChar char="§"/>
            </a:pPr>
            <a:r>
              <a:rPr lang="cs-CZ" sz="2200" b="1" dirty="0" smtClean="0">
                <a:solidFill>
                  <a:srgbClr val="002060"/>
                </a:solidFill>
                <a:sym typeface="Wingdings" panose="05000000000000000000" pitchFamily="2" charset="2"/>
              </a:rPr>
              <a:t>organizace státu  postavení jednotlivce  cíle st. činnosti</a:t>
            </a:r>
            <a:endParaRPr lang="cs-CZ" sz="2200" i="0" dirty="0" smtClean="0"/>
          </a:p>
          <a:p>
            <a:pPr lvl="1">
              <a:buFont typeface="Wingdings" panose="05000000000000000000" pitchFamily="2" charset="2"/>
              <a:buChar char="§"/>
            </a:pPr>
            <a:r>
              <a:rPr lang="cs-CZ" sz="2200" i="0" dirty="0" smtClean="0"/>
              <a:t>funkcí</a:t>
            </a:r>
          </a:p>
          <a:p>
            <a:pPr lvl="1">
              <a:buFont typeface="Wingdings" panose="05000000000000000000" pitchFamily="2" charset="2"/>
              <a:buChar char="§"/>
            </a:pPr>
            <a:r>
              <a:rPr lang="cs-CZ" sz="2200" i="0" dirty="0" smtClean="0"/>
              <a:t>obsahu</a:t>
            </a:r>
          </a:p>
          <a:p>
            <a:pPr lvl="1">
              <a:buFont typeface="Wingdings" panose="05000000000000000000" pitchFamily="2" charset="2"/>
              <a:buChar char="§"/>
            </a:pPr>
            <a:r>
              <a:rPr lang="cs-CZ" sz="2200" i="0" dirty="0" smtClean="0"/>
              <a:t>formy</a:t>
            </a:r>
          </a:p>
          <a:p>
            <a:r>
              <a:rPr lang="cs-CZ" sz="2200" b="1" dirty="0" smtClean="0">
                <a:solidFill>
                  <a:srgbClr val="002060"/>
                </a:solidFill>
              </a:rPr>
              <a:t>pojem ústavy = souhrn pravidel, která určují základní mocen. poměry ve státě, jeho organizaci, fungování a vztahy k jednotlivci a jiným státům</a:t>
            </a:r>
          </a:p>
          <a:p>
            <a:pPr lvl="1">
              <a:buFont typeface="Wingdings" panose="05000000000000000000" pitchFamily="2" charset="2"/>
              <a:buChar char="§"/>
            </a:pPr>
            <a:r>
              <a:rPr lang="cs-CZ" sz="2200" b="1" i="0" dirty="0" smtClean="0">
                <a:solidFill>
                  <a:srgbClr val="002060"/>
                </a:solidFill>
              </a:rPr>
              <a:t>materiální</a:t>
            </a:r>
            <a:r>
              <a:rPr lang="cs-CZ" sz="2200" i="0" dirty="0" smtClean="0">
                <a:solidFill>
                  <a:schemeClr val="tx1"/>
                </a:solidFill>
              </a:rPr>
              <a:t>: vztah ústavy ke státu (organizace a činnost státu), k právu (</a:t>
            </a:r>
            <a:r>
              <a:rPr lang="cs-CZ" sz="2200" i="0" dirty="0" err="1" smtClean="0">
                <a:solidFill>
                  <a:schemeClr val="tx1"/>
                </a:solidFill>
              </a:rPr>
              <a:t>právotvorba</a:t>
            </a:r>
            <a:r>
              <a:rPr lang="cs-CZ" sz="2200" i="0" dirty="0" smtClean="0">
                <a:solidFill>
                  <a:schemeClr val="tx1"/>
                </a:solidFill>
              </a:rPr>
              <a:t>), ke společnosti (reálné mocenské poměry), k politice (účast na správě veřejných záležitostí)</a:t>
            </a:r>
          </a:p>
          <a:p>
            <a:pPr lvl="1">
              <a:buFont typeface="Wingdings" panose="05000000000000000000" pitchFamily="2" charset="2"/>
              <a:buChar char="§"/>
            </a:pPr>
            <a:r>
              <a:rPr lang="cs-CZ" sz="2200" i="0" dirty="0" smtClean="0">
                <a:solidFill>
                  <a:schemeClr val="tx1"/>
                </a:solidFill>
              </a:rPr>
              <a:t>formální: základní zákon se zvýšenou právní silou</a:t>
            </a:r>
          </a:p>
          <a:p>
            <a:pPr lvl="1">
              <a:buFont typeface="Wingdings" panose="05000000000000000000" pitchFamily="2" charset="2"/>
              <a:buChar char="§"/>
            </a:pPr>
            <a:r>
              <a:rPr lang="cs-CZ" sz="2200" i="0" dirty="0" smtClean="0">
                <a:solidFill>
                  <a:schemeClr val="tx1"/>
                </a:solidFill>
              </a:rPr>
              <a:t>ideální</a:t>
            </a:r>
          </a:p>
          <a:p>
            <a:pPr lvl="1">
              <a:buFont typeface="Wingdings" panose="05000000000000000000" pitchFamily="2" charset="2"/>
              <a:buChar char="§"/>
            </a:pPr>
            <a:endParaRPr lang="cs-CZ" sz="2200" i="0" dirty="0" smtClean="0"/>
          </a:p>
          <a:p>
            <a:pPr lvl="1">
              <a:buFont typeface="Wingdings" panose="05000000000000000000" pitchFamily="2" charset="2"/>
              <a:buChar char="§"/>
            </a:pPr>
            <a:endParaRPr lang="cs-CZ" sz="2200" i="0" dirty="0"/>
          </a:p>
        </p:txBody>
      </p:sp>
    </p:spTree>
    <p:extLst>
      <p:ext uri="{BB962C8B-B14F-4D97-AF65-F5344CB8AC3E}">
        <p14:creationId xmlns:p14="http://schemas.microsoft.com/office/powerpoint/2010/main" val="2590823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1981200" y="0"/>
            <a:ext cx="8229600" cy="1196975"/>
          </a:xfrm>
        </p:spPr>
        <p:txBody>
          <a:bodyPr/>
          <a:lstStyle/>
          <a:p>
            <a:r>
              <a:rPr lang="cs-CZ" altLang="cs-CZ" sz="3600" b="1" smtClean="0">
                <a:solidFill>
                  <a:srgbClr val="FF0000"/>
                </a:solidFill>
              </a:rPr>
              <a:t>VZNIK ČSR</a:t>
            </a:r>
          </a:p>
        </p:txBody>
      </p:sp>
      <p:sp>
        <p:nvSpPr>
          <p:cNvPr id="3" name="Zástupný symbol pro obsah 2"/>
          <p:cNvSpPr>
            <a:spLocks noGrp="1"/>
          </p:cNvSpPr>
          <p:nvPr>
            <p:ph idx="1"/>
          </p:nvPr>
        </p:nvSpPr>
        <p:spPr>
          <a:xfrm>
            <a:off x="1524000" y="1341438"/>
            <a:ext cx="9036050" cy="5327650"/>
          </a:xfrm>
        </p:spPr>
        <p:txBody>
          <a:bodyPr rtlCol="0">
            <a:normAutofit/>
          </a:bodyPr>
          <a:lstStyle/>
          <a:p>
            <a:pPr lvl="1" indent="-384048" fontAlgn="auto">
              <a:spcAft>
                <a:spcPts val="0"/>
              </a:spcAft>
              <a:buFont typeface="Franklin Gothic Book" panose="020B0503020102020204" pitchFamily="34" charset="0"/>
              <a:buChar char="–"/>
              <a:defRPr/>
            </a:pPr>
            <a:r>
              <a:rPr lang="cs-CZ" sz="2400" b="1" dirty="0">
                <a:solidFill>
                  <a:schemeClr val="bg2">
                    <a:lumMod val="10000"/>
                  </a:schemeClr>
                </a:solidFill>
              </a:rPr>
              <a:t>Ženeva:</a:t>
            </a:r>
            <a:r>
              <a:rPr lang="cs-CZ" sz="2400" dirty="0">
                <a:solidFill>
                  <a:schemeClr val="bg2">
                    <a:lumMod val="10000"/>
                  </a:schemeClr>
                </a:solidFill>
              </a:rPr>
              <a:t> jednání stranických špiček a zástupců bank o budoucí podobě čs. státu s prozatímní vládou v Paříži</a:t>
            </a:r>
          </a:p>
          <a:p>
            <a:pPr marL="457200" lvl="1" indent="0" fontAlgn="auto">
              <a:spcAft>
                <a:spcPts val="0"/>
              </a:spcAft>
              <a:buFont typeface="Franklin Gothic Book" panose="020B0503020102020204" pitchFamily="34" charset="0"/>
              <a:buNone/>
              <a:defRPr/>
            </a:pPr>
            <a:r>
              <a:rPr lang="cs-CZ" sz="2400" dirty="0">
                <a:solidFill>
                  <a:schemeClr val="bg2">
                    <a:lumMod val="10000"/>
                  </a:schemeClr>
                </a:solidFill>
                <a:sym typeface="Wingdings" panose="05000000000000000000" pitchFamily="2" charset="2"/>
              </a:rPr>
              <a:t>	Uznání ČSNR a čsl. vojska za spojeneckou vládu a vojsko na sklonku léta a na podzim 1918 je </a:t>
            </a:r>
            <a:r>
              <a:rPr lang="cs-CZ" sz="2400" b="1" dirty="0">
                <a:solidFill>
                  <a:srgbClr val="C00000"/>
                </a:solidFill>
                <a:sym typeface="Wingdings" panose="05000000000000000000" pitchFamily="2" charset="2"/>
              </a:rPr>
              <a:t>mezinárodním aktem uznání samostatnosti</a:t>
            </a:r>
            <a:endParaRPr lang="cs-CZ" sz="2400" b="1" dirty="0">
              <a:solidFill>
                <a:srgbClr val="C00000"/>
              </a:solidFill>
            </a:endParaRPr>
          </a:p>
          <a:p>
            <a:pPr marL="457200" lvl="1" indent="0" fontAlgn="auto">
              <a:spcAft>
                <a:spcPts val="0"/>
              </a:spcAft>
              <a:buFont typeface="Franklin Gothic Book" panose="020B0503020102020204" pitchFamily="34" charset="0"/>
              <a:buNone/>
              <a:defRPr/>
            </a:pPr>
            <a:endParaRPr lang="cs-CZ" sz="2400" b="1" dirty="0">
              <a:solidFill>
                <a:schemeClr val="bg2">
                  <a:lumMod val="10000"/>
                </a:schemeClr>
              </a:solidFill>
            </a:endParaRPr>
          </a:p>
          <a:p>
            <a:pPr lvl="1" indent="-384048" fontAlgn="auto">
              <a:spcAft>
                <a:spcPts val="0"/>
              </a:spcAft>
              <a:buFont typeface="Franklin Gothic Book" panose="020B0503020102020204" pitchFamily="34" charset="0"/>
              <a:buChar char="–"/>
              <a:defRPr/>
            </a:pPr>
            <a:r>
              <a:rPr lang="cs-CZ" sz="2400" b="1" dirty="0">
                <a:solidFill>
                  <a:schemeClr val="bg2">
                    <a:lumMod val="10000"/>
                  </a:schemeClr>
                </a:solidFill>
              </a:rPr>
              <a:t>Praha:</a:t>
            </a:r>
            <a:r>
              <a:rPr lang="cs-CZ" sz="2400" dirty="0">
                <a:solidFill>
                  <a:schemeClr val="bg2">
                    <a:lumMod val="10000"/>
                  </a:schemeClr>
                </a:solidFill>
              </a:rPr>
              <a:t> pod dojmem revolučních událostí NV vyhlašuje </a:t>
            </a:r>
            <a:r>
              <a:rPr lang="cs-CZ" sz="2400" b="1" dirty="0">
                <a:solidFill>
                  <a:schemeClr val="bg2">
                    <a:lumMod val="10000"/>
                  </a:schemeClr>
                </a:solidFill>
              </a:rPr>
              <a:t>28. X 1918</a:t>
            </a:r>
            <a:r>
              <a:rPr lang="cs-CZ" sz="2400" dirty="0">
                <a:solidFill>
                  <a:schemeClr val="bg2">
                    <a:lumMod val="10000"/>
                  </a:schemeClr>
                </a:solidFill>
              </a:rPr>
              <a:t> samostatný stát a přebírá hlavní úřady 	</a:t>
            </a:r>
            <a:r>
              <a:rPr lang="cs-CZ" sz="2400" dirty="0">
                <a:solidFill>
                  <a:schemeClr val="bg2">
                    <a:lumMod val="10000"/>
                  </a:schemeClr>
                </a:solidFill>
                <a:sym typeface="Wingdings" panose="05000000000000000000" pitchFamily="2" charset="2"/>
              </a:rPr>
              <a:t></a:t>
            </a:r>
            <a:r>
              <a:rPr lang="cs-CZ" sz="2400" dirty="0">
                <a:solidFill>
                  <a:schemeClr val="bg2">
                    <a:lumMod val="10000"/>
                  </a:schemeClr>
                </a:solidFill>
              </a:rPr>
              <a:t>Provolání československému lidu zákonem č. 11/1918 je</a:t>
            </a:r>
            <a:r>
              <a:rPr lang="cs-CZ" sz="2400" b="1" dirty="0">
                <a:solidFill>
                  <a:schemeClr val="bg2">
                    <a:lumMod val="10000"/>
                  </a:schemeClr>
                </a:solidFill>
              </a:rPr>
              <a:t> </a:t>
            </a:r>
          </a:p>
          <a:p>
            <a:pPr marL="457200" lvl="1" indent="0" fontAlgn="auto">
              <a:spcAft>
                <a:spcPts val="0"/>
              </a:spcAft>
              <a:buFont typeface="Franklin Gothic Book" panose="020B0503020102020204" pitchFamily="34" charset="0"/>
              <a:buNone/>
              <a:defRPr/>
            </a:pPr>
            <a:r>
              <a:rPr lang="cs-CZ" sz="2400" b="1" dirty="0">
                <a:solidFill>
                  <a:srgbClr val="C00000"/>
                </a:solidFill>
              </a:rPr>
              <a:t>vnitrostátním aktem zřízení samostatného státu</a:t>
            </a:r>
          </a:p>
          <a:p>
            <a:pPr lvl="1" indent="-384048" fontAlgn="auto">
              <a:spcAft>
                <a:spcPts val="0"/>
              </a:spcAft>
              <a:buFont typeface="Franklin Gothic Book" panose="020B0503020102020204" pitchFamily="34" charset="0"/>
              <a:buChar char="–"/>
              <a:defRPr/>
            </a:pPr>
            <a:endParaRPr lang="cs-CZ" sz="2400" dirty="0">
              <a:solidFill>
                <a:schemeClr val="bg2">
                  <a:lumMod val="10000"/>
                </a:schemeClr>
              </a:solidFill>
            </a:endParaRPr>
          </a:p>
          <a:p>
            <a:pPr lvl="1" indent="-384048" fontAlgn="auto">
              <a:spcAft>
                <a:spcPts val="0"/>
              </a:spcAft>
              <a:buFont typeface="Franklin Gothic Book" panose="020B0503020102020204" pitchFamily="34" charset="0"/>
              <a:buChar char="–"/>
              <a:defRPr/>
            </a:pPr>
            <a:r>
              <a:rPr lang="cs-CZ" sz="2400" dirty="0">
                <a:solidFill>
                  <a:schemeClr val="bg2">
                    <a:lumMod val="10000"/>
                  </a:schemeClr>
                </a:solidFill>
              </a:rPr>
              <a:t>zemské, okresní, místní národní výbory</a:t>
            </a:r>
          </a:p>
        </p:txBody>
      </p:sp>
    </p:spTree>
    <p:extLst>
      <p:ext uri="{BB962C8B-B14F-4D97-AF65-F5344CB8AC3E}">
        <p14:creationId xmlns:p14="http://schemas.microsoft.com/office/powerpoint/2010/main" val="33189432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0" y="0"/>
            <a:ext cx="9144000" cy="187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435" name="Nadpis 1"/>
          <p:cNvSpPr>
            <a:spLocks noGrp="1"/>
          </p:cNvSpPr>
          <p:nvPr>
            <p:ph type="title"/>
          </p:nvPr>
        </p:nvSpPr>
        <p:spPr>
          <a:xfrm>
            <a:off x="1976438" y="476250"/>
            <a:ext cx="8229600" cy="1223963"/>
          </a:xfrm>
        </p:spPr>
        <p:txBody>
          <a:bodyPr/>
          <a:lstStyle/>
          <a:p>
            <a:r>
              <a:rPr lang="cs-CZ" altLang="cs-CZ" sz="3600" b="1" smtClean="0">
                <a:solidFill>
                  <a:srgbClr val="FF0000"/>
                </a:solidFill>
              </a:rPr>
              <a:t>Národní výbor</a:t>
            </a:r>
            <a:br>
              <a:rPr lang="cs-CZ" altLang="cs-CZ" sz="3600" b="1" smtClean="0">
                <a:solidFill>
                  <a:srgbClr val="FF0000"/>
                </a:solidFill>
              </a:rPr>
            </a:br>
            <a:r>
              <a:rPr lang="cs-CZ" altLang="cs-CZ" sz="3600" b="1" smtClean="0">
                <a:solidFill>
                  <a:srgbClr val="FF0000"/>
                </a:solidFill>
              </a:rPr>
              <a:t>(Obecní dům)</a:t>
            </a:r>
          </a:p>
        </p:txBody>
      </p:sp>
      <p:pic>
        <p:nvPicPr>
          <p:cNvPr id="18436" name="Picture 10" descr="Výsledek obrázku pro obecní dům praha"/>
          <p:cNvPicPr>
            <a:picLocks noChangeAspect="1" noChangeArrowheads="1"/>
          </p:cNvPicPr>
          <p:nvPr/>
        </p:nvPicPr>
        <p:blipFill>
          <a:blip r:embed="rId2">
            <a:extLst>
              <a:ext uri="{28A0092B-C50C-407E-A947-70E740481C1C}">
                <a14:useLocalDpi xmlns:a14="http://schemas.microsoft.com/office/drawing/2010/main" val="0"/>
              </a:ext>
            </a:extLst>
          </a:blip>
          <a:srcRect b="15421"/>
          <a:stretch>
            <a:fillRect/>
          </a:stretch>
        </p:blipFill>
        <p:spPr bwMode="auto">
          <a:xfrm>
            <a:off x="1524000" y="1873250"/>
            <a:ext cx="9144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633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483350" y="0"/>
            <a:ext cx="4202113" cy="792163"/>
          </a:xfrm>
        </p:spPr>
        <p:txBody>
          <a:bodyPr/>
          <a:lstStyle/>
          <a:p>
            <a:r>
              <a:rPr lang="cs-CZ" altLang="cs-CZ" smtClean="0"/>
              <a:t> </a:t>
            </a:r>
            <a:r>
              <a:rPr lang="cs-CZ" altLang="cs-CZ" sz="4000" b="1" smtClean="0">
                <a:solidFill>
                  <a:srgbClr val="FF0000"/>
                </a:solidFill>
              </a:rPr>
              <a:t>Ústavní vývoj</a:t>
            </a:r>
          </a:p>
        </p:txBody>
      </p:sp>
      <p:sp>
        <p:nvSpPr>
          <p:cNvPr id="8195" name="Rectangle 3"/>
          <p:cNvSpPr>
            <a:spLocks noGrp="1" noChangeArrowheads="1"/>
          </p:cNvSpPr>
          <p:nvPr>
            <p:ph idx="1"/>
          </p:nvPr>
        </p:nvSpPr>
        <p:spPr>
          <a:xfrm>
            <a:off x="1703388" y="188913"/>
            <a:ext cx="8964612" cy="6553200"/>
          </a:xfrm>
        </p:spPr>
        <p:txBody>
          <a:bodyPr rtlCol="0">
            <a:normAutofit fontScale="92500" lnSpcReduction="10000"/>
          </a:bodyPr>
          <a:lstStyle/>
          <a:p>
            <a:pPr marL="0" indent="0" fontAlgn="auto">
              <a:buFont typeface="Franklin Gothic Book" panose="020B0503020102020204" pitchFamily="34" charset="0"/>
              <a:buNone/>
              <a:defRPr/>
            </a:pPr>
            <a:r>
              <a:rPr lang="cs-CZ" altLang="cs-CZ" b="1" dirty="0">
                <a:solidFill>
                  <a:srgbClr val="C00000"/>
                </a:solidFill>
              </a:rPr>
              <a:t>1. „první ústavní provizorium“ </a:t>
            </a:r>
          </a:p>
          <a:p>
            <a:pPr marL="0" indent="0" fontAlgn="auto">
              <a:buFont typeface="Franklin Gothic Book" panose="020B0503020102020204" pitchFamily="34" charset="0"/>
              <a:buNone/>
              <a:defRPr/>
            </a:pPr>
            <a:endParaRPr lang="cs-CZ" altLang="cs-CZ" b="1" dirty="0">
              <a:solidFill>
                <a:schemeClr val="bg2">
                  <a:lumMod val="10000"/>
                </a:schemeClr>
              </a:solidFill>
            </a:endParaRPr>
          </a:p>
          <a:p>
            <a:pPr marL="0" indent="0" fontAlgn="auto">
              <a:buFont typeface="Franklin Gothic Book" panose="020B0503020102020204" pitchFamily="34" charset="0"/>
              <a:buNone/>
              <a:defRPr/>
            </a:pPr>
            <a:r>
              <a:rPr lang="cs-CZ" altLang="cs-CZ" b="1" dirty="0" err="1">
                <a:solidFill>
                  <a:schemeClr val="bg2">
                    <a:lumMod val="10000"/>
                  </a:schemeClr>
                </a:solidFill>
              </a:rPr>
              <a:t>pr</a:t>
            </a:r>
            <a:r>
              <a:rPr lang="cs-CZ" altLang="cs-CZ" b="1" dirty="0">
                <a:solidFill>
                  <a:schemeClr val="bg2">
                    <a:lumMod val="10000"/>
                  </a:schemeClr>
                </a:solidFill>
              </a:rPr>
              <a:t>. základ: </a:t>
            </a:r>
            <a:r>
              <a:rPr lang="cs-CZ" altLang="cs-CZ" dirty="0">
                <a:solidFill>
                  <a:schemeClr val="bg2">
                    <a:lumMod val="10000"/>
                  </a:schemeClr>
                </a:solidFill>
              </a:rPr>
              <a:t>X 1918 </a:t>
            </a:r>
            <a:r>
              <a:rPr lang="cs-CZ" altLang="cs-CZ" b="1" dirty="0">
                <a:solidFill>
                  <a:schemeClr val="bg2">
                    <a:lumMod val="10000"/>
                  </a:schemeClr>
                </a:solidFill>
              </a:rPr>
              <a:t>Recepční zákon</a:t>
            </a:r>
          </a:p>
          <a:p>
            <a:pPr marL="0" indent="0" fontAlgn="auto">
              <a:buFont typeface="Franklin Gothic Book" panose="020B0503020102020204" pitchFamily="34" charset="0"/>
              <a:buNone/>
              <a:defRPr/>
            </a:pPr>
            <a:r>
              <a:rPr lang="cs-CZ" altLang="cs-CZ" b="1" dirty="0">
                <a:solidFill>
                  <a:schemeClr val="bg2">
                    <a:lumMod val="10000"/>
                  </a:schemeClr>
                </a:solidFill>
              </a:rPr>
              <a:t>hl. úkol: </a:t>
            </a:r>
            <a:r>
              <a:rPr lang="cs-CZ" altLang="cs-CZ" dirty="0">
                <a:solidFill>
                  <a:schemeClr val="bg2">
                    <a:lumMod val="10000"/>
                  </a:schemeClr>
                </a:solidFill>
              </a:rPr>
              <a:t>hladké převzetí státní moci, vypracovat základní zákony, dotvořit systém ústavních orgánů</a:t>
            </a:r>
          </a:p>
          <a:p>
            <a:pPr marL="0" indent="0" fontAlgn="auto">
              <a:buFont typeface="Franklin Gothic Book" panose="020B0503020102020204" pitchFamily="34" charset="0"/>
              <a:buNone/>
              <a:defRPr/>
            </a:pPr>
            <a:r>
              <a:rPr lang="cs-CZ" altLang="cs-CZ" b="1" dirty="0" err="1">
                <a:solidFill>
                  <a:schemeClr val="bg2">
                    <a:lumMod val="10000"/>
                  </a:schemeClr>
                </a:solidFill>
              </a:rPr>
              <a:t>inst</a:t>
            </a:r>
            <a:r>
              <a:rPr lang="cs-CZ" altLang="cs-CZ" b="1" dirty="0">
                <a:solidFill>
                  <a:schemeClr val="bg2">
                    <a:lumMod val="10000"/>
                  </a:schemeClr>
                </a:solidFill>
              </a:rPr>
              <a:t>. základ:</a:t>
            </a:r>
            <a:r>
              <a:rPr lang="cs-CZ" altLang="cs-CZ" dirty="0">
                <a:solidFill>
                  <a:schemeClr val="bg2">
                    <a:lumMod val="10000"/>
                  </a:schemeClr>
                </a:solidFill>
              </a:rPr>
              <a:t> </a:t>
            </a:r>
            <a:r>
              <a:rPr lang="cs-CZ" altLang="cs-CZ" b="1" dirty="0">
                <a:solidFill>
                  <a:schemeClr val="bg2">
                    <a:lumMod val="10000"/>
                  </a:schemeClr>
                </a:solidFill>
              </a:rPr>
              <a:t>NV</a:t>
            </a:r>
            <a:r>
              <a:rPr lang="cs-CZ" altLang="cs-CZ" dirty="0">
                <a:solidFill>
                  <a:schemeClr val="bg2">
                    <a:lumMod val="10000"/>
                  </a:schemeClr>
                </a:solidFill>
              </a:rPr>
              <a:t> (předsednictvo = vláda, plénum = parlament, komise, výbory)</a:t>
            </a:r>
          </a:p>
          <a:p>
            <a:pPr marL="0" indent="0" fontAlgn="auto">
              <a:buFont typeface="Franklin Gothic Book" panose="020B0503020102020204" pitchFamily="34" charset="0"/>
              <a:buNone/>
              <a:defRPr/>
            </a:pPr>
            <a:r>
              <a:rPr lang="cs-CZ" altLang="cs-CZ" dirty="0">
                <a:solidFill>
                  <a:schemeClr val="bg2">
                    <a:lumMod val="10000"/>
                  </a:schemeClr>
                </a:solidFill>
              </a:rPr>
              <a:t>zákonná úprava Sbírky, nejvyšších správních úřadů = ministerstev (10), NSS v Praze, NS v Praze (od 1919 v Brně), poslanecké imunity</a:t>
            </a:r>
          </a:p>
          <a:p>
            <a:pPr marL="0" indent="0" fontAlgn="auto">
              <a:buFont typeface="Franklin Gothic Book" panose="020B0503020102020204" pitchFamily="34" charset="0"/>
              <a:buNone/>
              <a:defRPr/>
            </a:pPr>
            <a:endParaRPr lang="cs-CZ" altLang="cs-CZ" b="1" dirty="0">
              <a:solidFill>
                <a:schemeClr val="bg2">
                  <a:lumMod val="10000"/>
                </a:schemeClr>
              </a:solidFill>
            </a:endParaRPr>
          </a:p>
          <a:p>
            <a:pPr marL="0" indent="0" fontAlgn="auto">
              <a:buFont typeface="Franklin Gothic Book" panose="020B0503020102020204" pitchFamily="34" charset="0"/>
              <a:buNone/>
              <a:defRPr/>
            </a:pPr>
            <a:r>
              <a:rPr lang="cs-CZ" altLang="cs-CZ" b="1" dirty="0">
                <a:solidFill>
                  <a:srgbClr val="C00000"/>
                </a:solidFill>
              </a:rPr>
              <a:t>2. „druhé ústavní provizorium“</a:t>
            </a:r>
          </a:p>
          <a:p>
            <a:pPr marL="0" indent="0" fontAlgn="auto">
              <a:buFont typeface="Franklin Gothic Book" panose="020B0503020102020204" pitchFamily="34" charset="0"/>
              <a:buNone/>
              <a:defRPr/>
            </a:pPr>
            <a:r>
              <a:rPr lang="cs-CZ" altLang="cs-CZ" b="1" dirty="0" err="1">
                <a:solidFill>
                  <a:schemeClr val="bg2">
                    <a:lumMod val="10000"/>
                  </a:schemeClr>
                </a:solidFill>
              </a:rPr>
              <a:t>pr</a:t>
            </a:r>
            <a:r>
              <a:rPr lang="cs-CZ" altLang="cs-CZ" b="1" dirty="0">
                <a:solidFill>
                  <a:schemeClr val="bg2">
                    <a:lumMod val="10000"/>
                  </a:schemeClr>
                </a:solidFill>
              </a:rPr>
              <a:t>. základ: </a:t>
            </a:r>
            <a:r>
              <a:rPr lang="cs-CZ" altLang="cs-CZ" dirty="0">
                <a:solidFill>
                  <a:schemeClr val="bg2">
                    <a:lumMod val="10000"/>
                  </a:schemeClr>
                </a:solidFill>
              </a:rPr>
              <a:t>XI 1918 </a:t>
            </a:r>
            <a:r>
              <a:rPr lang="cs-CZ" altLang="cs-CZ" b="1" dirty="0">
                <a:solidFill>
                  <a:schemeClr val="bg2">
                    <a:lumMod val="10000"/>
                  </a:schemeClr>
                </a:solidFill>
              </a:rPr>
              <a:t>Prozatímní ústava</a:t>
            </a:r>
          </a:p>
          <a:p>
            <a:pPr marL="0" indent="0" fontAlgn="auto">
              <a:buFont typeface="Franklin Gothic Book" panose="020B0503020102020204" pitchFamily="34" charset="0"/>
              <a:buNone/>
              <a:defRPr/>
            </a:pPr>
            <a:r>
              <a:rPr lang="cs-CZ" altLang="cs-CZ" b="1" dirty="0">
                <a:solidFill>
                  <a:schemeClr val="bg2">
                    <a:lumMod val="10000"/>
                  </a:schemeClr>
                </a:solidFill>
              </a:rPr>
              <a:t>hl. úkol: </a:t>
            </a:r>
            <a:r>
              <a:rPr lang="cs-CZ" altLang="cs-CZ" dirty="0">
                <a:solidFill>
                  <a:schemeClr val="bg2">
                    <a:lumMod val="10000"/>
                  </a:schemeClr>
                </a:solidFill>
              </a:rPr>
              <a:t>vypracovat ústavu</a:t>
            </a:r>
          </a:p>
          <a:p>
            <a:pPr marL="0" indent="0" fontAlgn="auto">
              <a:buFont typeface="Franklin Gothic Book" panose="020B0503020102020204" pitchFamily="34" charset="0"/>
              <a:buNone/>
              <a:defRPr/>
            </a:pPr>
            <a:r>
              <a:rPr lang="cs-CZ" altLang="cs-CZ" b="1" dirty="0" err="1">
                <a:solidFill>
                  <a:schemeClr val="bg2">
                    <a:lumMod val="10000"/>
                  </a:schemeClr>
                </a:solidFill>
              </a:rPr>
              <a:t>inst</a:t>
            </a:r>
            <a:r>
              <a:rPr lang="cs-CZ" altLang="cs-CZ" b="1" dirty="0">
                <a:solidFill>
                  <a:schemeClr val="bg2">
                    <a:lumMod val="10000"/>
                  </a:schemeClr>
                </a:solidFill>
              </a:rPr>
              <a:t>. základ: RNS</a:t>
            </a:r>
            <a:r>
              <a:rPr lang="cs-CZ" altLang="cs-CZ" dirty="0">
                <a:solidFill>
                  <a:schemeClr val="bg2">
                    <a:lumMod val="10000"/>
                  </a:schemeClr>
                </a:solidFill>
              </a:rPr>
              <a:t> (jednokomorové), prezident, vláda; 2 novelizace – rozšíření NS (z. č. 138/1919 Sb.), posílení pozice prezidenta republiky podle </a:t>
            </a:r>
            <a:r>
              <a:rPr lang="cs-CZ" altLang="cs-CZ" dirty="0" err="1">
                <a:solidFill>
                  <a:schemeClr val="bg2">
                    <a:lumMod val="10000"/>
                  </a:schemeClr>
                </a:solidFill>
              </a:rPr>
              <a:t>franc</a:t>
            </a:r>
            <a:r>
              <a:rPr lang="cs-CZ" altLang="cs-CZ" dirty="0">
                <a:solidFill>
                  <a:schemeClr val="bg2">
                    <a:lumMod val="10000"/>
                  </a:schemeClr>
                </a:solidFill>
              </a:rPr>
              <a:t>. vzoru (z. č. 271/1919 Sb.); deficity demokrat. legitimity RNS (bez řádných voleb – rozšíření pléna NV, bez menšin)</a:t>
            </a:r>
          </a:p>
          <a:p>
            <a:pPr marL="0" indent="0" fontAlgn="auto">
              <a:buFont typeface="Franklin Gothic Book" panose="020B0503020102020204" pitchFamily="34" charset="0"/>
              <a:buNone/>
              <a:defRPr/>
            </a:pPr>
            <a:endParaRPr lang="cs-CZ" altLang="cs-CZ" dirty="0">
              <a:solidFill>
                <a:schemeClr val="bg2">
                  <a:lumMod val="10000"/>
                </a:schemeClr>
              </a:solidFill>
            </a:endParaRPr>
          </a:p>
          <a:p>
            <a:pPr marL="0" indent="0" fontAlgn="auto">
              <a:buFont typeface="Franklin Gothic Book" panose="020B0503020102020204" pitchFamily="34" charset="0"/>
              <a:buNone/>
              <a:defRPr/>
            </a:pPr>
            <a:r>
              <a:rPr lang="cs-CZ" altLang="cs-CZ" b="1" dirty="0">
                <a:solidFill>
                  <a:srgbClr val="C00000"/>
                </a:solidFill>
              </a:rPr>
              <a:t>3. Ústava z r. 1920</a:t>
            </a:r>
          </a:p>
          <a:p>
            <a:pPr lvl="1" indent="-384048" fontAlgn="auto">
              <a:buFont typeface="Franklin Gothic Book" panose="020B0503020102020204" pitchFamily="34" charset="0"/>
              <a:buChar char="–"/>
              <a:defRPr/>
            </a:pPr>
            <a:endParaRPr lang="cs-CZ" altLang="cs-CZ" sz="2400" dirty="0"/>
          </a:p>
          <a:p>
            <a:pPr lvl="1" indent="-384048" fontAlgn="auto">
              <a:buFont typeface="Franklin Gothic Book" panose="020B0503020102020204" pitchFamily="34" charset="0"/>
              <a:buChar char="–"/>
              <a:defRPr/>
            </a:pPr>
            <a:endParaRPr lang="cs-CZ" altLang="cs-CZ" dirty="0" smtClean="0"/>
          </a:p>
          <a:p>
            <a:pPr lvl="1" indent="-384048" fontAlgn="auto">
              <a:buFont typeface="Franklin Gothic Book" panose="020B0503020102020204" pitchFamily="34" charset="0"/>
              <a:buChar char="–"/>
              <a:defRPr/>
            </a:pPr>
            <a:endParaRPr lang="cs-CZ" altLang="cs-CZ" dirty="0" smtClean="0"/>
          </a:p>
        </p:txBody>
      </p:sp>
    </p:spTree>
    <p:extLst>
      <p:ext uri="{BB962C8B-B14F-4D97-AF65-F5344CB8AC3E}">
        <p14:creationId xmlns:p14="http://schemas.microsoft.com/office/powerpoint/2010/main" val="284874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404813"/>
            <a:ext cx="8229600" cy="863600"/>
          </a:xfrm>
        </p:spPr>
        <p:txBody>
          <a:bodyPr/>
          <a:lstStyle/>
          <a:p>
            <a:r>
              <a:rPr lang="cs-CZ" altLang="cs-CZ" smtClean="0"/>
              <a:t> </a:t>
            </a:r>
            <a:r>
              <a:rPr lang="cs-CZ" altLang="cs-CZ" b="1" smtClean="0">
                <a:solidFill>
                  <a:srgbClr val="FF0000"/>
                </a:solidFill>
              </a:rPr>
              <a:t>Ústavní principy</a:t>
            </a:r>
          </a:p>
        </p:txBody>
      </p:sp>
      <p:sp>
        <p:nvSpPr>
          <p:cNvPr id="8195" name="Rectangle 3"/>
          <p:cNvSpPr>
            <a:spLocks noGrp="1" noChangeArrowheads="1"/>
          </p:cNvSpPr>
          <p:nvPr>
            <p:ph idx="1"/>
          </p:nvPr>
        </p:nvSpPr>
        <p:spPr>
          <a:xfrm>
            <a:off x="1703388" y="1412875"/>
            <a:ext cx="8964612" cy="5329238"/>
          </a:xfrm>
        </p:spPr>
        <p:txBody>
          <a:bodyPr rtlCol="0">
            <a:normAutofit/>
          </a:bodyPr>
          <a:lstStyle/>
          <a:p>
            <a:pPr marL="0" indent="0" fontAlgn="auto">
              <a:buFont typeface="Franklin Gothic Book" panose="020B0503020102020204" pitchFamily="34" charset="0"/>
              <a:buNone/>
              <a:defRPr/>
            </a:pPr>
            <a:endParaRPr lang="cs-CZ" altLang="cs-CZ" sz="2800" dirty="0">
              <a:solidFill>
                <a:schemeClr val="bg2">
                  <a:lumMod val="10000"/>
                </a:schemeClr>
              </a:solidFill>
            </a:endParaRPr>
          </a:p>
          <a:p>
            <a:pPr lvl="1" indent="-384048" fontAlgn="auto">
              <a:buFont typeface="Franklin Gothic Book" panose="020B0503020102020204" pitchFamily="34" charset="0"/>
              <a:buChar char="–"/>
              <a:defRPr/>
            </a:pPr>
            <a:r>
              <a:rPr lang="cs-CZ" altLang="cs-CZ" sz="2800" dirty="0">
                <a:solidFill>
                  <a:schemeClr val="bg2">
                    <a:lumMod val="10000"/>
                  </a:schemeClr>
                </a:solidFill>
              </a:rPr>
              <a:t>člověk = svobodný občan, ne poddaný</a:t>
            </a:r>
          </a:p>
          <a:p>
            <a:pPr lvl="1" indent="-384048" fontAlgn="auto">
              <a:buFont typeface="Franklin Gothic Book" panose="020B0503020102020204" pitchFamily="34" charset="0"/>
              <a:buChar char="–"/>
              <a:defRPr/>
            </a:pPr>
            <a:r>
              <a:rPr lang="cs-CZ" altLang="cs-CZ" sz="2800" dirty="0">
                <a:solidFill>
                  <a:schemeClr val="bg2">
                    <a:lumMod val="10000"/>
                  </a:schemeClr>
                </a:solidFill>
              </a:rPr>
              <a:t>lid je zdrojem i účelem moci, ne panovník, Bůh ....</a:t>
            </a:r>
          </a:p>
          <a:p>
            <a:pPr lvl="1" indent="-384048" fontAlgn="auto">
              <a:buFont typeface="Franklin Gothic Book" panose="020B0503020102020204" pitchFamily="34" charset="0"/>
              <a:buChar char="–"/>
              <a:defRPr/>
            </a:pPr>
            <a:r>
              <a:rPr lang="cs-CZ" altLang="cs-CZ" sz="2800" dirty="0">
                <a:solidFill>
                  <a:schemeClr val="bg2">
                    <a:lumMod val="10000"/>
                  </a:schemeClr>
                </a:solidFill>
              </a:rPr>
              <a:t>východiskem pro ustavování  st. orgánů je demokratická volba</a:t>
            </a:r>
          </a:p>
          <a:p>
            <a:pPr lvl="1" indent="-384048" fontAlgn="auto">
              <a:buFont typeface="Franklin Gothic Book" panose="020B0503020102020204" pitchFamily="34" charset="0"/>
              <a:buChar char="–"/>
              <a:defRPr/>
            </a:pPr>
            <a:r>
              <a:rPr lang="cs-CZ" altLang="cs-CZ" sz="2800" dirty="0">
                <a:solidFill>
                  <a:schemeClr val="bg2">
                    <a:lumMod val="10000"/>
                  </a:schemeClr>
                </a:solidFill>
              </a:rPr>
              <a:t>kolektivní/zákonodárné orgány mají přednost před monokratickými/výkonnými</a:t>
            </a:r>
          </a:p>
          <a:p>
            <a:pPr lvl="1" indent="-384048" fontAlgn="auto">
              <a:buFont typeface="Franklin Gothic Book" panose="020B0503020102020204" pitchFamily="34" charset="0"/>
              <a:buChar char="–"/>
              <a:defRPr/>
            </a:pPr>
            <a:r>
              <a:rPr lang="cs-CZ" altLang="cs-CZ" sz="2800" dirty="0">
                <a:solidFill>
                  <a:schemeClr val="bg2">
                    <a:lumMod val="10000"/>
                  </a:schemeClr>
                </a:solidFill>
              </a:rPr>
              <a:t>dělba moci  </a:t>
            </a:r>
          </a:p>
          <a:p>
            <a:pPr lvl="1" indent="-384048" fontAlgn="auto">
              <a:buFont typeface="Franklin Gothic Book" panose="020B0503020102020204" pitchFamily="34" charset="0"/>
              <a:buChar char="–"/>
              <a:defRPr/>
            </a:pPr>
            <a:endParaRPr lang="cs-CZ" altLang="cs-CZ" sz="2400" dirty="0"/>
          </a:p>
          <a:p>
            <a:pPr lvl="1" indent="-384048" fontAlgn="auto">
              <a:buFont typeface="Franklin Gothic Book" panose="020B0503020102020204" pitchFamily="34" charset="0"/>
              <a:buChar char="–"/>
              <a:defRPr/>
            </a:pPr>
            <a:endParaRPr lang="cs-CZ" altLang="cs-CZ" dirty="0" smtClean="0"/>
          </a:p>
          <a:p>
            <a:pPr lvl="1" indent="-384048" fontAlgn="auto">
              <a:buFont typeface="Franklin Gothic Book" panose="020B0503020102020204" pitchFamily="34" charset="0"/>
              <a:buChar char="–"/>
              <a:defRPr/>
            </a:pPr>
            <a:endParaRPr lang="cs-CZ" altLang="cs-CZ" dirty="0" smtClean="0"/>
          </a:p>
        </p:txBody>
      </p:sp>
    </p:spTree>
    <p:extLst>
      <p:ext uri="{BB962C8B-B14F-4D97-AF65-F5344CB8AC3E}">
        <p14:creationId xmlns:p14="http://schemas.microsoft.com/office/powerpoint/2010/main" val="2606463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6988"/>
            <a:ext cx="9144000"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rezidentské volby – Tenkrát v Rozhlase (1927) – Příběh Rozhlasu.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851525" y="623728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70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0"/>
            <a:ext cx="8686800" cy="1196975"/>
          </a:xfrm>
        </p:spPr>
        <p:txBody>
          <a:bodyPr/>
          <a:lstStyle/>
          <a:p>
            <a:r>
              <a:rPr lang="cs-CZ" altLang="cs-CZ" sz="3200" b="1" smtClean="0">
                <a:solidFill>
                  <a:srgbClr val="FF0000"/>
                </a:solidFill>
              </a:rPr>
              <a:t>Recepční zákon  (zák. č. 11/1918 Sb.)</a:t>
            </a:r>
          </a:p>
        </p:txBody>
      </p:sp>
      <p:sp>
        <p:nvSpPr>
          <p:cNvPr id="13315" name="Rectangle 3"/>
          <p:cNvSpPr>
            <a:spLocks noGrp="1" noChangeArrowheads="1"/>
          </p:cNvSpPr>
          <p:nvPr>
            <p:ph idx="1"/>
          </p:nvPr>
        </p:nvSpPr>
        <p:spPr/>
        <p:txBody>
          <a:bodyPr rtlCol="0">
            <a:normAutofit/>
          </a:bodyPr>
          <a:lstStyle/>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konec října </a:t>
            </a:r>
            <a:r>
              <a:rPr lang="cs-CZ" sz="2800" b="1" dirty="0">
                <a:solidFill>
                  <a:schemeClr val="tx1"/>
                </a:solidFill>
              </a:rPr>
              <a:t>1918</a:t>
            </a:r>
          </a:p>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his. kontext: celostátní vlna spontánních demonstrací u příležitosti  zahájení kapitulačních jednání ze strany Rakouska-Uherska (Andrássyho nóta) – nekrvavý převrat v Praze, organizovaný „muži 28. října“, vyústil v převzetí moci NV, jenž zřídil samostatný čsl. stát a sám sebe proklamoval za nejvyššího nositele státní moci </a:t>
            </a:r>
          </a:p>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autor: JUDr. Alois Rašín, doplnil </a:t>
            </a:r>
            <a:r>
              <a:rPr lang="cs-CZ" sz="2800" dirty="0" err="1">
                <a:solidFill>
                  <a:schemeClr val="bg2">
                    <a:lumMod val="10000"/>
                  </a:schemeClr>
                </a:solidFill>
              </a:rPr>
              <a:t>Vavro</a:t>
            </a:r>
            <a:r>
              <a:rPr lang="cs-CZ" sz="2800" dirty="0">
                <a:solidFill>
                  <a:schemeClr val="bg2">
                    <a:lumMod val="10000"/>
                  </a:schemeClr>
                </a:solidFill>
              </a:rPr>
              <a:t> Šrobár</a:t>
            </a:r>
          </a:p>
          <a:p>
            <a:pPr lvl="1" indent="-384048" fontAlgn="auto">
              <a:lnSpc>
                <a:spcPct val="90000"/>
              </a:lnSpc>
              <a:spcAft>
                <a:spcPts val="0"/>
              </a:spcAft>
              <a:buFont typeface="Franklin Gothic Book" panose="020B0503020102020204" pitchFamily="34" charset="0"/>
              <a:buNone/>
              <a:defRPr/>
            </a:pPr>
            <a:endParaRPr lang="cs-CZ" sz="2400" dirty="0">
              <a:solidFill>
                <a:schemeClr val="tx1">
                  <a:lumMod val="50000"/>
                  <a:lumOff val="50000"/>
                </a:schemeClr>
              </a:solidFill>
            </a:endParaRPr>
          </a:p>
        </p:txBody>
      </p:sp>
    </p:spTree>
    <p:extLst>
      <p:ext uri="{BB962C8B-B14F-4D97-AF65-F5344CB8AC3E}">
        <p14:creationId xmlns:p14="http://schemas.microsoft.com/office/powerpoint/2010/main" val="30302431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cs-CZ" altLang="cs-CZ" b="1" smtClean="0">
                <a:solidFill>
                  <a:srgbClr val="FF0000"/>
                </a:solidFill>
              </a:rPr>
              <a:t>RECEPCE</a:t>
            </a:r>
            <a:r>
              <a:rPr lang="cs-CZ" altLang="cs-CZ" smtClean="0"/>
              <a:t> </a:t>
            </a:r>
          </a:p>
        </p:txBody>
      </p:sp>
      <p:sp>
        <p:nvSpPr>
          <p:cNvPr id="10243" name="Rectangle 3"/>
          <p:cNvSpPr>
            <a:spLocks noGrp="1" noChangeArrowheads="1"/>
          </p:cNvSpPr>
          <p:nvPr>
            <p:ph idx="1"/>
          </p:nvPr>
        </p:nvSpPr>
        <p:spPr/>
        <p:txBody>
          <a:bodyPr rtlCol="0">
            <a:normAutofit/>
          </a:bodyPr>
          <a:lstStyle/>
          <a:p>
            <a:pPr marL="384048" indent="-384048" fontAlgn="auto">
              <a:buFont typeface="Wingdings" panose="05000000000000000000" pitchFamily="2" charset="2"/>
              <a:buNone/>
              <a:defRPr/>
            </a:pPr>
            <a:endParaRPr lang="cs-CZ" altLang="cs-CZ" dirty="0" smtClean="0"/>
          </a:p>
          <a:p>
            <a:pPr marL="384048" indent="-384048" fontAlgn="auto">
              <a:buFont typeface="Wingdings" panose="05000000000000000000" pitchFamily="2" charset="2"/>
              <a:buNone/>
              <a:defRPr/>
            </a:pPr>
            <a:r>
              <a:rPr lang="cs-CZ" altLang="cs-CZ" dirty="0" smtClean="0">
                <a:solidFill>
                  <a:schemeClr val="bg2">
                    <a:lumMod val="10000"/>
                  </a:schemeClr>
                </a:solidFill>
              </a:rPr>
              <a:t>= záměrné převzetí konkrétního právního ustanovení nebo celého pramene práva z jednoho právního řádu do jiného</a:t>
            </a:r>
          </a:p>
          <a:p>
            <a:pPr marL="384048" indent="-384048" fontAlgn="auto">
              <a:buFont typeface="Wingdings" panose="05000000000000000000" pitchFamily="2" charset="2"/>
              <a:buNone/>
              <a:defRPr/>
            </a:pPr>
            <a:r>
              <a:rPr lang="cs-CZ" altLang="cs-CZ" dirty="0" smtClean="0">
                <a:solidFill>
                  <a:schemeClr val="bg2">
                    <a:lumMod val="10000"/>
                  </a:schemeClr>
                </a:solidFill>
              </a:rPr>
              <a:t>			(Z. </a:t>
            </a:r>
            <a:r>
              <a:rPr lang="cs-CZ" altLang="cs-CZ" dirty="0" err="1" smtClean="0">
                <a:solidFill>
                  <a:schemeClr val="bg2">
                    <a:lumMod val="10000"/>
                  </a:schemeClr>
                </a:solidFill>
              </a:rPr>
              <a:t>Madar</a:t>
            </a:r>
            <a:r>
              <a:rPr lang="cs-CZ" altLang="cs-CZ" dirty="0" smtClean="0">
                <a:solidFill>
                  <a:schemeClr val="bg2">
                    <a:lumMod val="10000"/>
                  </a:schemeClr>
                </a:solidFill>
              </a:rPr>
              <a:t> a kol.: Slovník českého práva)</a:t>
            </a:r>
          </a:p>
          <a:p>
            <a:pPr marL="384048" indent="-384048" fontAlgn="auto">
              <a:buFont typeface="Franklin Gothic Book" panose="020B0503020102020204" pitchFamily="34" charset="0"/>
              <a:buChar char="■"/>
              <a:defRPr/>
            </a:pPr>
            <a:endParaRPr lang="cs-CZ" altLang="cs-CZ" dirty="0" smtClean="0">
              <a:solidFill>
                <a:schemeClr val="bg2">
                  <a:lumMod val="10000"/>
                </a:schemeClr>
              </a:solidFill>
            </a:endParaRPr>
          </a:p>
        </p:txBody>
      </p:sp>
    </p:spTree>
    <p:extLst>
      <p:ext uri="{BB962C8B-B14F-4D97-AF65-F5344CB8AC3E}">
        <p14:creationId xmlns:p14="http://schemas.microsoft.com/office/powerpoint/2010/main" val="2009032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549275"/>
            <a:ext cx="8229600" cy="1196975"/>
          </a:xfrm>
        </p:spPr>
        <p:txBody>
          <a:bodyPr/>
          <a:lstStyle/>
          <a:p>
            <a:r>
              <a:rPr lang="cs-CZ" altLang="cs-CZ" sz="3600" b="1" smtClean="0">
                <a:solidFill>
                  <a:srgbClr val="FF0000"/>
                </a:solidFill>
              </a:rPr>
              <a:t>PRÁVNÍ KONTINUITA </a:t>
            </a:r>
            <a:br>
              <a:rPr lang="cs-CZ" altLang="cs-CZ" sz="3600" b="1" smtClean="0">
                <a:solidFill>
                  <a:srgbClr val="FF0000"/>
                </a:solidFill>
              </a:rPr>
            </a:br>
            <a:r>
              <a:rPr lang="cs-CZ" altLang="cs-CZ" sz="3600" b="1" smtClean="0">
                <a:solidFill>
                  <a:srgbClr val="FF0000"/>
                </a:solidFill>
              </a:rPr>
              <a:t>(dle Weyra)</a:t>
            </a:r>
          </a:p>
        </p:txBody>
      </p:sp>
      <p:sp>
        <p:nvSpPr>
          <p:cNvPr id="11267" name="Rectangle 3"/>
          <p:cNvSpPr>
            <a:spLocks noGrp="1" noChangeArrowheads="1"/>
          </p:cNvSpPr>
          <p:nvPr>
            <p:ph idx="1"/>
          </p:nvPr>
        </p:nvSpPr>
        <p:spPr>
          <a:xfrm>
            <a:off x="1981200" y="2349500"/>
            <a:ext cx="8229600" cy="4175125"/>
          </a:xfrm>
        </p:spPr>
        <p:txBody>
          <a:bodyPr rtlCol="0">
            <a:normAutofit/>
          </a:bodyPr>
          <a:lstStyle/>
          <a:p>
            <a:pPr marL="384048" indent="-384048" fontAlgn="auto">
              <a:lnSpc>
                <a:spcPct val="90000"/>
              </a:lnSpc>
              <a:buFont typeface="Franklin Gothic Book" panose="020B0503020102020204" pitchFamily="34" charset="0"/>
              <a:buChar char="■"/>
              <a:defRPr/>
            </a:pPr>
            <a:r>
              <a:rPr lang="cs-CZ" altLang="cs-CZ" b="1" dirty="0" smtClean="0">
                <a:solidFill>
                  <a:schemeClr val="bg2">
                    <a:lumMod val="10000"/>
                  </a:schemeClr>
                </a:solidFill>
              </a:rPr>
              <a:t>formální</a:t>
            </a:r>
            <a:r>
              <a:rPr lang="cs-CZ" altLang="cs-CZ" dirty="0" smtClean="0">
                <a:solidFill>
                  <a:schemeClr val="bg2">
                    <a:lumMod val="10000"/>
                  </a:schemeClr>
                </a:solidFill>
              </a:rPr>
              <a:t> – vývoj </a:t>
            </a:r>
            <a:r>
              <a:rPr lang="cs-CZ" altLang="cs-CZ" dirty="0" err="1" smtClean="0">
                <a:solidFill>
                  <a:schemeClr val="bg2">
                    <a:lumMod val="10000"/>
                  </a:schemeClr>
                </a:solidFill>
              </a:rPr>
              <a:t>pr</a:t>
            </a:r>
            <a:r>
              <a:rPr lang="cs-CZ" altLang="cs-CZ" dirty="0" smtClean="0">
                <a:solidFill>
                  <a:schemeClr val="bg2">
                    <a:lumMod val="10000"/>
                  </a:schemeClr>
                </a:solidFill>
              </a:rPr>
              <a:t>. řádu ústavní cestou, kdy nové zákony odvozují svou platnost od téže základní normy (ústavy); při revolučním vzniku státu jako ČSR dochází naopak ke vzniku nového normativního základu celého </a:t>
            </a:r>
            <a:r>
              <a:rPr lang="cs-CZ" altLang="cs-CZ" dirty="0" err="1" smtClean="0">
                <a:solidFill>
                  <a:schemeClr val="bg2">
                    <a:lumMod val="10000"/>
                  </a:schemeClr>
                </a:solidFill>
              </a:rPr>
              <a:t>pr</a:t>
            </a:r>
            <a:r>
              <a:rPr lang="cs-CZ" altLang="cs-CZ" dirty="0" smtClean="0">
                <a:solidFill>
                  <a:schemeClr val="bg2">
                    <a:lumMod val="10000"/>
                  </a:schemeClr>
                </a:solidFill>
              </a:rPr>
              <a:t>. řádu (nový stát = nový </a:t>
            </a:r>
            <a:r>
              <a:rPr lang="cs-CZ" altLang="cs-CZ" dirty="0" err="1" smtClean="0">
                <a:solidFill>
                  <a:schemeClr val="bg2">
                    <a:lumMod val="10000"/>
                  </a:schemeClr>
                </a:solidFill>
              </a:rPr>
              <a:t>pr</a:t>
            </a:r>
            <a:r>
              <a:rPr lang="cs-CZ" altLang="cs-CZ" dirty="0" smtClean="0">
                <a:solidFill>
                  <a:schemeClr val="bg2">
                    <a:lumMod val="10000"/>
                  </a:schemeClr>
                </a:solidFill>
              </a:rPr>
              <a:t>. řád), tedy k přerušení formální kontinuity</a:t>
            </a:r>
          </a:p>
          <a:p>
            <a:pPr marL="384048" indent="-384048" fontAlgn="auto">
              <a:lnSpc>
                <a:spcPct val="90000"/>
              </a:lnSpc>
              <a:buFont typeface="Franklin Gothic Book" panose="020B0503020102020204" pitchFamily="34" charset="0"/>
              <a:buChar char="■"/>
              <a:defRPr/>
            </a:pPr>
            <a:r>
              <a:rPr lang="cs-CZ" altLang="cs-CZ" b="1" dirty="0" smtClean="0">
                <a:solidFill>
                  <a:schemeClr val="bg2">
                    <a:lumMod val="10000"/>
                  </a:schemeClr>
                </a:solidFill>
              </a:rPr>
              <a:t>materiální </a:t>
            </a:r>
            <a:r>
              <a:rPr lang="cs-CZ" altLang="cs-CZ" dirty="0" smtClean="0">
                <a:solidFill>
                  <a:schemeClr val="bg2">
                    <a:lumMod val="10000"/>
                  </a:schemeClr>
                </a:solidFill>
              </a:rPr>
              <a:t>– novou normou je převzat obsah norem starších, náležejících k jinému </a:t>
            </a:r>
            <a:r>
              <a:rPr lang="cs-CZ" altLang="cs-CZ" dirty="0" err="1" smtClean="0">
                <a:solidFill>
                  <a:schemeClr val="bg2">
                    <a:lumMod val="10000"/>
                  </a:schemeClr>
                </a:solidFill>
              </a:rPr>
              <a:t>pr</a:t>
            </a:r>
            <a:r>
              <a:rPr lang="cs-CZ" altLang="cs-CZ" dirty="0" smtClean="0">
                <a:solidFill>
                  <a:schemeClr val="bg2">
                    <a:lumMod val="10000"/>
                  </a:schemeClr>
                </a:solidFill>
              </a:rPr>
              <a:t>. řádu; při vzniku ČSR byla zachována materiální kontinuita s obsahem rakouského </a:t>
            </a:r>
            <a:r>
              <a:rPr lang="cs-CZ" altLang="cs-CZ" dirty="0" err="1" smtClean="0">
                <a:solidFill>
                  <a:schemeClr val="bg2">
                    <a:lumMod val="10000"/>
                  </a:schemeClr>
                </a:solidFill>
              </a:rPr>
              <a:t>pr</a:t>
            </a:r>
            <a:r>
              <a:rPr lang="cs-CZ" altLang="cs-CZ" dirty="0" smtClean="0">
                <a:solidFill>
                  <a:schemeClr val="bg2">
                    <a:lumMod val="10000"/>
                  </a:schemeClr>
                </a:solidFill>
              </a:rPr>
              <a:t>. řádu v důsledku přijetí recepčního zákona   </a:t>
            </a:r>
          </a:p>
        </p:txBody>
      </p:sp>
    </p:spTree>
    <p:extLst>
      <p:ext uri="{BB962C8B-B14F-4D97-AF65-F5344CB8AC3E}">
        <p14:creationId xmlns:p14="http://schemas.microsoft.com/office/powerpoint/2010/main" val="6627976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0"/>
            <a:ext cx="8229600" cy="1268413"/>
          </a:xfrm>
        </p:spPr>
        <p:txBody>
          <a:bodyPr/>
          <a:lstStyle/>
          <a:p>
            <a:r>
              <a:rPr lang="cs-CZ" altLang="cs-CZ" sz="3600" smtClean="0">
                <a:solidFill>
                  <a:srgbClr val="FF0000"/>
                </a:solidFill>
              </a:rPr>
              <a:t>Weyr:</a:t>
            </a:r>
          </a:p>
        </p:txBody>
      </p:sp>
      <p:sp>
        <p:nvSpPr>
          <p:cNvPr id="12291" name="Rectangle 3"/>
          <p:cNvSpPr>
            <a:spLocks noGrp="1" noChangeArrowheads="1"/>
          </p:cNvSpPr>
          <p:nvPr>
            <p:ph idx="1"/>
          </p:nvPr>
        </p:nvSpPr>
        <p:spPr/>
        <p:txBody>
          <a:bodyPr rtlCol="0">
            <a:normAutofit/>
          </a:bodyPr>
          <a:lstStyle/>
          <a:p>
            <a:pPr marL="384048" indent="-384048" fontAlgn="auto">
              <a:buFont typeface="Wingdings" panose="05000000000000000000" pitchFamily="2" charset="2"/>
              <a:buNone/>
              <a:defRPr/>
            </a:pPr>
            <a:r>
              <a:rPr lang="cs-CZ" altLang="cs-CZ" i="1" dirty="0" smtClean="0"/>
              <a:t>	</a:t>
            </a:r>
            <a:r>
              <a:rPr lang="cs-CZ" altLang="cs-CZ" i="1" dirty="0" smtClean="0">
                <a:solidFill>
                  <a:schemeClr val="bg2">
                    <a:lumMod val="10000"/>
                  </a:schemeClr>
                </a:solidFill>
              </a:rPr>
              <a:t>„Uhaslo ohnisko, z něhož veškeré rakouské zákony a ostatní normy (nařízení atd.) čerpaly svoji právní platnost (relevanci), t. j. prosincová ústava z roku 1867. Rakouský právní řád, založený na této ústavě, patří minulosti, historii. Na troskách zhaslého ohniska tohoto řádu vzniklo však nové, tak jako starý politický útvar státu rakouského vystřídaly politické útvary nové. Vznikly nové státy a právní řády, z nichž jeden jest republika československá a právní řád její.“</a:t>
            </a:r>
          </a:p>
        </p:txBody>
      </p:sp>
    </p:spTree>
    <p:extLst>
      <p:ext uri="{BB962C8B-B14F-4D97-AF65-F5344CB8AC3E}">
        <p14:creationId xmlns:p14="http://schemas.microsoft.com/office/powerpoint/2010/main" val="3680374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cs-CZ" altLang="cs-CZ" sz="3200" b="1" smtClean="0">
                <a:solidFill>
                  <a:srgbClr val="FF0000"/>
                </a:solidFill>
              </a:rPr>
              <a:t>Recepční zákon </a:t>
            </a:r>
            <a:br>
              <a:rPr lang="cs-CZ" altLang="cs-CZ" sz="3200" b="1" smtClean="0">
                <a:solidFill>
                  <a:srgbClr val="FF0000"/>
                </a:solidFill>
              </a:rPr>
            </a:br>
            <a:r>
              <a:rPr lang="cs-CZ" altLang="cs-CZ" sz="3200" b="1" smtClean="0">
                <a:solidFill>
                  <a:srgbClr val="FF0000"/>
                </a:solidFill>
              </a:rPr>
              <a:t> (zák. č. 11/1918 Sb.)</a:t>
            </a:r>
          </a:p>
        </p:txBody>
      </p:sp>
      <p:sp>
        <p:nvSpPr>
          <p:cNvPr id="10243" name="Rectangle 3"/>
          <p:cNvSpPr>
            <a:spLocks noGrp="1" noChangeArrowheads="1"/>
          </p:cNvSpPr>
          <p:nvPr>
            <p:ph idx="1"/>
          </p:nvPr>
        </p:nvSpPr>
        <p:spPr>
          <a:xfrm>
            <a:off x="1631950" y="1905000"/>
            <a:ext cx="8847138" cy="4953000"/>
          </a:xfrm>
        </p:spPr>
        <p:txBody>
          <a:bodyPr rtlCol="0">
            <a:normAutofit/>
          </a:bodyPr>
          <a:lstStyle/>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zákl. charakteristika:</a:t>
            </a:r>
          </a:p>
          <a:p>
            <a:pPr lvl="1" indent="-384048" fontAlgn="auto">
              <a:lnSpc>
                <a:spcPct val="90000"/>
              </a:lnSpc>
              <a:spcAft>
                <a:spcPts val="0"/>
              </a:spcAft>
              <a:buFont typeface="Arial" panose="020B0604020202020204" pitchFamily="34" charset="0"/>
              <a:buChar char="•"/>
              <a:defRPr/>
            </a:pPr>
            <a:r>
              <a:rPr lang="cs-CZ" sz="2400" dirty="0">
                <a:solidFill>
                  <a:schemeClr val="bg2">
                    <a:lumMod val="10000"/>
                  </a:schemeClr>
                </a:solidFill>
              </a:rPr>
              <a:t>max. stručnost (Preambule + 5 čl.)</a:t>
            </a:r>
          </a:p>
          <a:p>
            <a:pPr lvl="1" indent="-384048" fontAlgn="auto">
              <a:lnSpc>
                <a:spcPct val="90000"/>
              </a:lnSpc>
              <a:spcAft>
                <a:spcPts val="0"/>
              </a:spcAft>
              <a:buFont typeface="Arial" panose="020B0604020202020204" pitchFamily="34" charset="0"/>
              <a:buChar char="•"/>
              <a:defRPr/>
            </a:pPr>
            <a:r>
              <a:rPr lang="cs-CZ" sz="2400" dirty="0">
                <a:solidFill>
                  <a:schemeClr val="bg2">
                    <a:lumMod val="10000"/>
                  </a:schemeClr>
                </a:solidFill>
              </a:rPr>
              <a:t>otevřená </a:t>
            </a:r>
            <a:r>
              <a:rPr lang="cs-CZ" sz="2400" dirty="0" err="1">
                <a:solidFill>
                  <a:schemeClr val="bg2">
                    <a:lumMod val="10000"/>
                  </a:schemeClr>
                </a:solidFill>
              </a:rPr>
              <a:t>ot</a:t>
            </a:r>
            <a:r>
              <a:rPr lang="cs-CZ" sz="2400" dirty="0">
                <a:solidFill>
                  <a:schemeClr val="bg2">
                    <a:lumMod val="10000"/>
                  </a:schemeClr>
                </a:solidFill>
              </a:rPr>
              <a:t>. formy státu (čl. 1)</a:t>
            </a:r>
          </a:p>
          <a:p>
            <a:pPr lvl="1" indent="-384048" fontAlgn="auto">
              <a:lnSpc>
                <a:spcPct val="90000"/>
              </a:lnSpc>
              <a:spcAft>
                <a:spcPts val="0"/>
              </a:spcAft>
              <a:buFont typeface="Arial" panose="020B0604020202020204" pitchFamily="34" charset="0"/>
              <a:buChar char="•"/>
              <a:defRPr/>
            </a:pPr>
            <a:r>
              <a:rPr lang="cs-CZ" sz="2400" b="1" dirty="0">
                <a:solidFill>
                  <a:schemeClr val="tx1"/>
                </a:solidFill>
              </a:rPr>
              <a:t>NV</a:t>
            </a:r>
            <a:r>
              <a:rPr lang="cs-CZ" sz="2400" dirty="0">
                <a:solidFill>
                  <a:schemeClr val="tx1">
                    <a:lumMod val="50000"/>
                    <a:lumOff val="50000"/>
                  </a:schemeClr>
                </a:solidFill>
              </a:rPr>
              <a:t> </a:t>
            </a:r>
            <a:r>
              <a:rPr lang="cs-CZ" sz="2400" dirty="0">
                <a:solidFill>
                  <a:schemeClr val="bg2">
                    <a:lumMod val="10000"/>
                  </a:schemeClr>
                </a:solidFill>
              </a:rPr>
              <a:t>jediným nejvyšším orgánem moci výkonné i zákonodárné (čl. 1)</a:t>
            </a:r>
          </a:p>
          <a:p>
            <a:pPr lvl="1" indent="-384048" fontAlgn="auto">
              <a:lnSpc>
                <a:spcPct val="90000"/>
              </a:lnSpc>
              <a:spcAft>
                <a:spcPts val="0"/>
              </a:spcAft>
              <a:buFont typeface="Arial" panose="020B0604020202020204" pitchFamily="34" charset="0"/>
              <a:buChar char="•"/>
              <a:defRPr/>
            </a:pPr>
            <a:r>
              <a:rPr lang="cs-CZ" sz="2400" dirty="0">
                <a:solidFill>
                  <a:schemeClr val="bg2">
                    <a:lumMod val="10000"/>
                  </a:schemeClr>
                </a:solidFill>
              </a:rPr>
              <a:t>chybí úprava ZPS</a:t>
            </a:r>
          </a:p>
          <a:p>
            <a:pPr lvl="1" indent="-384048" fontAlgn="auto">
              <a:lnSpc>
                <a:spcPct val="90000"/>
              </a:lnSpc>
              <a:spcAft>
                <a:spcPts val="0"/>
              </a:spcAft>
              <a:buFont typeface="Arial" panose="020B0604020202020204" pitchFamily="34" charset="0"/>
              <a:buChar char="•"/>
              <a:defRPr/>
            </a:pPr>
            <a:r>
              <a:rPr lang="cs-CZ" sz="2400" dirty="0">
                <a:solidFill>
                  <a:schemeClr val="bg2">
                    <a:lumMod val="10000"/>
                  </a:schemeClr>
                </a:solidFill>
              </a:rPr>
              <a:t>všeobecná </a:t>
            </a:r>
            <a:r>
              <a:rPr lang="cs-CZ" sz="2400" b="1" dirty="0">
                <a:solidFill>
                  <a:schemeClr val="tx1"/>
                </a:solidFill>
              </a:rPr>
              <a:t>recepční klausule</a:t>
            </a:r>
            <a:r>
              <a:rPr lang="cs-CZ" sz="2400" dirty="0">
                <a:solidFill>
                  <a:schemeClr val="tx1">
                    <a:lumMod val="50000"/>
                    <a:lumOff val="50000"/>
                  </a:schemeClr>
                </a:solidFill>
              </a:rPr>
              <a:t>:</a:t>
            </a:r>
          </a:p>
          <a:p>
            <a:pPr lvl="2" indent="-384048" fontAlgn="auto">
              <a:lnSpc>
                <a:spcPct val="90000"/>
              </a:lnSpc>
              <a:spcAft>
                <a:spcPts val="0"/>
              </a:spcAft>
              <a:buFont typeface="Courier New" panose="02070309020205020404" pitchFamily="49" charset="0"/>
              <a:buChar char="o"/>
              <a:defRPr/>
            </a:pPr>
            <a:r>
              <a:rPr lang="cs-CZ" sz="2000" dirty="0">
                <a:solidFill>
                  <a:schemeClr val="bg2">
                    <a:lumMod val="10000"/>
                  </a:schemeClr>
                </a:solidFill>
              </a:rPr>
              <a:t>právo (čl. 2):</a:t>
            </a:r>
          </a:p>
          <a:p>
            <a:pPr lvl="4" indent="-384048" fontAlgn="auto">
              <a:lnSpc>
                <a:spcPct val="90000"/>
              </a:lnSpc>
              <a:spcAft>
                <a:spcPts val="0"/>
              </a:spcAft>
              <a:buFont typeface="Franklin Gothic Book" panose="020B0503020102020204" pitchFamily="34" charset="0"/>
              <a:buChar char="■"/>
              <a:defRPr/>
            </a:pPr>
            <a:r>
              <a:rPr lang="cs-CZ" sz="2000" dirty="0">
                <a:solidFill>
                  <a:schemeClr val="bg2">
                    <a:lumMod val="10000"/>
                  </a:schemeClr>
                </a:solidFill>
              </a:rPr>
              <a:t>objektivní</a:t>
            </a:r>
          </a:p>
          <a:p>
            <a:pPr lvl="4" indent="-384048" fontAlgn="auto">
              <a:lnSpc>
                <a:spcPct val="90000"/>
              </a:lnSpc>
              <a:spcAft>
                <a:spcPts val="0"/>
              </a:spcAft>
              <a:buFont typeface="Franklin Gothic Book" panose="020B0503020102020204" pitchFamily="34" charset="0"/>
              <a:buChar char="■"/>
              <a:defRPr/>
            </a:pPr>
            <a:r>
              <a:rPr lang="cs-CZ" sz="2000" dirty="0">
                <a:solidFill>
                  <a:schemeClr val="bg2">
                    <a:lumMod val="10000"/>
                  </a:schemeClr>
                </a:solidFill>
              </a:rPr>
              <a:t>subjektivní</a:t>
            </a:r>
          </a:p>
          <a:p>
            <a:pPr lvl="2" indent="-384048" fontAlgn="auto">
              <a:lnSpc>
                <a:spcPct val="90000"/>
              </a:lnSpc>
              <a:spcAft>
                <a:spcPts val="0"/>
              </a:spcAft>
              <a:buFont typeface="Courier New" panose="02070309020205020404" pitchFamily="49" charset="0"/>
              <a:buChar char="o"/>
              <a:defRPr/>
            </a:pPr>
            <a:r>
              <a:rPr lang="cs-CZ" sz="2000" dirty="0">
                <a:solidFill>
                  <a:schemeClr val="bg2">
                    <a:lumMod val="10000"/>
                  </a:schemeClr>
                </a:solidFill>
              </a:rPr>
              <a:t>soustava orgánů státní moci na území ČSR (čl. 3)</a:t>
            </a:r>
          </a:p>
          <a:p>
            <a:pPr lvl="1" indent="-384048" fontAlgn="auto">
              <a:lnSpc>
                <a:spcPct val="90000"/>
              </a:lnSpc>
              <a:spcAft>
                <a:spcPts val="0"/>
              </a:spcAft>
              <a:buFont typeface="Arial" panose="020B0604020202020204" pitchFamily="34" charset="0"/>
              <a:buChar char="•"/>
              <a:defRPr/>
            </a:pPr>
            <a:r>
              <a:rPr lang="cs-CZ" sz="2400" dirty="0">
                <a:solidFill>
                  <a:schemeClr val="bg2">
                    <a:lumMod val="10000"/>
                  </a:schemeClr>
                </a:solidFill>
              </a:rPr>
              <a:t>materiální</a:t>
            </a:r>
            <a:r>
              <a:rPr lang="cs-CZ" sz="2400" dirty="0">
                <a:solidFill>
                  <a:schemeClr val="tx1">
                    <a:lumMod val="50000"/>
                    <a:lumOff val="50000"/>
                  </a:schemeClr>
                </a:solidFill>
              </a:rPr>
              <a:t> </a:t>
            </a:r>
            <a:r>
              <a:rPr lang="cs-CZ" sz="2400" b="1" dirty="0">
                <a:solidFill>
                  <a:schemeClr val="tx1"/>
                </a:solidFill>
              </a:rPr>
              <a:t>kontinuita práva</a:t>
            </a:r>
            <a:r>
              <a:rPr lang="cs-CZ" sz="2400" dirty="0">
                <a:solidFill>
                  <a:schemeClr val="tx1"/>
                </a:solidFill>
              </a:rPr>
              <a:t> </a:t>
            </a:r>
            <a:r>
              <a:rPr lang="cs-CZ" sz="2400" dirty="0">
                <a:solidFill>
                  <a:schemeClr val="bg2">
                    <a:lumMod val="10000"/>
                  </a:schemeClr>
                </a:solidFill>
              </a:rPr>
              <a:t>– dualismus ČS</a:t>
            </a:r>
          </a:p>
          <a:p>
            <a:pPr lvl="1" indent="-457200" fontAlgn="auto">
              <a:lnSpc>
                <a:spcPct val="90000"/>
              </a:lnSpc>
              <a:spcAft>
                <a:spcPts val="0"/>
              </a:spcAft>
              <a:buFont typeface="Wingdings 2"/>
              <a:buChar char=""/>
              <a:defRPr/>
            </a:pPr>
            <a:endParaRPr lang="cs-CZ" sz="2400" dirty="0">
              <a:solidFill>
                <a:schemeClr val="tx1">
                  <a:lumMod val="50000"/>
                  <a:lumOff val="50000"/>
                </a:schemeClr>
              </a:solidFill>
            </a:endParaRPr>
          </a:p>
          <a:p>
            <a:pPr lvl="1" indent="-457200" fontAlgn="auto">
              <a:lnSpc>
                <a:spcPct val="90000"/>
              </a:lnSpc>
              <a:spcAft>
                <a:spcPts val="0"/>
              </a:spcAft>
              <a:buFont typeface="Wingdings 2"/>
              <a:buChar char=""/>
              <a:defRPr/>
            </a:pPr>
            <a:endParaRPr lang="cs-CZ" sz="2400" dirty="0">
              <a:solidFill>
                <a:schemeClr val="tx1">
                  <a:lumMod val="50000"/>
                  <a:lumOff val="50000"/>
                </a:schemeClr>
              </a:solidFill>
            </a:endParaRPr>
          </a:p>
        </p:txBody>
      </p:sp>
    </p:spTree>
    <p:extLst>
      <p:ext uri="{BB962C8B-B14F-4D97-AF65-F5344CB8AC3E}">
        <p14:creationId xmlns:p14="http://schemas.microsoft.com/office/powerpoint/2010/main" val="2726001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Typologie ústav</a:t>
            </a:r>
            <a:endParaRPr lang="cs-CZ" dirty="0"/>
          </a:p>
        </p:txBody>
      </p:sp>
      <p:sp>
        <p:nvSpPr>
          <p:cNvPr id="3" name="Zástupný symbol pro obsah 2"/>
          <p:cNvSpPr>
            <a:spLocks noGrp="1"/>
          </p:cNvSpPr>
          <p:nvPr>
            <p:ph idx="1"/>
          </p:nvPr>
        </p:nvSpPr>
        <p:spPr>
          <a:xfrm>
            <a:off x="1371600" y="1844824"/>
            <a:ext cx="9601200" cy="4608512"/>
          </a:xfrm>
        </p:spPr>
        <p:txBody>
          <a:bodyPr>
            <a:normAutofit/>
          </a:bodyPr>
          <a:lstStyle/>
          <a:p>
            <a:r>
              <a:rPr lang="cs-CZ" sz="2200" b="1" dirty="0" smtClean="0">
                <a:solidFill>
                  <a:srgbClr val="002060"/>
                </a:solidFill>
              </a:rPr>
              <a:t>dle </a:t>
            </a:r>
            <a:r>
              <a:rPr lang="cs-CZ" sz="2200" b="1" dirty="0" err="1" smtClean="0">
                <a:solidFill>
                  <a:srgbClr val="002060"/>
                </a:solidFill>
              </a:rPr>
              <a:t>pr</a:t>
            </a:r>
            <a:r>
              <a:rPr lang="cs-CZ" sz="2200" b="1" dirty="0" smtClean="0">
                <a:solidFill>
                  <a:srgbClr val="002060"/>
                </a:solidFill>
              </a:rPr>
              <a:t>. povahy:</a:t>
            </a:r>
            <a:r>
              <a:rPr lang="cs-CZ" sz="2200" dirty="0" smtClean="0"/>
              <a:t> právní (ústav. zřízení) x faktické (mocen. uspořádání)</a:t>
            </a:r>
          </a:p>
          <a:p>
            <a:r>
              <a:rPr lang="cs-CZ" sz="2200" b="1" dirty="0">
                <a:solidFill>
                  <a:srgbClr val="002060"/>
                </a:solidFill>
              </a:rPr>
              <a:t>dle </a:t>
            </a:r>
            <a:r>
              <a:rPr lang="cs-CZ" sz="2200" b="1" dirty="0" smtClean="0">
                <a:solidFill>
                  <a:srgbClr val="002060"/>
                </a:solidFill>
              </a:rPr>
              <a:t>participace </a:t>
            </a:r>
            <a:r>
              <a:rPr lang="cs-CZ" sz="2200" b="1" dirty="0">
                <a:solidFill>
                  <a:srgbClr val="002060"/>
                </a:solidFill>
              </a:rPr>
              <a:t>při </a:t>
            </a:r>
            <a:r>
              <a:rPr lang="cs-CZ" sz="2200" b="1" dirty="0" smtClean="0">
                <a:solidFill>
                  <a:srgbClr val="002060"/>
                </a:solidFill>
              </a:rPr>
              <a:t>vzniku:</a:t>
            </a:r>
            <a:r>
              <a:rPr lang="cs-CZ" sz="2200" dirty="0" smtClean="0"/>
              <a:t> revoluční x dohodnuté x oktrojované</a:t>
            </a:r>
          </a:p>
          <a:p>
            <a:r>
              <a:rPr lang="cs-CZ" sz="2200" b="1" dirty="0">
                <a:solidFill>
                  <a:srgbClr val="002060"/>
                </a:solidFill>
              </a:rPr>
              <a:t>dle  </a:t>
            </a:r>
            <a:r>
              <a:rPr lang="cs-CZ" sz="2200" b="1" dirty="0" smtClean="0">
                <a:solidFill>
                  <a:srgbClr val="002060"/>
                </a:solidFill>
              </a:rPr>
              <a:t>změnitelnosti:</a:t>
            </a:r>
            <a:r>
              <a:rPr lang="cs-CZ" sz="2200" dirty="0" smtClean="0"/>
              <a:t> rigidní x flexibilní</a:t>
            </a:r>
          </a:p>
          <a:p>
            <a:r>
              <a:rPr lang="cs-CZ" sz="2200" b="1" dirty="0">
                <a:solidFill>
                  <a:srgbClr val="002060"/>
                </a:solidFill>
              </a:rPr>
              <a:t>dle shody se </a:t>
            </a:r>
            <a:r>
              <a:rPr lang="cs-CZ" sz="2200" b="1" dirty="0" smtClean="0">
                <a:solidFill>
                  <a:srgbClr val="002060"/>
                </a:solidFill>
              </a:rPr>
              <a:t>skutečností:</a:t>
            </a:r>
            <a:r>
              <a:rPr lang="cs-CZ" sz="2200" dirty="0" smtClean="0"/>
              <a:t> reálné x fiktivní</a:t>
            </a:r>
          </a:p>
          <a:p>
            <a:r>
              <a:rPr lang="cs-CZ" sz="2200" b="1" dirty="0">
                <a:solidFill>
                  <a:srgbClr val="002060"/>
                </a:solidFill>
              </a:rPr>
              <a:t>dle </a:t>
            </a:r>
            <a:r>
              <a:rPr lang="cs-CZ" sz="2200" b="1" dirty="0" smtClean="0">
                <a:solidFill>
                  <a:srgbClr val="002060"/>
                </a:solidFill>
              </a:rPr>
              <a:t>přenositelnosti:</a:t>
            </a:r>
            <a:r>
              <a:rPr lang="cs-CZ" sz="2200" dirty="0" smtClean="0"/>
              <a:t> původní x přenesené</a:t>
            </a:r>
          </a:p>
          <a:p>
            <a:r>
              <a:rPr lang="cs-CZ" sz="2200" b="1" dirty="0" smtClean="0">
                <a:solidFill>
                  <a:srgbClr val="002060"/>
                </a:solidFill>
              </a:rPr>
              <a:t>dle kvality pramene:</a:t>
            </a:r>
            <a:r>
              <a:rPr lang="cs-CZ" sz="2200" dirty="0" smtClean="0"/>
              <a:t> psané (mono-, </a:t>
            </a:r>
            <a:r>
              <a:rPr lang="cs-CZ" sz="2200" dirty="0" err="1" smtClean="0"/>
              <a:t>polylegální</a:t>
            </a:r>
            <a:r>
              <a:rPr lang="cs-CZ" sz="2200" dirty="0" smtClean="0"/>
              <a:t>) x nepsané</a:t>
            </a:r>
          </a:p>
        </p:txBody>
      </p:sp>
    </p:spTree>
    <p:extLst>
      <p:ext uri="{BB962C8B-B14F-4D97-AF65-F5344CB8AC3E}">
        <p14:creationId xmlns:p14="http://schemas.microsoft.com/office/powerpoint/2010/main" val="36360225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b="1" smtClean="0">
                <a:solidFill>
                  <a:srgbClr val="FF0000"/>
                </a:solidFill>
              </a:rPr>
              <a:t>Preambule</a:t>
            </a:r>
          </a:p>
        </p:txBody>
      </p:sp>
      <p:sp>
        <p:nvSpPr>
          <p:cNvPr id="14339" name="Rectangle 3"/>
          <p:cNvSpPr>
            <a:spLocks noGrp="1" noChangeArrowheads="1"/>
          </p:cNvSpPr>
          <p:nvPr>
            <p:ph idx="1"/>
          </p:nvPr>
        </p:nvSpPr>
        <p:spPr>
          <a:xfrm>
            <a:off x="1981200" y="1844675"/>
            <a:ext cx="8229600" cy="4281488"/>
          </a:xfrm>
        </p:spPr>
        <p:txBody>
          <a:bodyPr rtlCol="0">
            <a:normAutofit/>
          </a:bodyPr>
          <a:lstStyle/>
          <a:p>
            <a:pPr marL="384048" indent="-384048" fontAlgn="auto">
              <a:buFont typeface="Wingdings" panose="05000000000000000000" pitchFamily="2" charset="2"/>
              <a:buNone/>
              <a:defRPr/>
            </a:pPr>
            <a:r>
              <a:rPr lang="cs-CZ" altLang="cs-CZ" dirty="0" smtClean="0"/>
              <a:t>	</a:t>
            </a:r>
            <a:r>
              <a:rPr lang="cs-CZ" altLang="cs-CZ" i="1" dirty="0" smtClean="0">
                <a:solidFill>
                  <a:schemeClr val="bg2">
                    <a:lumMod val="10000"/>
                  </a:schemeClr>
                </a:solidFill>
              </a:rPr>
              <a:t>„</a:t>
            </a:r>
            <a:r>
              <a:rPr lang="cs-CZ" altLang="cs-CZ" sz="2800" i="1" dirty="0">
                <a:solidFill>
                  <a:schemeClr val="bg2">
                    <a:lumMod val="10000"/>
                  </a:schemeClr>
                </a:solidFill>
              </a:rPr>
              <a:t>Samostatný stát československý vstoupil v život. Aby byla zachována souvislost dosavadního právního řádu se stavem novým, aby nenastaly zmatky a upraven byl nerušený přechod k novému státnímu životu, nařizuje Národní výbor jménem československého národa jako vykonavatel státní svrchovanosti toto ...“</a:t>
            </a:r>
            <a:r>
              <a:rPr lang="cs-CZ" altLang="cs-CZ" sz="2800" dirty="0">
                <a:solidFill>
                  <a:schemeClr val="bg2">
                    <a:lumMod val="10000"/>
                  </a:schemeClr>
                </a:solidFill>
              </a:rPr>
              <a:t> </a:t>
            </a:r>
          </a:p>
        </p:txBody>
      </p:sp>
    </p:spTree>
    <p:extLst>
      <p:ext uri="{BB962C8B-B14F-4D97-AF65-F5344CB8AC3E}">
        <p14:creationId xmlns:p14="http://schemas.microsoft.com/office/powerpoint/2010/main" val="4003383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71588" y="0"/>
            <a:ext cx="9396412" cy="1600200"/>
          </a:xfrm>
        </p:spPr>
        <p:txBody>
          <a:bodyPr/>
          <a:lstStyle/>
          <a:p>
            <a:r>
              <a:rPr lang="cs-CZ" altLang="cs-CZ" sz="3200" b="1" smtClean="0">
                <a:solidFill>
                  <a:srgbClr val="FF0000"/>
                </a:solidFill>
              </a:rPr>
              <a:t>Prozatímní ústava </a:t>
            </a:r>
            <a:br>
              <a:rPr lang="cs-CZ" altLang="cs-CZ" sz="3200" b="1" smtClean="0">
                <a:solidFill>
                  <a:srgbClr val="FF0000"/>
                </a:solidFill>
              </a:rPr>
            </a:br>
            <a:r>
              <a:rPr lang="cs-CZ" altLang="cs-CZ" sz="3200" b="1" smtClean="0">
                <a:solidFill>
                  <a:srgbClr val="FF0000"/>
                </a:solidFill>
              </a:rPr>
              <a:t> (zák. č. 37/1918 Sb.)</a:t>
            </a:r>
          </a:p>
        </p:txBody>
      </p:sp>
      <p:sp>
        <p:nvSpPr>
          <p:cNvPr id="18435" name="Rectangle 3"/>
          <p:cNvSpPr>
            <a:spLocks noGrp="1" noChangeArrowheads="1"/>
          </p:cNvSpPr>
          <p:nvPr>
            <p:ph idx="1"/>
          </p:nvPr>
        </p:nvSpPr>
        <p:spPr>
          <a:xfrm>
            <a:off x="1981200" y="1844675"/>
            <a:ext cx="8229600" cy="4281488"/>
          </a:xfrm>
        </p:spPr>
        <p:txBody>
          <a:bodyPr rtlCol="0">
            <a:normAutofit/>
          </a:bodyPr>
          <a:lstStyle/>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pol. listopadu </a:t>
            </a:r>
            <a:r>
              <a:rPr lang="cs-CZ" sz="2800" b="1" dirty="0">
                <a:solidFill>
                  <a:schemeClr val="tx1"/>
                </a:solidFill>
              </a:rPr>
              <a:t>1918</a:t>
            </a:r>
          </a:p>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his. kontext: snaha dát co nejdříve popřevratovému polit.-mocen. uspořádání alespoň provizorní ústavní základ, jak vyžadovala demokratická koncepce vznikajícího státu</a:t>
            </a:r>
          </a:p>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hl. autor: </a:t>
            </a:r>
            <a:r>
              <a:rPr lang="cs-CZ" sz="2800" b="1" dirty="0">
                <a:solidFill>
                  <a:schemeClr val="tx1"/>
                </a:solidFill>
              </a:rPr>
              <a:t>JUDr. Alfréd Meissner </a:t>
            </a:r>
            <a:r>
              <a:rPr lang="cs-CZ" sz="2800" dirty="0">
                <a:solidFill>
                  <a:schemeClr val="bg2">
                    <a:lumMod val="10000"/>
                  </a:schemeClr>
                </a:solidFill>
              </a:rPr>
              <a:t>jakožto pověřený referent ústavní komise NV</a:t>
            </a:r>
          </a:p>
          <a:p>
            <a:pPr marL="384048" indent="-384048" fontAlgn="auto">
              <a:lnSpc>
                <a:spcPct val="90000"/>
              </a:lnSpc>
              <a:spcAft>
                <a:spcPts val="0"/>
              </a:spcAft>
              <a:buFont typeface="Franklin Gothic Book" panose="020B0503020102020204" pitchFamily="34" charset="0"/>
              <a:buChar char="■"/>
              <a:defRPr/>
            </a:pPr>
            <a:r>
              <a:rPr lang="cs-CZ" sz="2800" dirty="0">
                <a:solidFill>
                  <a:schemeClr val="bg2">
                    <a:lumMod val="10000"/>
                  </a:schemeClr>
                </a:solidFill>
              </a:rPr>
              <a:t>návrh nejprve projednán v ústavní komisi NV, posléze projednán a schválen v plénu NV</a:t>
            </a:r>
          </a:p>
          <a:p>
            <a:pPr marL="384048" indent="-384048" fontAlgn="auto">
              <a:lnSpc>
                <a:spcPct val="90000"/>
              </a:lnSpc>
              <a:spcAft>
                <a:spcPts val="0"/>
              </a:spcAft>
              <a:buFont typeface="Franklin Gothic Book" panose="020B0503020102020204" pitchFamily="34" charset="0"/>
              <a:buNone/>
              <a:defRPr/>
            </a:pPr>
            <a:endParaRPr lang="cs-CZ" sz="2800" dirty="0">
              <a:solidFill>
                <a:schemeClr val="tx1">
                  <a:lumMod val="50000"/>
                  <a:lumOff val="50000"/>
                </a:schemeClr>
              </a:solidFill>
            </a:endParaRPr>
          </a:p>
        </p:txBody>
      </p:sp>
    </p:spTree>
    <p:extLst>
      <p:ext uri="{BB962C8B-B14F-4D97-AF65-F5344CB8AC3E}">
        <p14:creationId xmlns:p14="http://schemas.microsoft.com/office/powerpoint/2010/main" val="37614397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cs-CZ" altLang="cs-CZ" sz="3200" b="1" smtClean="0">
                <a:solidFill>
                  <a:srgbClr val="FF0000"/>
                </a:solidFill>
              </a:rPr>
              <a:t>Prozatímní ústava </a:t>
            </a:r>
            <a:br>
              <a:rPr lang="cs-CZ" altLang="cs-CZ" sz="3200" b="1" smtClean="0">
                <a:solidFill>
                  <a:srgbClr val="FF0000"/>
                </a:solidFill>
              </a:rPr>
            </a:br>
            <a:r>
              <a:rPr lang="cs-CZ" altLang="cs-CZ" sz="3200" b="1" smtClean="0">
                <a:solidFill>
                  <a:srgbClr val="FF0000"/>
                </a:solidFill>
              </a:rPr>
              <a:t> (zák. č. 37/1918 Sb.)</a:t>
            </a:r>
          </a:p>
        </p:txBody>
      </p:sp>
      <p:sp>
        <p:nvSpPr>
          <p:cNvPr id="16387" name="Rectangle 3"/>
          <p:cNvSpPr>
            <a:spLocks noGrp="1" noChangeArrowheads="1"/>
          </p:cNvSpPr>
          <p:nvPr>
            <p:ph idx="1"/>
          </p:nvPr>
        </p:nvSpPr>
        <p:spPr>
          <a:xfrm>
            <a:off x="1981200" y="1844675"/>
            <a:ext cx="8229600" cy="4281488"/>
          </a:xfrm>
        </p:spPr>
        <p:txBody>
          <a:bodyPr rtlCol="0">
            <a:normAutofit/>
          </a:bodyPr>
          <a:lstStyle/>
          <a:p>
            <a:pPr marL="384048" indent="-384048" fontAlgn="auto">
              <a:buFont typeface="Franklin Gothic Book" panose="020B0503020102020204" pitchFamily="34" charset="0"/>
              <a:buChar char="■"/>
              <a:defRPr/>
            </a:pPr>
            <a:r>
              <a:rPr lang="cs-CZ" altLang="cs-CZ" sz="2800" dirty="0">
                <a:solidFill>
                  <a:schemeClr val="bg2">
                    <a:lumMod val="10000"/>
                  </a:schemeClr>
                </a:solidFill>
              </a:rPr>
              <a:t>zákl. charakteristika:</a:t>
            </a:r>
          </a:p>
          <a:p>
            <a:pPr lvl="1" indent="-384048" fontAlgn="auto">
              <a:buFont typeface="Franklin Gothic Book" panose="020B0503020102020204" pitchFamily="34" charset="0"/>
              <a:buChar char="–"/>
              <a:defRPr/>
            </a:pPr>
            <a:r>
              <a:rPr lang="cs-CZ" altLang="cs-CZ" sz="2400" dirty="0">
                <a:solidFill>
                  <a:schemeClr val="bg2">
                    <a:lumMod val="10000"/>
                  </a:schemeClr>
                </a:solidFill>
              </a:rPr>
              <a:t>stručnost (21  par.)</a:t>
            </a:r>
          </a:p>
          <a:p>
            <a:pPr lvl="1" indent="-384048" fontAlgn="auto">
              <a:buFont typeface="Franklin Gothic Book" panose="020B0503020102020204" pitchFamily="34" charset="0"/>
              <a:buChar char="–"/>
              <a:defRPr/>
            </a:pPr>
            <a:r>
              <a:rPr lang="cs-CZ" altLang="cs-CZ" sz="2400" dirty="0">
                <a:solidFill>
                  <a:schemeClr val="bg2">
                    <a:lumMod val="10000"/>
                  </a:schemeClr>
                </a:solidFill>
              </a:rPr>
              <a:t>otevřená </a:t>
            </a:r>
            <a:r>
              <a:rPr lang="cs-CZ" altLang="cs-CZ" sz="2400" dirty="0" err="1">
                <a:solidFill>
                  <a:schemeClr val="bg2">
                    <a:lumMod val="10000"/>
                  </a:schemeClr>
                </a:solidFill>
              </a:rPr>
              <a:t>ot</a:t>
            </a:r>
            <a:r>
              <a:rPr lang="cs-CZ" altLang="cs-CZ" sz="2400" dirty="0">
                <a:solidFill>
                  <a:schemeClr val="bg2">
                    <a:lumMod val="10000"/>
                  </a:schemeClr>
                </a:solidFill>
              </a:rPr>
              <a:t>. formy státu; implicite zakotveno prozatímní republikánské zřízení</a:t>
            </a:r>
          </a:p>
          <a:p>
            <a:pPr lvl="1" indent="-384048" fontAlgn="auto">
              <a:buFont typeface="Franklin Gothic Book" panose="020B0503020102020204" pitchFamily="34" charset="0"/>
              <a:buChar char="–"/>
              <a:defRPr/>
            </a:pPr>
            <a:r>
              <a:rPr lang="cs-CZ" altLang="cs-CZ" sz="2400" dirty="0">
                <a:solidFill>
                  <a:schemeClr val="bg2">
                    <a:lumMod val="10000"/>
                  </a:schemeClr>
                </a:solidFill>
              </a:rPr>
              <a:t>teorie dělby moci, jejíž </a:t>
            </a:r>
            <a:r>
              <a:rPr lang="cs-CZ" altLang="cs-CZ" sz="2400" b="1" dirty="0">
                <a:solidFill>
                  <a:schemeClr val="bg2">
                    <a:lumMod val="10000"/>
                  </a:schemeClr>
                </a:solidFill>
              </a:rPr>
              <a:t>rovnováha je programově vychýlena ve prospěch legislativy</a:t>
            </a:r>
          </a:p>
          <a:p>
            <a:pPr lvl="1" indent="-384048" fontAlgn="auto">
              <a:buFont typeface="Franklin Gothic Book" panose="020B0503020102020204" pitchFamily="34" charset="0"/>
              <a:buChar char="–"/>
              <a:defRPr/>
            </a:pPr>
            <a:r>
              <a:rPr lang="cs-CZ" altLang="cs-CZ" sz="2400" dirty="0" err="1">
                <a:solidFill>
                  <a:schemeClr val="bg2">
                    <a:lumMod val="10000"/>
                  </a:schemeClr>
                </a:solidFill>
              </a:rPr>
              <a:t>unikameralismus</a:t>
            </a:r>
            <a:endParaRPr lang="cs-CZ" altLang="cs-CZ" sz="2400" dirty="0">
              <a:solidFill>
                <a:schemeClr val="bg2">
                  <a:lumMod val="10000"/>
                </a:schemeClr>
              </a:solidFill>
            </a:endParaRPr>
          </a:p>
          <a:p>
            <a:pPr lvl="1" indent="-384048" fontAlgn="auto">
              <a:buFont typeface="Franklin Gothic Book" panose="020B0503020102020204" pitchFamily="34" charset="0"/>
              <a:buChar char="–"/>
              <a:defRPr/>
            </a:pPr>
            <a:r>
              <a:rPr lang="cs-CZ" altLang="cs-CZ" sz="2400" dirty="0">
                <a:solidFill>
                  <a:schemeClr val="bg2">
                    <a:lumMod val="10000"/>
                  </a:schemeClr>
                </a:solidFill>
              </a:rPr>
              <a:t>chybí úprava ZPS (vydělena do zvl. zákona, jehož návrh ale nebyl v NV schválen) </a:t>
            </a:r>
          </a:p>
        </p:txBody>
      </p:sp>
    </p:spTree>
    <p:extLst>
      <p:ext uri="{BB962C8B-B14F-4D97-AF65-F5344CB8AC3E}">
        <p14:creationId xmlns:p14="http://schemas.microsoft.com/office/powerpoint/2010/main" val="28569822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cs-CZ" altLang="cs-CZ" sz="3200" b="1" smtClean="0">
                <a:solidFill>
                  <a:srgbClr val="FF0000"/>
                </a:solidFill>
              </a:rPr>
              <a:t>Prozatímní ústava </a:t>
            </a:r>
            <a:br>
              <a:rPr lang="cs-CZ" altLang="cs-CZ" sz="3200" b="1" smtClean="0">
                <a:solidFill>
                  <a:srgbClr val="FF0000"/>
                </a:solidFill>
              </a:rPr>
            </a:br>
            <a:r>
              <a:rPr lang="cs-CZ" altLang="cs-CZ" sz="3200" b="1" smtClean="0">
                <a:solidFill>
                  <a:srgbClr val="FF0000"/>
                </a:solidFill>
              </a:rPr>
              <a:t> (zák. č. 37/1918 Sb.)</a:t>
            </a:r>
          </a:p>
        </p:txBody>
      </p:sp>
      <p:sp>
        <p:nvSpPr>
          <p:cNvPr id="17411" name="Rectangle 3"/>
          <p:cNvSpPr>
            <a:spLocks noGrp="1" noChangeArrowheads="1"/>
          </p:cNvSpPr>
          <p:nvPr>
            <p:ph idx="1"/>
          </p:nvPr>
        </p:nvSpPr>
        <p:spPr>
          <a:xfrm>
            <a:off x="1981200" y="1844675"/>
            <a:ext cx="8229600" cy="4281488"/>
          </a:xfrm>
        </p:spPr>
        <p:txBody>
          <a:bodyPr rtlCol="0">
            <a:normAutofit/>
          </a:bodyPr>
          <a:lstStyle/>
          <a:p>
            <a:pPr marL="384048" indent="-384048" fontAlgn="auto">
              <a:lnSpc>
                <a:spcPct val="90000"/>
              </a:lnSpc>
              <a:buFont typeface="Franklin Gothic Book" panose="020B0503020102020204" pitchFamily="34" charset="0"/>
              <a:buChar char="■"/>
              <a:defRPr/>
            </a:pPr>
            <a:r>
              <a:rPr lang="cs-CZ" altLang="cs-CZ" sz="2800" dirty="0">
                <a:solidFill>
                  <a:schemeClr val="bg2">
                    <a:lumMod val="10000"/>
                  </a:schemeClr>
                </a:solidFill>
              </a:rPr>
              <a:t>Systematika:</a:t>
            </a:r>
          </a:p>
          <a:p>
            <a:pPr lvl="1" indent="-384048" fontAlgn="auto">
              <a:lnSpc>
                <a:spcPct val="90000"/>
              </a:lnSpc>
              <a:buFont typeface="Franklin Gothic Book" panose="020B0503020102020204" pitchFamily="34" charset="0"/>
              <a:buChar char="–"/>
              <a:defRPr/>
            </a:pPr>
            <a:r>
              <a:rPr lang="cs-CZ" altLang="cs-CZ" b="1" dirty="0">
                <a:solidFill>
                  <a:schemeClr val="bg2">
                    <a:lumMod val="10000"/>
                  </a:schemeClr>
                </a:solidFill>
              </a:rPr>
              <a:t>NS (</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1-6):</a:t>
            </a:r>
            <a:r>
              <a:rPr lang="cs-CZ" altLang="cs-CZ" dirty="0">
                <a:solidFill>
                  <a:schemeClr val="bg2">
                    <a:lumMod val="10000"/>
                  </a:schemeClr>
                </a:solidFill>
              </a:rPr>
              <a:t> jednokomorový zákonodárný sbor – dominantní postavení v systému orgánů st. moci, částečně odbourané novelizacemi posilujícími orgány exekutivy; vznik doplněním NV dle Švehlova klíče (výjimka u slov. poslanců)</a:t>
            </a:r>
            <a:endParaRPr lang="cs-CZ" altLang="cs-CZ" b="1" dirty="0">
              <a:solidFill>
                <a:schemeClr val="bg2">
                  <a:lumMod val="10000"/>
                </a:schemeClr>
              </a:solidFill>
            </a:endParaRPr>
          </a:p>
          <a:p>
            <a:pPr lvl="1" indent="-384048" fontAlgn="auto">
              <a:lnSpc>
                <a:spcPct val="90000"/>
              </a:lnSpc>
              <a:buFont typeface="Franklin Gothic Book" panose="020B0503020102020204" pitchFamily="34" charset="0"/>
              <a:buChar char="–"/>
              <a:defRPr/>
            </a:pPr>
            <a:r>
              <a:rPr lang="cs-CZ" altLang="cs-CZ" b="1" dirty="0">
                <a:solidFill>
                  <a:schemeClr val="bg2">
                    <a:lumMod val="10000"/>
                  </a:schemeClr>
                </a:solidFill>
              </a:rPr>
              <a:t>prezident (</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7-12):</a:t>
            </a:r>
            <a:r>
              <a:rPr lang="cs-CZ" altLang="cs-CZ" dirty="0">
                <a:solidFill>
                  <a:schemeClr val="bg2">
                    <a:lumMod val="10000"/>
                  </a:schemeClr>
                </a:solidFill>
              </a:rPr>
              <a:t> taxativně, úzce vymezená pravomoc k plnění reprezentačních a méně závažných úkolů</a:t>
            </a:r>
          </a:p>
          <a:p>
            <a:pPr lvl="1" indent="-384048" fontAlgn="auto">
              <a:lnSpc>
                <a:spcPct val="90000"/>
              </a:lnSpc>
              <a:buFont typeface="Franklin Gothic Book" panose="020B0503020102020204" pitchFamily="34" charset="0"/>
              <a:buChar char="–"/>
              <a:defRPr/>
            </a:pPr>
            <a:r>
              <a:rPr lang="cs-CZ" altLang="cs-CZ" b="1" dirty="0" err="1">
                <a:solidFill>
                  <a:schemeClr val="bg2">
                    <a:lumMod val="10000"/>
                  </a:schemeClr>
                </a:solidFill>
              </a:rPr>
              <a:t>vyhlášování</a:t>
            </a:r>
            <a:r>
              <a:rPr lang="cs-CZ" altLang="cs-CZ" b="1" dirty="0">
                <a:solidFill>
                  <a:schemeClr val="bg2">
                    <a:lumMod val="10000"/>
                  </a:schemeClr>
                </a:solidFill>
              </a:rPr>
              <a:t> rozsudků</a:t>
            </a:r>
            <a:r>
              <a:rPr lang="cs-CZ" altLang="cs-CZ" dirty="0">
                <a:solidFill>
                  <a:schemeClr val="bg2">
                    <a:lumMod val="10000"/>
                  </a:schemeClr>
                </a:solidFill>
              </a:rPr>
              <a:t> jménem republiky </a:t>
            </a:r>
            <a:r>
              <a:rPr lang="cs-CZ" altLang="cs-CZ" b="1" dirty="0">
                <a:solidFill>
                  <a:schemeClr val="bg2">
                    <a:lumMod val="10000"/>
                  </a:schemeClr>
                </a:solidFill>
              </a:rPr>
              <a:t>(</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13)</a:t>
            </a:r>
          </a:p>
          <a:p>
            <a:pPr lvl="1" indent="-384048" fontAlgn="auto">
              <a:lnSpc>
                <a:spcPct val="90000"/>
              </a:lnSpc>
              <a:buFont typeface="Franklin Gothic Book" panose="020B0503020102020204" pitchFamily="34" charset="0"/>
              <a:buChar char="–"/>
              <a:defRPr/>
            </a:pPr>
            <a:r>
              <a:rPr lang="cs-CZ" altLang="cs-CZ" b="1" dirty="0">
                <a:solidFill>
                  <a:schemeClr val="bg2">
                    <a:lumMod val="10000"/>
                  </a:schemeClr>
                </a:solidFill>
              </a:rPr>
              <a:t>vláda (</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14-18):</a:t>
            </a:r>
            <a:r>
              <a:rPr lang="cs-CZ" altLang="cs-CZ" dirty="0">
                <a:solidFill>
                  <a:schemeClr val="bg2">
                    <a:lumMod val="10000"/>
                  </a:schemeClr>
                </a:solidFill>
              </a:rPr>
              <a:t> „kolektivní výkonný orgán parlamentu“ (Soukup)</a:t>
            </a:r>
          </a:p>
          <a:p>
            <a:pPr lvl="1" indent="-384048" fontAlgn="auto">
              <a:lnSpc>
                <a:spcPct val="90000"/>
              </a:lnSpc>
              <a:buFont typeface="Franklin Gothic Book" panose="020B0503020102020204" pitchFamily="34" charset="0"/>
              <a:buChar char="–"/>
              <a:defRPr/>
            </a:pPr>
            <a:r>
              <a:rPr lang="cs-CZ" altLang="cs-CZ" b="1" dirty="0">
                <a:solidFill>
                  <a:schemeClr val="bg2">
                    <a:lumMod val="10000"/>
                  </a:schemeClr>
                </a:solidFill>
              </a:rPr>
              <a:t>publikace a promulgace</a:t>
            </a:r>
            <a:r>
              <a:rPr lang="cs-CZ" altLang="cs-CZ" dirty="0">
                <a:solidFill>
                  <a:schemeClr val="bg2">
                    <a:lumMod val="10000"/>
                  </a:schemeClr>
                </a:solidFill>
              </a:rPr>
              <a:t> zákona </a:t>
            </a:r>
            <a:r>
              <a:rPr lang="cs-CZ" altLang="cs-CZ" b="1" dirty="0">
                <a:solidFill>
                  <a:schemeClr val="bg2">
                    <a:lumMod val="10000"/>
                  </a:schemeClr>
                </a:solidFill>
              </a:rPr>
              <a:t>(</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19)</a:t>
            </a:r>
          </a:p>
          <a:p>
            <a:pPr lvl="1" indent="-384048" fontAlgn="auto">
              <a:lnSpc>
                <a:spcPct val="90000"/>
              </a:lnSpc>
              <a:buFont typeface="Franklin Gothic Book" panose="020B0503020102020204" pitchFamily="34" charset="0"/>
              <a:buChar char="–"/>
              <a:defRPr/>
            </a:pPr>
            <a:r>
              <a:rPr lang="cs-CZ" altLang="cs-CZ" b="1" dirty="0">
                <a:solidFill>
                  <a:schemeClr val="bg2">
                    <a:lumMod val="10000"/>
                  </a:schemeClr>
                </a:solidFill>
              </a:rPr>
              <a:t>závěrečná ustanovení (</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20-21)</a:t>
            </a:r>
          </a:p>
          <a:p>
            <a:pPr lvl="1" indent="-384048" fontAlgn="auto">
              <a:lnSpc>
                <a:spcPct val="90000"/>
              </a:lnSpc>
              <a:buFont typeface="Franklin Gothic Book" panose="020B0503020102020204" pitchFamily="34" charset="0"/>
              <a:buChar char="–"/>
              <a:defRPr/>
            </a:pPr>
            <a:endParaRPr lang="cs-CZ" altLang="cs-CZ" dirty="0"/>
          </a:p>
          <a:p>
            <a:pPr lvl="1" indent="-384048" fontAlgn="auto">
              <a:lnSpc>
                <a:spcPct val="90000"/>
              </a:lnSpc>
              <a:buFont typeface="Franklin Gothic Book" panose="020B0503020102020204" pitchFamily="34" charset="0"/>
              <a:buChar char="–"/>
              <a:defRPr/>
            </a:pPr>
            <a:endParaRPr lang="cs-CZ" altLang="cs-CZ" sz="2400" dirty="0"/>
          </a:p>
        </p:txBody>
      </p:sp>
    </p:spTree>
    <p:extLst>
      <p:ext uri="{BB962C8B-B14F-4D97-AF65-F5344CB8AC3E}">
        <p14:creationId xmlns:p14="http://schemas.microsoft.com/office/powerpoint/2010/main" val="40482700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18435" name="Rectangle 3"/>
          <p:cNvSpPr>
            <a:spLocks noGrp="1" noChangeArrowheads="1"/>
          </p:cNvSpPr>
          <p:nvPr>
            <p:ph idx="1"/>
          </p:nvPr>
        </p:nvSpPr>
        <p:spPr>
          <a:xfrm>
            <a:off x="1981200" y="1981200"/>
            <a:ext cx="8229600" cy="4144963"/>
          </a:xfrm>
        </p:spPr>
        <p:txBody>
          <a:bodyPr rtlCol="0">
            <a:normAutofit/>
          </a:bodyPr>
          <a:lstStyle/>
          <a:p>
            <a:pPr marL="384048" indent="-384048" fontAlgn="auto">
              <a:lnSpc>
                <a:spcPct val="90000"/>
              </a:lnSpc>
              <a:buFont typeface="Arial" charset="0"/>
              <a:buChar char="•"/>
              <a:defRPr/>
            </a:pPr>
            <a:r>
              <a:rPr lang="cs-CZ" dirty="0" smtClean="0">
                <a:solidFill>
                  <a:schemeClr val="bg2">
                    <a:lumMod val="10000"/>
                  </a:schemeClr>
                </a:solidFill>
              </a:rPr>
              <a:t>konec února </a:t>
            </a:r>
            <a:r>
              <a:rPr lang="cs-CZ" b="1" dirty="0" smtClean="0">
                <a:solidFill>
                  <a:schemeClr val="tx1"/>
                </a:solidFill>
              </a:rPr>
              <a:t>1920</a:t>
            </a:r>
          </a:p>
          <a:p>
            <a:pPr marL="384048" indent="-384048" fontAlgn="auto">
              <a:lnSpc>
                <a:spcPct val="90000"/>
              </a:lnSpc>
              <a:buFont typeface="Wingdings" pitchFamily="2" charset="2"/>
              <a:buNone/>
              <a:defRPr/>
            </a:pPr>
            <a:r>
              <a:rPr lang="cs-CZ" dirty="0" smtClean="0">
                <a:solidFill>
                  <a:schemeClr val="bg2">
                    <a:lumMod val="10000"/>
                  </a:schemeClr>
                </a:solidFill>
              </a:rPr>
              <a:t>autor: JUDr. Jiří </a:t>
            </a:r>
            <a:r>
              <a:rPr lang="cs-CZ" dirty="0" err="1" smtClean="0">
                <a:solidFill>
                  <a:schemeClr val="bg2">
                    <a:lumMod val="10000"/>
                  </a:schemeClr>
                </a:solidFill>
              </a:rPr>
              <a:t>Hoetzel</a:t>
            </a:r>
            <a:r>
              <a:rPr lang="cs-CZ" dirty="0" smtClean="0">
                <a:solidFill>
                  <a:schemeClr val="bg2">
                    <a:lumMod val="10000"/>
                  </a:schemeClr>
                </a:solidFill>
              </a:rPr>
              <a:t> jakožto přednosta legislativního odboru MV, politickým tvůrcem A. Švehla</a:t>
            </a:r>
          </a:p>
          <a:p>
            <a:pPr marL="384048" indent="-384048" fontAlgn="auto">
              <a:lnSpc>
                <a:spcPct val="90000"/>
              </a:lnSpc>
              <a:buFont typeface="Arial" charset="0"/>
              <a:buChar char="•"/>
              <a:defRPr/>
            </a:pPr>
            <a:r>
              <a:rPr lang="cs-CZ" dirty="0" smtClean="0">
                <a:solidFill>
                  <a:schemeClr val="bg2">
                    <a:lumMod val="10000"/>
                  </a:schemeClr>
                </a:solidFill>
              </a:rPr>
              <a:t>návrh nejprve projednán v ústavním výboru (předsedou A. Meissner, jedním z místopředsedů František </a:t>
            </a:r>
            <a:r>
              <a:rPr lang="cs-CZ" dirty="0" err="1" smtClean="0">
                <a:solidFill>
                  <a:schemeClr val="bg2">
                    <a:lumMod val="10000"/>
                  </a:schemeClr>
                </a:solidFill>
              </a:rPr>
              <a:t>Weyr</a:t>
            </a:r>
            <a:r>
              <a:rPr lang="cs-CZ" dirty="0" smtClean="0">
                <a:solidFill>
                  <a:schemeClr val="bg2">
                    <a:lumMod val="10000"/>
                  </a:schemeClr>
                </a:solidFill>
              </a:rPr>
              <a:t>), posléze projednán a schválen v plénu RNS – absence širší veřejné diskuse</a:t>
            </a:r>
          </a:p>
          <a:p>
            <a:pPr marL="384048" indent="-384048" fontAlgn="auto">
              <a:lnSpc>
                <a:spcPct val="90000"/>
              </a:lnSpc>
              <a:buFont typeface="Arial" charset="0"/>
              <a:buChar char="•"/>
              <a:defRPr/>
            </a:pPr>
            <a:endParaRPr lang="cs-CZ" dirty="0">
              <a:solidFill>
                <a:schemeClr val="bg2">
                  <a:lumMod val="10000"/>
                </a:schemeClr>
              </a:solidFill>
            </a:endParaRPr>
          </a:p>
          <a:p>
            <a:pPr marL="0" indent="0" fontAlgn="auto">
              <a:lnSpc>
                <a:spcPct val="90000"/>
              </a:lnSpc>
              <a:buFont typeface="Franklin Gothic Book" panose="020B0503020102020204" pitchFamily="34" charset="0"/>
              <a:buNone/>
              <a:defRPr/>
            </a:pPr>
            <a:r>
              <a:rPr lang="cs-CZ" dirty="0" err="1" smtClean="0">
                <a:solidFill>
                  <a:schemeClr val="bg2">
                    <a:lumMod val="10000"/>
                  </a:schemeClr>
                </a:solidFill>
              </a:rPr>
              <a:t>Hoetzel</a:t>
            </a:r>
            <a:r>
              <a:rPr lang="cs-CZ" dirty="0" smtClean="0">
                <a:solidFill>
                  <a:schemeClr val="bg2">
                    <a:lumMod val="10000"/>
                  </a:schemeClr>
                </a:solidFill>
              </a:rPr>
              <a:t>: </a:t>
            </a:r>
          </a:p>
          <a:p>
            <a:pPr marL="0" indent="0" fontAlgn="auto">
              <a:lnSpc>
                <a:spcPct val="90000"/>
              </a:lnSpc>
              <a:buFont typeface="Franklin Gothic Book" panose="020B0503020102020204" pitchFamily="34" charset="0"/>
              <a:buNone/>
              <a:defRPr/>
            </a:pPr>
            <a:endParaRPr lang="cs-CZ" i="1" dirty="0" smtClean="0">
              <a:solidFill>
                <a:schemeClr val="bg2">
                  <a:lumMod val="10000"/>
                </a:schemeClr>
              </a:solidFill>
            </a:endParaRPr>
          </a:p>
          <a:p>
            <a:pPr marL="0" indent="0" fontAlgn="auto">
              <a:lnSpc>
                <a:spcPct val="90000"/>
              </a:lnSpc>
              <a:buFont typeface="Franklin Gothic Book" panose="020B0503020102020204" pitchFamily="34" charset="0"/>
              <a:buNone/>
              <a:defRPr/>
            </a:pPr>
            <a:r>
              <a:rPr lang="cs-CZ" i="1" dirty="0" smtClean="0">
                <a:solidFill>
                  <a:schemeClr val="bg2">
                    <a:lumMod val="10000"/>
                  </a:schemeClr>
                </a:solidFill>
              </a:rPr>
              <a:t>„Nešlo tu v první řadě o dílo vědecké, nýbrž politické.“</a:t>
            </a:r>
            <a:r>
              <a:rPr lang="cs-CZ" dirty="0" smtClean="0">
                <a:solidFill>
                  <a:schemeClr val="bg2">
                    <a:lumMod val="10000"/>
                  </a:schemeClr>
                </a:solidFill>
              </a:rPr>
              <a:t> </a:t>
            </a:r>
          </a:p>
          <a:p>
            <a:pPr marL="384048" indent="-384048" fontAlgn="auto">
              <a:lnSpc>
                <a:spcPct val="90000"/>
              </a:lnSpc>
              <a:buFont typeface="Arial" charset="0"/>
              <a:buChar char="•"/>
              <a:defRPr/>
            </a:pPr>
            <a:endParaRPr lang="cs-CZ" dirty="0" smtClean="0"/>
          </a:p>
          <a:p>
            <a:pPr marL="384048" indent="-384048" fontAlgn="auto">
              <a:lnSpc>
                <a:spcPct val="90000"/>
              </a:lnSpc>
              <a:buFont typeface="Arial" charset="0"/>
              <a:buChar char="•"/>
              <a:defRPr/>
            </a:pPr>
            <a:endParaRPr lang="cs-CZ" dirty="0" smtClean="0"/>
          </a:p>
          <a:p>
            <a:pPr lvl="1" indent="-384048" fontAlgn="auto">
              <a:lnSpc>
                <a:spcPct val="90000"/>
              </a:lnSpc>
              <a:buFont typeface="Franklin Gothic Book" panose="020B0503020102020204" pitchFamily="34" charset="0"/>
              <a:buChar char="–"/>
              <a:defRPr/>
            </a:pPr>
            <a:endParaRPr lang="cs-CZ" dirty="0" smtClean="0"/>
          </a:p>
        </p:txBody>
      </p:sp>
    </p:spTree>
    <p:extLst>
      <p:ext uri="{BB962C8B-B14F-4D97-AF65-F5344CB8AC3E}">
        <p14:creationId xmlns:p14="http://schemas.microsoft.com/office/powerpoint/2010/main" val="2900842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19459" name="Rectangle 3"/>
          <p:cNvSpPr>
            <a:spLocks noGrp="1" noChangeArrowheads="1"/>
          </p:cNvSpPr>
          <p:nvPr>
            <p:ph idx="1"/>
          </p:nvPr>
        </p:nvSpPr>
        <p:spPr>
          <a:xfrm>
            <a:off x="1981200" y="1844675"/>
            <a:ext cx="8229600" cy="4281488"/>
          </a:xfrm>
        </p:spPr>
        <p:txBody>
          <a:bodyPr rtlCol="0">
            <a:normAutofit/>
          </a:bodyPr>
          <a:lstStyle/>
          <a:p>
            <a:pPr marL="384048" indent="-384048" fontAlgn="auto">
              <a:buFont typeface="Franklin Gothic Book" panose="020B0503020102020204" pitchFamily="34" charset="0"/>
              <a:buChar char="■"/>
              <a:defRPr/>
            </a:pPr>
            <a:r>
              <a:rPr lang="cs-CZ" altLang="cs-CZ" sz="2800" b="1" dirty="0">
                <a:solidFill>
                  <a:schemeClr val="tx1"/>
                </a:solidFill>
              </a:rPr>
              <a:t>hlavní polit. rozpory: </a:t>
            </a:r>
          </a:p>
          <a:p>
            <a:pPr lvl="1" indent="-384048" fontAlgn="auto">
              <a:buFont typeface="Franklin Gothic Book" panose="020B0503020102020204" pitchFamily="34" charset="0"/>
              <a:buChar char="–"/>
              <a:defRPr/>
            </a:pPr>
            <a:r>
              <a:rPr lang="cs-CZ" altLang="cs-CZ" sz="2400" dirty="0">
                <a:solidFill>
                  <a:schemeClr val="bg2">
                    <a:lumMod val="10000"/>
                  </a:schemeClr>
                </a:solidFill>
              </a:rPr>
              <a:t>jednokomorový (L) či dvoukomorový (P) parlament a příp. vztah mezi oběma komorami</a:t>
            </a:r>
          </a:p>
          <a:p>
            <a:pPr lvl="1" indent="-384048" fontAlgn="auto">
              <a:buFont typeface="Franklin Gothic Book" panose="020B0503020102020204" pitchFamily="34" charset="0"/>
              <a:buChar char="–"/>
              <a:defRPr/>
            </a:pPr>
            <a:r>
              <a:rPr lang="cs-CZ" altLang="cs-CZ" sz="2400" dirty="0">
                <a:solidFill>
                  <a:schemeClr val="bg2">
                    <a:lumMod val="10000"/>
                  </a:schemeClr>
                </a:solidFill>
              </a:rPr>
              <a:t>přímé či nepřímé volby do Senátu</a:t>
            </a:r>
          </a:p>
          <a:p>
            <a:pPr lvl="1" indent="-384048" fontAlgn="auto">
              <a:buFont typeface="Franklin Gothic Book" panose="020B0503020102020204" pitchFamily="34" charset="0"/>
              <a:buChar char="–"/>
              <a:defRPr/>
            </a:pPr>
            <a:r>
              <a:rPr lang="cs-CZ" altLang="cs-CZ" sz="2400" dirty="0">
                <a:solidFill>
                  <a:schemeClr val="bg2">
                    <a:lumMod val="10000"/>
                  </a:schemeClr>
                </a:solidFill>
              </a:rPr>
              <a:t>ústavní zakotvení odluky církve od státu</a:t>
            </a:r>
          </a:p>
          <a:p>
            <a:pPr lvl="1" indent="-384048" fontAlgn="auto">
              <a:buFont typeface="Wingdings" panose="05000000000000000000" pitchFamily="2" charset="2"/>
              <a:buNone/>
              <a:defRPr/>
            </a:pPr>
            <a:r>
              <a:rPr lang="cs-CZ" altLang="cs-CZ" sz="2400" dirty="0">
                <a:solidFill>
                  <a:schemeClr val="bg2">
                    <a:lumMod val="10000"/>
                  </a:schemeClr>
                </a:solidFill>
              </a:rPr>
              <a:t>	(proti hlavně lidovci a SLS)</a:t>
            </a:r>
          </a:p>
          <a:p>
            <a:pPr lvl="1" indent="-384048" fontAlgn="auto">
              <a:buFont typeface="Franklin Gothic Book" panose="020B0503020102020204" pitchFamily="34" charset="0"/>
              <a:buChar char="–"/>
              <a:defRPr/>
            </a:pPr>
            <a:r>
              <a:rPr lang="cs-CZ" altLang="cs-CZ" sz="2400" dirty="0">
                <a:solidFill>
                  <a:schemeClr val="bg2">
                    <a:lumMod val="10000"/>
                  </a:schemeClr>
                </a:solidFill>
              </a:rPr>
              <a:t>ústavní zakotvení jazyka „státního“ (prosazovali Kramářovi národní demokraté) a „československého“ </a:t>
            </a:r>
          </a:p>
          <a:p>
            <a:pPr marL="384048" indent="-384048" fontAlgn="auto">
              <a:buFont typeface="Franklin Gothic Book" panose="020B0503020102020204" pitchFamily="34" charset="0"/>
              <a:buChar char="■"/>
              <a:defRPr/>
            </a:pPr>
            <a:endParaRPr lang="cs-CZ" altLang="cs-CZ" sz="2800" dirty="0"/>
          </a:p>
        </p:txBody>
      </p:sp>
    </p:spTree>
    <p:extLst>
      <p:ext uri="{BB962C8B-B14F-4D97-AF65-F5344CB8AC3E}">
        <p14:creationId xmlns:p14="http://schemas.microsoft.com/office/powerpoint/2010/main" val="2779319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20483" name="Rectangle 3"/>
          <p:cNvSpPr>
            <a:spLocks noGrp="1" noChangeArrowheads="1"/>
          </p:cNvSpPr>
          <p:nvPr>
            <p:ph idx="1"/>
          </p:nvPr>
        </p:nvSpPr>
        <p:spPr>
          <a:xfrm>
            <a:off x="1981200" y="1844675"/>
            <a:ext cx="8229600" cy="4281488"/>
          </a:xfrm>
        </p:spPr>
        <p:txBody>
          <a:bodyPr rtlCol="0">
            <a:normAutofit/>
          </a:bodyPr>
          <a:lstStyle/>
          <a:p>
            <a:pPr marL="384048" indent="-384048" fontAlgn="auto">
              <a:lnSpc>
                <a:spcPct val="90000"/>
              </a:lnSpc>
              <a:buFont typeface="Franklin Gothic Book" panose="020B0503020102020204" pitchFamily="34" charset="0"/>
              <a:buChar char="■"/>
              <a:defRPr/>
            </a:pPr>
            <a:r>
              <a:rPr lang="cs-CZ" altLang="cs-CZ" sz="2800" dirty="0">
                <a:solidFill>
                  <a:schemeClr val="bg2">
                    <a:lumMod val="10000"/>
                  </a:schemeClr>
                </a:solidFill>
              </a:rPr>
              <a:t>zákl. charakteristika:</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svrchovanost lidu chápaného jako </a:t>
            </a:r>
            <a:r>
              <a:rPr lang="cs-CZ" altLang="cs-CZ" dirty="0" err="1">
                <a:solidFill>
                  <a:schemeClr val="bg2">
                    <a:lumMod val="10000"/>
                  </a:schemeClr>
                </a:solidFill>
              </a:rPr>
              <a:t>pouvoir</a:t>
            </a:r>
            <a:r>
              <a:rPr lang="cs-CZ" altLang="cs-CZ" dirty="0">
                <a:solidFill>
                  <a:schemeClr val="bg2">
                    <a:lumMod val="10000"/>
                  </a:schemeClr>
                </a:solidFill>
              </a:rPr>
              <a:t> </a:t>
            </a:r>
            <a:r>
              <a:rPr lang="cs-CZ" altLang="cs-CZ" dirty="0" err="1">
                <a:solidFill>
                  <a:schemeClr val="bg2">
                    <a:lumMod val="10000"/>
                  </a:schemeClr>
                </a:solidFill>
              </a:rPr>
              <a:t>constituant</a:t>
            </a:r>
            <a:r>
              <a:rPr lang="cs-CZ" altLang="cs-CZ" dirty="0">
                <a:solidFill>
                  <a:schemeClr val="bg2">
                    <a:lumMod val="10000"/>
                  </a:schemeClr>
                </a:solidFill>
              </a:rPr>
              <a:t> </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republika (volitelnost nositele moci + jediný zdroj legitimity v lidu, zájem celku, rovnost, veřejnost, legalita...)</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zastupitelská demokracie</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unitární stát (územ. jednotky nemají povahu státu)</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teorie dělby moci</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dualistická exekutiva - výkonná moc rozdělena mezi prezidenta (taxativní výčet pravomocí) a vládu (zbytková pravomoc)</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bikameralismus</a:t>
            </a:r>
          </a:p>
          <a:p>
            <a:pPr lvl="1" indent="-384048" fontAlgn="auto">
              <a:lnSpc>
                <a:spcPct val="90000"/>
              </a:lnSpc>
              <a:buFont typeface="Franklin Gothic Book" panose="020B0503020102020204" pitchFamily="34" charset="0"/>
              <a:buChar char="–"/>
              <a:defRPr/>
            </a:pPr>
            <a:r>
              <a:rPr lang="cs-CZ" altLang="cs-CZ" dirty="0">
                <a:solidFill>
                  <a:schemeClr val="bg2">
                    <a:lumMod val="10000"/>
                  </a:schemeClr>
                </a:solidFill>
              </a:rPr>
              <a:t>obecně delší volební </a:t>
            </a:r>
            <a:r>
              <a:rPr lang="cs-CZ" altLang="cs-CZ" dirty="0" err="1">
                <a:solidFill>
                  <a:schemeClr val="bg2">
                    <a:lumMod val="10000"/>
                  </a:schemeClr>
                </a:solidFill>
              </a:rPr>
              <a:t>obd</a:t>
            </a:r>
            <a:r>
              <a:rPr lang="cs-CZ" altLang="cs-CZ" dirty="0">
                <a:solidFill>
                  <a:schemeClr val="bg2">
                    <a:lumMod val="10000"/>
                  </a:schemeClr>
                </a:solidFill>
              </a:rPr>
              <a:t>. než dnes</a:t>
            </a:r>
          </a:p>
        </p:txBody>
      </p:sp>
    </p:spTree>
    <p:extLst>
      <p:ext uri="{BB962C8B-B14F-4D97-AF65-F5344CB8AC3E}">
        <p14:creationId xmlns:p14="http://schemas.microsoft.com/office/powerpoint/2010/main" val="42651680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21507" name="Rectangle 3"/>
          <p:cNvSpPr>
            <a:spLocks noGrp="1" noChangeArrowheads="1"/>
          </p:cNvSpPr>
          <p:nvPr>
            <p:ph idx="1"/>
          </p:nvPr>
        </p:nvSpPr>
        <p:spPr>
          <a:xfrm>
            <a:off x="1981200" y="2276475"/>
            <a:ext cx="8229600" cy="3849688"/>
          </a:xfrm>
        </p:spPr>
        <p:txBody>
          <a:bodyPr rtlCol="0">
            <a:normAutofit/>
          </a:bodyPr>
          <a:lstStyle/>
          <a:p>
            <a:pPr lvl="1" indent="-384048" fontAlgn="auto">
              <a:buFont typeface="Franklin Gothic Book" panose="020B0503020102020204" pitchFamily="34" charset="0"/>
              <a:buChar char="–"/>
              <a:defRPr/>
            </a:pPr>
            <a:r>
              <a:rPr lang="cs-CZ" altLang="cs-CZ" dirty="0">
                <a:solidFill>
                  <a:schemeClr val="bg2">
                    <a:lumMod val="10000"/>
                  </a:schemeClr>
                </a:solidFill>
              </a:rPr>
              <a:t>všeobecná derogační klausule</a:t>
            </a:r>
          </a:p>
          <a:p>
            <a:pPr lvl="2" indent="-384048" fontAlgn="auto">
              <a:buFont typeface="Franklin Gothic Book" panose="020B0503020102020204" pitchFamily="34" charset="0"/>
              <a:buChar char="■"/>
              <a:defRPr/>
            </a:pPr>
            <a:r>
              <a:rPr lang="cs-CZ" altLang="cs-CZ" sz="2000" dirty="0">
                <a:solidFill>
                  <a:schemeClr val="bg2">
                    <a:lumMod val="10000"/>
                  </a:schemeClr>
                </a:solidFill>
              </a:rPr>
              <a:t>ustanovení  - odporující Ústavě ČSR</a:t>
            </a:r>
          </a:p>
          <a:p>
            <a:pPr lvl="2" indent="-384048" fontAlgn="auto">
              <a:buFont typeface="Wingdings" panose="05000000000000000000" pitchFamily="2" charset="2"/>
              <a:buNone/>
              <a:defRPr/>
            </a:pPr>
            <a:r>
              <a:rPr lang="cs-CZ" altLang="cs-CZ" sz="2000" dirty="0">
                <a:solidFill>
                  <a:schemeClr val="bg2">
                    <a:lumMod val="10000"/>
                  </a:schemeClr>
                </a:solidFill>
              </a:rPr>
              <a:t>			- odporující republik. formě státu</a:t>
            </a:r>
          </a:p>
          <a:p>
            <a:pPr lvl="2" indent="-384048" fontAlgn="auto">
              <a:buFont typeface="Franklin Gothic Book" panose="020B0503020102020204" pitchFamily="34" charset="0"/>
              <a:buChar char="■"/>
              <a:defRPr/>
            </a:pPr>
            <a:r>
              <a:rPr lang="cs-CZ" altLang="cs-CZ" sz="2000" dirty="0">
                <a:solidFill>
                  <a:schemeClr val="bg2">
                    <a:lumMod val="10000"/>
                  </a:schemeClr>
                </a:solidFill>
              </a:rPr>
              <a:t>ústavní zákony časově předcházející Ústavě ČSR</a:t>
            </a:r>
          </a:p>
          <a:p>
            <a:pPr marL="384048" indent="-384048" fontAlgn="auto">
              <a:buFont typeface="Franklin Gothic Book" panose="020B0503020102020204" pitchFamily="34" charset="0"/>
              <a:buChar char="■"/>
              <a:defRPr/>
            </a:pPr>
            <a:endParaRPr lang="cs-CZ" altLang="cs-CZ" dirty="0" smtClean="0">
              <a:solidFill>
                <a:schemeClr val="bg2">
                  <a:lumMod val="10000"/>
                </a:schemeClr>
              </a:solidFill>
            </a:endParaRPr>
          </a:p>
        </p:txBody>
      </p:sp>
    </p:spTree>
    <p:extLst>
      <p:ext uri="{BB962C8B-B14F-4D97-AF65-F5344CB8AC3E}">
        <p14:creationId xmlns:p14="http://schemas.microsoft.com/office/powerpoint/2010/main" val="23080380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cs-CZ" altLang="cs-CZ" sz="3600" b="1" smtClean="0">
                <a:solidFill>
                  <a:srgbClr val="FF0000"/>
                </a:solidFill>
              </a:rPr>
              <a:t>Inspirační zdroje ústavodárce </a:t>
            </a:r>
            <a:br>
              <a:rPr lang="cs-CZ" altLang="cs-CZ" sz="3600" b="1" smtClean="0">
                <a:solidFill>
                  <a:srgbClr val="FF0000"/>
                </a:solidFill>
              </a:rPr>
            </a:br>
            <a:r>
              <a:rPr lang="cs-CZ" altLang="cs-CZ" sz="3600" b="1" smtClean="0">
                <a:solidFill>
                  <a:srgbClr val="FF0000"/>
                </a:solidFill>
              </a:rPr>
              <a:t>(dle Baxy)</a:t>
            </a:r>
          </a:p>
        </p:txBody>
      </p:sp>
      <p:sp>
        <p:nvSpPr>
          <p:cNvPr id="22531" name="Rectangle 3"/>
          <p:cNvSpPr>
            <a:spLocks noGrp="1" noChangeArrowheads="1"/>
          </p:cNvSpPr>
          <p:nvPr>
            <p:ph idx="1"/>
          </p:nvPr>
        </p:nvSpPr>
        <p:spPr>
          <a:xfrm>
            <a:off x="1981200" y="1916113"/>
            <a:ext cx="8229600" cy="4210050"/>
          </a:xfrm>
        </p:spPr>
        <p:txBody>
          <a:bodyPr rtlCol="0">
            <a:normAutofit lnSpcReduction="10000"/>
          </a:bodyPr>
          <a:lstStyle/>
          <a:p>
            <a:pPr marL="384048" indent="-384048" fontAlgn="auto">
              <a:buFont typeface="Franklin Gothic Book" panose="020B0503020102020204" pitchFamily="34" charset="0"/>
              <a:buChar char="■"/>
              <a:defRPr/>
            </a:pPr>
            <a:r>
              <a:rPr lang="cs-CZ" altLang="cs-CZ" sz="2800" dirty="0">
                <a:solidFill>
                  <a:schemeClr val="bg2">
                    <a:lumMod val="10000"/>
                  </a:schemeClr>
                </a:solidFill>
              </a:rPr>
              <a:t>ZPS – RAK prosincová ústava</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suverenita lidu – ŠVÝ, USA</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dělba moci – FRA, USA</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nepřímá volba prezidenta – FRA</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stálý výbor - MEX </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volební soud – VB</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vyšší právní síla ústavy – USA</a:t>
            </a:r>
          </a:p>
          <a:p>
            <a:pPr marL="384048" indent="-384048" fontAlgn="auto">
              <a:buFont typeface="Franklin Gothic Book" panose="020B0503020102020204" pitchFamily="34" charset="0"/>
              <a:buChar char="■"/>
              <a:defRPr/>
            </a:pPr>
            <a:r>
              <a:rPr lang="cs-CZ" altLang="cs-CZ" sz="2800" dirty="0">
                <a:solidFill>
                  <a:schemeClr val="bg2">
                    <a:lumMod val="10000"/>
                  </a:schemeClr>
                </a:solidFill>
              </a:rPr>
              <a:t>...</a:t>
            </a:r>
          </a:p>
        </p:txBody>
      </p:sp>
    </p:spTree>
    <p:extLst>
      <p:ext uri="{BB962C8B-B14F-4D97-AF65-F5344CB8AC3E}">
        <p14:creationId xmlns:p14="http://schemas.microsoft.com/office/powerpoint/2010/main" val="21215920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23555" name="Rectangle 3"/>
          <p:cNvSpPr>
            <a:spLocks noGrp="1" noChangeArrowheads="1"/>
          </p:cNvSpPr>
          <p:nvPr>
            <p:ph idx="1"/>
          </p:nvPr>
        </p:nvSpPr>
        <p:spPr>
          <a:xfrm>
            <a:off x="1981200" y="1916113"/>
            <a:ext cx="8229600" cy="4210050"/>
          </a:xfrm>
        </p:spPr>
        <p:txBody>
          <a:bodyPr rtlCol="0">
            <a:normAutofit/>
          </a:bodyPr>
          <a:lstStyle/>
          <a:p>
            <a:pPr marL="384048" indent="-384048" fontAlgn="auto">
              <a:buFont typeface="Franklin Gothic Book" panose="020B0503020102020204" pitchFamily="34" charset="0"/>
              <a:buChar char="■"/>
              <a:defRPr/>
            </a:pPr>
            <a:r>
              <a:rPr lang="cs-CZ" altLang="cs-CZ" dirty="0">
                <a:solidFill>
                  <a:schemeClr val="bg2">
                    <a:lumMod val="10000"/>
                  </a:schemeClr>
                </a:solidFill>
              </a:rPr>
              <a:t>Systematika: </a:t>
            </a:r>
          </a:p>
          <a:p>
            <a:pPr lvl="1" indent="-384048" fontAlgn="auto">
              <a:buFont typeface="Franklin Gothic Book" panose="020B0503020102020204" pitchFamily="34" charset="0"/>
              <a:buChar char="–"/>
              <a:defRPr/>
            </a:pPr>
            <a:r>
              <a:rPr lang="cs-CZ" altLang="cs-CZ" dirty="0">
                <a:solidFill>
                  <a:schemeClr val="bg2">
                    <a:lumMod val="10000"/>
                  </a:schemeClr>
                </a:solidFill>
              </a:rPr>
              <a:t>Preambule </a:t>
            </a:r>
          </a:p>
          <a:p>
            <a:pPr lvl="1" indent="-384048" fontAlgn="auto">
              <a:buFont typeface="Franklin Gothic Book" panose="020B0503020102020204" pitchFamily="34" charset="0"/>
              <a:buChar char="–"/>
              <a:defRPr/>
            </a:pPr>
            <a:r>
              <a:rPr lang="cs-CZ" altLang="cs-CZ" dirty="0">
                <a:solidFill>
                  <a:schemeClr val="bg2">
                    <a:lumMod val="10000"/>
                  </a:schemeClr>
                </a:solidFill>
              </a:rPr>
              <a:t>Uvozovací zákon (10 čl.)</a:t>
            </a:r>
          </a:p>
          <a:p>
            <a:pPr lvl="2" indent="-384048" fontAlgn="auto">
              <a:buFont typeface="Franklin Gothic Book" panose="020B0503020102020204" pitchFamily="34" charset="0"/>
              <a:buChar char="■"/>
              <a:defRPr/>
            </a:pPr>
            <a:r>
              <a:rPr lang="cs-CZ" altLang="cs-CZ" sz="2000" dirty="0">
                <a:solidFill>
                  <a:schemeClr val="bg2">
                    <a:lumMod val="10000"/>
                  </a:schemeClr>
                </a:solidFill>
              </a:rPr>
              <a:t>rigidnost, superiorita ústavy </a:t>
            </a:r>
          </a:p>
          <a:p>
            <a:pPr lvl="2" indent="-384048" fontAlgn="auto">
              <a:buFont typeface="Franklin Gothic Book" panose="020B0503020102020204" pitchFamily="34" charset="0"/>
              <a:buChar char="■"/>
              <a:defRPr/>
            </a:pPr>
            <a:r>
              <a:rPr lang="cs-CZ" altLang="cs-CZ" sz="2000" dirty="0">
                <a:solidFill>
                  <a:schemeClr val="bg2">
                    <a:lumMod val="10000"/>
                  </a:schemeClr>
                </a:solidFill>
              </a:rPr>
              <a:t>ÚS </a:t>
            </a:r>
          </a:p>
          <a:p>
            <a:pPr lvl="2" indent="-384048" fontAlgn="auto">
              <a:buFont typeface="Franklin Gothic Book" panose="020B0503020102020204" pitchFamily="34" charset="0"/>
              <a:buChar char="■"/>
              <a:defRPr/>
            </a:pPr>
            <a:r>
              <a:rPr lang="cs-CZ" altLang="cs-CZ" sz="2000" dirty="0">
                <a:solidFill>
                  <a:schemeClr val="bg2">
                    <a:lumMod val="10000"/>
                  </a:schemeClr>
                </a:solidFill>
              </a:rPr>
              <a:t>derogační klausule</a:t>
            </a:r>
          </a:p>
          <a:p>
            <a:pPr lvl="2" indent="-384048" fontAlgn="auto">
              <a:buFont typeface="Franklin Gothic Book" panose="020B0503020102020204" pitchFamily="34" charset="0"/>
              <a:buChar char="■"/>
              <a:defRPr/>
            </a:pPr>
            <a:r>
              <a:rPr lang="cs-CZ" altLang="cs-CZ" sz="2000" dirty="0">
                <a:solidFill>
                  <a:schemeClr val="bg2">
                    <a:lumMod val="10000"/>
                  </a:schemeClr>
                </a:solidFill>
              </a:rPr>
              <a:t>přechodná ustanovení</a:t>
            </a:r>
          </a:p>
          <a:p>
            <a:pPr lvl="1" indent="-384048" fontAlgn="auto">
              <a:buFont typeface="Franklin Gothic Book" panose="020B0503020102020204" pitchFamily="34" charset="0"/>
              <a:buChar char="–"/>
              <a:defRPr/>
            </a:pPr>
            <a:r>
              <a:rPr lang="cs-CZ" altLang="cs-CZ" dirty="0">
                <a:solidFill>
                  <a:schemeClr val="bg2">
                    <a:lumMod val="10000"/>
                  </a:schemeClr>
                </a:solidFill>
              </a:rPr>
              <a:t>Ústavní listina (134 par.)</a:t>
            </a:r>
          </a:p>
        </p:txBody>
      </p:sp>
    </p:spTree>
    <p:extLst>
      <p:ext uri="{BB962C8B-B14F-4D97-AF65-F5344CB8AC3E}">
        <p14:creationId xmlns:p14="http://schemas.microsoft.com/office/powerpoint/2010/main" val="2700983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Funkce ústavy</a:t>
            </a:r>
            <a:endParaRPr lang="cs-CZ" dirty="0"/>
          </a:p>
        </p:txBody>
      </p:sp>
      <p:sp>
        <p:nvSpPr>
          <p:cNvPr id="3" name="Zástupný symbol pro obsah 2"/>
          <p:cNvSpPr>
            <a:spLocks noGrp="1"/>
          </p:cNvSpPr>
          <p:nvPr>
            <p:ph idx="1"/>
          </p:nvPr>
        </p:nvSpPr>
        <p:spPr>
          <a:xfrm>
            <a:off x="1371600" y="1844824"/>
            <a:ext cx="9601200" cy="4608512"/>
          </a:xfrm>
        </p:spPr>
        <p:txBody>
          <a:bodyPr>
            <a:normAutofit/>
          </a:bodyPr>
          <a:lstStyle/>
          <a:p>
            <a:r>
              <a:rPr lang="cs-CZ" sz="2200" b="1" dirty="0" smtClean="0">
                <a:solidFill>
                  <a:srgbClr val="002060"/>
                </a:solidFill>
              </a:rPr>
              <a:t>právní: </a:t>
            </a:r>
            <a:r>
              <a:rPr lang="cs-CZ" sz="2200" dirty="0" smtClean="0"/>
              <a:t>vrcholek </a:t>
            </a:r>
            <a:r>
              <a:rPr lang="cs-CZ" sz="2200" dirty="0" err="1" smtClean="0"/>
              <a:t>pr</a:t>
            </a:r>
            <a:r>
              <a:rPr lang="cs-CZ" sz="2200" dirty="0" smtClean="0"/>
              <a:t>. řádu</a:t>
            </a:r>
          </a:p>
          <a:p>
            <a:pPr lvl="1">
              <a:buFont typeface="Wingdings" panose="05000000000000000000" pitchFamily="2" charset="2"/>
              <a:buChar char="§"/>
            </a:pPr>
            <a:r>
              <a:rPr lang="cs-CZ" sz="2200" i="0" dirty="0" smtClean="0"/>
              <a:t>legitimace k výkonu st. moci</a:t>
            </a:r>
          </a:p>
          <a:p>
            <a:pPr lvl="1">
              <a:buFont typeface="Wingdings" panose="05000000000000000000" pitchFamily="2" charset="2"/>
              <a:buChar char="§"/>
            </a:pPr>
            <a:r>
              <a:rPr lang="cs-CZ" sz="2200" i="0" dirty="0" smtClean="0"/>
              <a:t>reprezentace </a:t>
            </a:r>
          </a:p>
          <a:p>
            <a:pPr lvl="1">
              <a:buFont typeface="Wingdings" panose="05000000000000000000" pitchFamily="2" charset="2"/>
              <a:buChar char="§"/>
            </a:pPr>
            <a:r>
              <a:rPr lang="cs-CZ" sz="2200" i="0" dirty="0" smtClean="0"/>
              <a:t>integrace</a:t>
            </a:r>
          </a:p>
          <a:p>
            <a:pPr lvl="1">
              <a:buFont typeface="Wingdings" panose="05000000000000000000" pitchFamily="2" charset="2"/>
              <a:buChar char="§"/>
            </a:pPr>
            <a:r>
              <a:rPr lang="cs-CZ" sz="2200" i="0" dirty="0" smtClean="0"/>
              <a:t>kontrola výkonu moci</a:t>
            </a:r>
          </a:p>
          <a:p>
            <a:pPr lvl="1">
              <a:buFont typeface="Wingdings" panose="05000000000000000000" pitchFamily="2" charset="2"/>
              <a:buChar char="§"/>
            </a:pPr>
            <a:r>
              <a:rPr lang="cs-CZ" sz="2200" i="0" dirty="0" smtClean="0"/>
              <a:t>stabilizace</a:t>
            </a:r>
          </a:p>
          <a:p>
            <a:r>
              <a:rPr lang="cs-CZ" sz="2200" b="1" dirty="0" smtClean="0">
                <a:solidFill>
                  <a:srgbClr val="002060"/>
                </a:solidFill>
              </a:rPr>
              <a:t>politická: </a:t>
            </a:r>
            <a:r>
              <a:rPr lang="cs-CZ" sz="2200" dirty="0" smtClean="0"/>
              <a:t>základní pravidla boje o moc</a:t>
            </a:r>
          </a:p>
          <a:p>
            <a:r>
              <a:rPr lang="cs-CZ" sz="2200" b="1" dirty="0" smtClean="0">
                <a:solidFill>
                  <a:srgbClr val="002060"/>
                </a:solidFill>
              </a:rPr>
              <a:t>ideologická: </a:t>
            </a:r>
            <a:r>
              <a:rPr lang="cs-CZ" sz="2200" dirty="0" smtClean="0"/>
              <a:t>zaměření státu a společnosti</a:t>
            </a:r>
          </a:p>
          <a:p>
            <a:r>
              <a:rPr lang="cs-CZ" sz="2200" b="1" dirty="0" smtClean="0">
                <a:solidFill>
                  <a:srgbClr val="002060"/>
                </a:solidFill>
              </a:rPr>
              <a:t>kulturní:</a:t>
            </a:r>
            <a:r>
              <a:rPr lang="cs-CZ" sz="2200" dirty="0" smtClean="0"/>
              <a:t> </a:t>
            </a:r>
            <a:r>
              <a:rPr lang="cs-CZ" sz="2200" dirty="0" err="1" smtClean="0"/>
              <a:t>pr</a:t>
            </a:r>
            <a:r>
              <a:rPr lang="cs-CZ" sz="2200" dirty="0" smtClean="0"/>
              <a:t>. a polit. kultura </a:t>
            </a:r>
            <a:endParaRPr lang="cs-CZ" sz="2200" dirty="0"/>
          </a:p>
        </p:txBody>
      </p:sp>
    </p:spTree>
    <p:extLst>
      <p:ext uri="{BB962C8B-B14F-4D97-AF65-F5344CB8AC3E}">
        <p14:creationId xmlns:p14="http://schemas.microsoft.com/office/powerpoint/2010/main" val="2308015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sz="3200" b="1" smtClean="0">
                <a:solidFill>
                  <a:srgbClr val="FF0000"/>
                </a:solidFill>
              </a:rPr>
              <a:t>Ústava z r. 1920 </a:t>
            </a:r>
            <a:br>
              <a:rPr lang="cs-CZ" altLang="cs-CZ" sz="3200" b="1" smtClean="0">
                <a:solidFill>
                  <a:srgbClr val="FF0000"/>
                </a:solidFill>
              </a:rPr>
            </a:br>
            <a:r>
              <a:rPr lang="cs-CZ" altLang="cs-CZ" sz="3200" b="1" smtClean="0">
                <a:solidFill>
                  <a:srgbClr val="FF0000"/>
                </a:solidFill>
              </a:rPr>
              <a:t> (zák. č. 121/1920 Sb.)</a:t>
            </a:r>
          </a:p>
        </p:txBody>
      </p:sp>
      <p:sp>
        <p:nvSpPr>
          <p:cNvPr id="24579" name="Rectangle 3"/>
          <p:cNvSpPr>
            <a:spLocks noGrp="1" noChangeArrowheads="1"/>
          </p:cNvSpPr>
          <p:nvPr>
            <p:ph idx="1"/>
          </p:nvPr>
        </p:nvSpPr>
        <p:spPr>
          <a:xfrm>
            <a:off x="1981200" y="1844675"/>
            <a:ext cx="8229600" cy="4281488"/>
          </a:xfrm>
        </p:spPr>
        <p:txBody>
          <a:bodyPr rtlCol="0">
            <a:normAutofit fontScale="92500" lnSpcReduction="10000"/>
          </a:bodyPr>
          <a:lstStyle/>
          <a:p>
            <a:pPr marL="384048" indent="-384048" fontAlgn="auto">
              <a:buFont typeface="Franklin Gothic Book" panose="020B0503020102020204" pitchFamily="34" charset="0"/>
              <a:buChar char="■"/>
              <a:defRPr/>
            </a:pPr>
            <a:r>
              <a:rPr lang="cs-CZ" altLang="cs-CZ" sz="2800" dirty="0">
                <a:solidFill>
                  <a:schemeClr val="bg2">
                    <a:lumMod val="10000"/>
                  </a:schemeClr>
                </a:solidFill>
              </a:rPr>
              <a:t>Systematika Ústavní listiny:</a:t>
            </a:r>
          </a:p>
          <a:p>
            <a:pPr lvl="1" indent="-384048" fontAlgn="auto">
              <a:buFont typeface="Franklin Gothic Book" panose="020B0503020102020204" pitchFamily="34" charset="0"/>
              <a:buChar char="–"/>
              <a:defRPr/>
            </a:pPr>
            <a:r>
              <a:rPr lang="cs-CZ" altLang="cs-CZ" dirty="0">
                <a:solidFill>
                  <a:schemeClr val="bg2">
                    <a:lumMod val="10000"/>
                  </a:schemeClr>
                </a:solidFill>
              </a:rPr>
              <a:t>všeobecná ustanovení (hl. 1, </a:t>
            </a:r>
            <a:r>
              <a:rPr lang="cs-CZ" altLang="cs-CZ" dirty="0">
                <a:solidFill>
                  <a:schemeClr val="bg2">
                    <a:lumMod val="10000"/>
                  </a:schemeClr>
                </a:solidFill>
                <a:cs typeface="Tahoma" panose="020B0604030504040204" pitchFamily="34" charset="0"/>
              </a:rPr>
              <a:t>§</a:t>
            </a:r>
            <a:r>
              <a:rPr lang="cs-CZ" altLang="cs-CZ" dirty="0">
                <a:solidFill>
                  <a:schemeClr val="bg2">
                    <a:lumMod val="10000"/>
                  </a:schemeClr>
                </a:solidFill>
              </a:rPr>
              <a:t> 1-5)</a:t>
            </a:r>
          </a:p>
          <a:p>
            <a:pPr lvl="1" indent="-384048" fontAlgn="auto">
              <a:buFont typeface="Franklin Gothic Book" panose="020B0503020102020204" pitchFamily="34" charset="0"/>
              <a:buChar char="–"/>
              <a:defRPr/>
            </a:pPr>
            <a:r>
              <a:rPr lang="cs-CZ" altLang="cs-CZ" dirty="0">
                <a:solidFill>
                  <a:schemeClr val="bg2">
                    <a:lumMod val="10000"/>
                  </a:schemeClr>
                </a:solidFill>
              </a:rPr>
              <a:t>moc zákonodárná - NS (hl. 2, </a:t>
            </a:r>
            <a:r>
              <a:rPr lang="cs-CZ" altLang="cs-CZ" dirty="0">
                <a:solidFill>
                  <a:schemeClr val="bg2">
                    <a:lumMod val="10000"/>
                  </a:schemeClr>
                </a:solidFill>
                <a:cs typeface="Tahoma" panose="020B0604030504040204" pitchFamily="34" charset="0"/>
              </a:rPr>
              <a:t>§</a:t>
            </a:r>
            <a:r>
              <a:rPr lang="cs-CZ" altLang="cs-CZ" dirty="0">
                <a:solidFill>
                  <a:schemeClr val="bg2">
                    <a:lumMod val="10000"/>
                  </a:schemeClr>
                </a:solidFill>
              </a:rPr>
              <a:t> 6-54)</a:t>
            </a:r>
          </a:p>
          <a:p>
            <a:pPr lvl="2" indent="-384048" fontAlgn="auto">
              <a:buFont typeface="Franklin Gothic Book" panose="020B0503020102020204" pitchFamily="34" charset="0"/>
              <a:buChar char="■"/>
              <a:defRPr/>
            </a:pPr>
            <a:r>
              <a:rPr lang="cs-CZ" altLang="cs-CZ" sz="2000" dirty="0">
                <a:solidFill>
                  <a:schemeClr val="bg2">
                    <a:lumMod val="10000"/>
                  </a:schemeClr>
                </a:solidFill>
              </a:rPr>
              <a:t>poslanecká sněmovna</a:t>
            </a:r>
          </a:p>
          <a:p>
            <a:pPr lvl="2" indent="-384048" fontAlgn="auto">
              <a:buFont typeface="Franklin Gothic Book" panose="020B0503020102020204" pitchFamily="34" charset="0"/>
              <a:buChar char="■"/>
              <a:defRPr/>
            </a:pPr>
            <a:r>
              <a:rPr lang="cs-CZ" altLang="cs-CZ" sz="2000" dirty="0">
                <a:solidFill>
                  <a:schemeClr val="bg2">
                    <a:lumMod val="10000"/>
                  </a:schemeClr>
                </a:solidFill>
              </a:rPr>
              <a:t>senát</a:t>
            </a:r>
          </a:p>
          <a:p>
            <a:pPr lvl="1" indent="-384048" fontAlgn="auto">
              <a:buFont typeface="Franklin Gothic Book" panose="020B0503020102020204" pitchFamily="34" charset="0"/>
              <a:buChar char="–"/>
              <a:defRPr/>
            </a:pPr>
            <a:r>
              <a:rPr lang="cs-CZ" altLang="cs-CZ" dirty="0">
                <a:solidFill>
                  <a:schemeClr val="bg2">
                    <a:lumMod val="10000"/>
                  </a:schemeClr>
                </a:solidFill>
              </a:rPr>
              <a:t>moc výkonná (hl. 3)</a:t>
            </a:r>
          </a:p>
          <a:p>
            <a:pPr lvl="2" indent="-384048" fontAlgn="auto">
              <a:buFont typeface="Franklin Gothic Book" panose="020B0503020102020204" pitchFamily="34" charset="0"/>
              <a:buChar char="■"/>
              <a:defRPr/>
            </a:pPr>
            <a:r>
              <a:rPr lang="cs-CZ" altLang="cs-CZ" sz="2000" dirty="0">
                <a:solidFill>
                  <a:schemeClr val="bg2">
                    <a:lumMod val="10000"/>
                  </a:schemeClr>
                </a:solidFill>
              </a:rPr>
              <a:t>prezident (</a:t>
            </a:r>
            <a:r>
              <a:rPr lang="cs-CZ" altLang="cs-CZ" sz="2000" dirty="0">
                <a:solidFill>
                  <a:schemeClr val="bg2">
                    <a:lumMod val="10000"/>
                  </a:schemeClr>
                </a:solidFill>
                <a:cs typeface="Tahoma" panose="020B0604030504040204" pitchFamily="34" charset="0"/>
              </a:rPr>
              <a:t>§</a:t>
            </a:r>
            <a:r>
              <a:rPr lang="cs-CZ" altLang="cs-CZ" sz="2000" dirty="0">
                <a:solidFill>
                  <a:schemeClr val="bg2">
                    <a:lumMod val="10000"/>
                  </a:schemeClr>
                </a:solidFill>
              </a:rPr>
              <a:t>56-69)</a:t>
            </a:r>
          </a:p>
          <a:p>
            <a:pPr lvl="2" indent="-384048" fontAlgn="auto">
              <a:buFont typeface="Franklin Gothic Book" panose="020B0503020102020204" pitchFamily="34" charset="0"/>
              <a:buChar char="■"/>
              <a:defRPr/>
            </a:pPr>
            <a:r>
              <a:rPr lang="cs-CZ" altLang="cs-CZ" sz="2000" dirty="0">
                <a:solidFill>
                  <a:schemeClr val="bg2">
                    <a:lumMod val="10000"/>
                  </a:schemeClr>
                </a:solidFill>
              </a:rPr>
              <a:t>vláda (</a:t>
            </a:r>
            <a:r>
              <a:rPr lang="cs-CZ" altLang="cs-CZ" sz="2000" dirty="0">
                <a:solidFill>
                  <a:schemeClr val="bg2">
                    <a:lumMod val="10000"/>
                  </a:schemeClr>
                </a:solidFill>
                <a:cs typeface="Tahoma" panose="020B0604030504040204" pitchFamily="34" charset="0"/>
              </a:rPr>
              <a:t>§</a:t>
            </a:r>
            <a:r>
              <a:rPr lang="cs-CZ" altLang="cs-CZ" sz="2000" dirty="0">
                <a:solidFill>
                  <a:schemeClr val="bg2">
                    <a:lumMod val="10000"/>
                  </a:schemeClr>
                </a:solidFill>
              </a:rPr>
              <a:t> 70-84)</a:t>
            </a:r>
          </a:p>
          <a:p>
            <a:pPr lvl="2" indent="-384048" fontAlgn="auto">
              <a:buFont typeface="Franklin Gothic Book" panose="020B0503020102020204" pitchFamily="34" charset="0"/>
              <a:buChar char="■"/>
              <a:defRPr/>
            </a:pPr>
            <a:r>
              <a:rPr lang="cs-CZ" altLang="cs-CZ" sz="2000" dirty="0">
                <a:solidFill>
                  <a:schemeClr val="bg2">
                    <a:lumMod val="10000"/>
                  </a:schemeClr>
                </a:solidFill>
              </a:rPr>
              <a:t>další orgány výkonné moci (</a:t>
            </a:r>
            <a:r>
              <a:rPr lang="cs-CZ" altLang="cs-CZ" sz="2000" dirty="0">
                <a:solidFill>
                  <a:schemeClr val="bg2">
                    <a:lumMod val="10000"/>
                  </a:schemeClr>
                </a:solidFill>
                <a:cs typeface="Tahoma" panose="020B0604030504040204" pitchFamily="34" charset="0"/>
              </a:rPr>
              <a:t>§</a:t>
            </a:r>
            <a:r>
              <a:rPr lang="cs-CZ" altLang="cs-CZ" sz="2000" dirty="0">
                <a:solidFill>
                  <a:schemeClr val="bg2">
                    <a:lumMod val="10000"/>
                  </a:schemeClr>
                </a:solidFill>
              </a:rPr>
              <a:t> 85-93)</a:t>
            </a:r>
          </a:p>
          <a:p>
            <a:pPr lvl="1" indent="-384048" fontAlgn="auto">
              <a:buFont typeface="Franklin Gothic Book" panose="020B0503020102020204" pitchFamily="34" charset="0"/>
              <a:buChar char="–"/>
              <a:defRPr/>
            </a:pPr>
            <a:r>
              <a:rPr lang="cs-CZ" altLang="cs-CZ" dirty="0">
                <a:solidFill>
                  <a:schemeClr val="bg2">
                    <a:lumMod val="10000"/>
                  </a:schemeClr>
                </a:solidFill>
              </a:rPr>
              <a:t>moc soudní (hl. 4, </a:t>
            </a:r>
            <a:r>
              <a:rPr lang="cs-CZ" altLang="cs-CZ" dirty="0">
                <a:solidFill>
                  <a:schemeClr val="bg2">
                    <a:lumMod val="10000"/>
                  </a:schemeClr>
                </a:solidFill>
                <a:cs typeface="Tahoma" panose="020B0604030504040204" pitchFamily="34" charset="0"/>
              </a:rPr>
              <a:t>§</a:t>
            </a:r>
            <a:r>
              <a:rPr lang="cs-CZ" altLang="cs-CZ" dirty="0">
                <a:solidFill>
                  <a:schemeClr val="bg2">
                    <a:lumMod val="10000"/>
                  </a:schemeClr>
                </a:solidFill>
              </a:rPr>
              <a:t> 94-105)</a:t>
            </a:r>
          </a:p>
          <a:p>
            <a:pPr lvl="1" indent="-384048" fontAlgn="auto">
              <a:buFont typeface="Franklin Gothic Book" panose="020B0503020102020204" pitchFamily="34" charset="0"/>
              <a:buChar char="–"/>
              <a:defRPr/>
            </a:pPr>
            <a:r>
              <a:rPr lang="cs-CZ" altLang="cs-CZ" dirty="0">
                <a:solidFill>
                  <a:schemeClr val="bg2">
                    <a:lumMod val="10000"/>
                  </a:schemeClr>
                </a:solidFill>
              </a:rPr>
              <a:t>ZPS (hl.5, </a:t>
            </a:r>
            <a:r>
              <a:rPr lang="cs-CZ" altLang="cs-CZ" dirty="0">
                <a:solidFill>
                  <a:schemeClr val="bg2">
                    <a:lumMod val="10000"/>
                  </a:schemeClr>
                </a:solidFill>
                <a:cs typeface="Tahoma" panose="020B0604030504040204" pitchFamily="34" charset="0"/>
              </a:rPr>
              <a:t>§</a:t>
            </a:r>
            <a:r>
              <a:rPr lang="cs-CZ" altLang="cs-CZ" dirty="0">
                <a:solidFill>
                  <a:schemeClr val="bg2">
                    <a:lumMod val="10000"/>
                  </a:schemeClr>
                </a:solidFill>
              </a:rPr>
              <a:t> 106-127) – vůdčí zásada rovnosti + ZPOV (branná povinnost)</a:t>
            </a:r>
          </a:p>
          <a:p>
            <a:pPr lvl="1" indent="-384048" fontAlgn="auto">
              <a:buFont typeface="Franklin Gothic Book" panose="020B0503020102020204" pitchFamily="34" charset="0"/>
              <a:buChar char="–"/>
              <a:defRPr/>
            </a:pPr>
            <a:r>
              <a:rPr lang="cs-CZ" altLang="cs-CZ" b="1" dirty="0">
                <a:solidFill>
                  <a:schemeClr val="bg2">
                    <a:lumMod val="10000"/>
                  </a:schemeClr>
                </a:solidFill>
              </a:rPr>
              <a:t>ochrana menšin (hl. 6, </a:t>
            </a:r>
            <a:r>
              <a:rPr lang="cs-CZ" altLang="cs-CZ" b="1" dirty="0">
                <a:solidFill>
                  <a:schemeClr val="bg2">
                    <a:lumMod val="10000"/>
                  </a:schemeClr>
                </a:solidFill>
                <a:cs typeface="Tahoma" panose="020B0604030504040204" pitchFamily="34" charset="0"/>
              </a:rPr>
              <a:t>§</a:t>
            </a:r>
            <a:r>
              <a:rPr lang="cs-CZ" altLang="cs-CZ" b="1" dirty="0">
                <a:solidFill>
                  <a:schemeClr val="bg2">
                    <a:lumMod val="10000"/>
                  </a:schemeClr>
                </a:solidFill>
              </a:rPr>
              <a:t> 128-134)</a:t>
            </a:r>
          </a:p>
          <a:p>
            <a:pPr lvl="3" indent="-384048" fontAlgn="auto">
              <a:buFont typeface="Wingdings" panose="05000000000000000000" pitchFamily="2" charset="2"/>
              <a:buNone/>
              <a:defRPr/>
            </a:pPr>
            <a:endParaRPr lang="cs-CZ" altLang="cs-CZ" b="1" dirty="0"/>
          </a:p>
          <a:p>
            <a:pPr lvl="3" indent="-384048" fontAlgn="auto">
              <a:buFont typeface="Franklin Gothic Book" panose="020B0503020102020204" pitchFamily="34" charset="0"/>
              <a:buChar char="–"/>
              <a:defRPr/>
            </a:pPr>
            <a:endParaRPr lang="cs-CZ" altLang="cs-CZ" dirty="0"/>
          </a:p>
        </p:txBody>
      </p:sp>
    </p:spTree>
    <p:extLst>
      <p:ext uri="{BB962C8B-B14F-4D97-AF65-F5344CB8AC3E}">
        <p14:creationId xmlns:p14="http://schemas.microsoft.com/office/powerpoint/2010/main" val="9231162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z="3600" b="1" smtClean="0">
                <a:solidFill>
                  <a:srgbClr val="FF0000"/>
                </a:solidFill>
              </a:rPr>
              <a:t>30. léta - krize ústavního systému (dle Broklové)</a:t>
            </a:r>
          </a:p>
        </p:txBody>
      </p:sp>
      <p:sp>
        <p:nvSpPr>
          <p:cNvPr id="25603" name="Zástupný symbol pro obsah 2"/>
          <p:cNvSpPr>
            <a:spLocks noGrp="1"/>
          </p:cNvSpPr>
          <p:nvPr>
            <p:ph idx="1"/>
          </p:nvPr>
        </p:nvSpPr>
        <p:spPr>
          <a:xfrm>
            <a:off x="1981200" y="2205038"/>
            <a:ext cx="8229600" cy="4537075"/>
          </a:xfrm>
        </p:spPr>
        <p:txBody>
          <a:bodyPr rtlCol="0">
            <a:normAutofit/>
          </a:bodyPr>
          <a:lstStyle/>
          <a:p>
            <a:pPr marL="384048" indent="-384048" fontAlgn="auto">
              <a:buFont typeface="Franklin Gothic Book" panose="020B0503020102020204" pitchFamily="34" charset="0"/>
              <a:buChar char="■"/>
              <a:defRPr/>
            </a:pPr>
            <a:r>
              <a:rPr lang="cs-CZ" altLang="cs-CZ" sz="2600" dirty="0">
                <a:solidFill>
                  <a:schemeClr val="bg2">
                    <a:lumMod val="10000"/>
                  </a:schemeClr>
                </a:solidFill>
              </a:rPr>
              <a:t>heterogenní struktura státu národnostní/sociální/politická</a:t>
            </a:r>
          </a:p>
          <a:p>
            <a:pPr marL="384048" indent="-384048" fontAlgn="auto">
              <a:buFont typeface="Franklin Gothic Book" panose="020B0503020102020204" pitchFamily="34" charset="0"/>
              <a:buChar char="■"/>
              <a:defRPr/>
            </a:pPr>
            <a:r>
              <a:rPr lang="cs-CZ" altLang="cs-CZ" sz="2600" dirty="0">
                <a:solidFill>
                  <a:schemeClr val="bg2">
                    <a:lumMod val="10000"/>
                  </a:schemeClr>
                </a:solidFill>
              </a:rPr>
              <a:t>vznik diktatur v Evropě – revize versaillského systému</a:t>
            </a:r>
          </a:p>
          <a:p>
            <a:pPr marL="384048" indent="-384048" fontAlgn="auto">
              <a:buFont typeface="Franklin Gothic Book" panose="020B0503020102020204" pitchFamily="34" charset="0"/>
              <a:buChar char="■"/>
              <a:defRPr/>
            </a:pPr>
            <a:r>
              <a:rPr lang="cs-CZ" altLang="cs-CZ" sz="2600" dirty="0">
                <a:solidFill>
                  <a:schemeClr val="bg2">
                    <a:lumMod val="10000"/>
                  </a:schemeClr>
                </a:solidFill>
              </a:rPr>
              <a:t>absence tradic parlamentarismu</a:t>
            </a:r>
          </a:p>
          <a:p>
            <a:pPr marL="384048" indent="-384048" fontAlgn="auto">
              <a:buFont typeface="Franklin Gothic Book" panose="020B0503020102020204" pitchFamily="34" charset="0"/>
              <a:buChar char="■"/>
              <a:defRPr/>
            </a:pPr>
            <a:r>
              <a:rPr lang="cs-CZ" altLang="cs-CZ" sz="2600" dirty="0">
                <a:solidFill>
                  <a:schemeClr val="bg2">
                    <a:lumMod val="10000"/>
                  </a:schemeClr>
                </a:solidFill>
              </a:rPr>
              <a:t>silné roztříštění polit. stran</a:t>
            </a:r>
          </a:p>
          <a:p>
            <a:pPr marL="384048" indent="-384048" fontAlgn="auto">
              <a:buFont typeface="Franklin Gothic Book" panose="020B0503020102020204" pitchFamily="34" charset="0"/>
              <a:buChar char="■"/>
              <a:defRPr/>
            </a:pPr>
            <a:r>
              <a:rPr lang="cs-CZ" altLang="cs-CZ" sz="2600" dirty="0">
                <a:solidFill>
                  <a:schemeClr val="bg2">
                    <a:lumMod val="10000"/>
                  </a:schemeClr>
                </a:solidFill>
              </a:rPr>
              <a:t>„</a:t>
            </a:r>
            <a:r>
              <a:rPr lang="cs-CZ" altLang="cs-CZ" sz="2600" dirty="0" err="1">
                <a:solidFill>
                  <a:schemeClr val="bg2">
                    <a:lumMod val="10000"/>
                  </a:schemeClr>
                </a:solidFill>
              </a:rPr>
              <a:t>koaličnictví</a:t>
            </a:r>
            <a:r>
              <a:rPr lang="cs-CZ" altLang="cs-CZ" sz="2600" dirty="0">
                <a:solidFill>
                  <a:schemeClr val="bg2">
                    <a:lumMod val="10000"/>
                  </a:schemeClr>
                </a:solidFill>
              </a:rPr>
              <a:t>“</a:t>
            </a:r>
          </a:p>
          <a:p>
            <a:pPr marL="384048" indent="-384048" fontAlgn="auto">
              <a:buFont typeface="Franklin Gothic Book" panose="020B0503020102020204" pitchFamily="34" charset="0"/>
              <a:buChar char="■"/>
              <a:defRPr/>
            </a:pPr>
            <a:r>
              <a:rPr lang="cs-CZ" altLang="cs-CZ" sz="2600" dirty="0">
                <a:solidFill>
                  <a:schemeClr val="bg2">
                    <a:lumMod val="10000"/>
                  </a:schemeClr>
                </a:solidFill>
              </a:rPr>
              <a:t>odcizení politiky voličské základně</a:t>
            </a:r>
          </a:p>
          <a:p>
            <a:pPr marL="384048" indent="-384048" fontAlgn="auto">
              <a:buFont typeface="Franklin Gothic Book" panose="020B0503020102020204" pitchFamily="34" charset="0"/>
              <a:buChar char="■"/>
              <a:defRPr/>
            </a:pPr>
            <a:endParaRPr lang="cs-CZ" altLang="cs-CZ" sz="2200" dirty="0">
              <a:solidFill>
                <a:schemeClr val="bg2">
                  <a:lumMod val="10000"/>
                </a:schemeClr>
              </a:solidFill>
            </a:endParaRPr>
          </a:p>
          <a:p>
            <a:pPr marL="384048" indent="-384048" fontAlgn="auto">
              <a:buFont typeface="Franklin Gothic Book" panose="020B0503020102020204" pitchFamily="34" charset="0"/>
              <a:buChar char="■"/>
              <a:defRPr/>
            </a:pPr>
            <a:endParaRPr lang="cs-CZ" altLang="cs-CZ" dirty="0" smtClean="0"/>
          </a:p>
        </p:txBody>
      </p:sp>
    </p:spTree>
    <p:extLst>
      <p:ext uri="{BB962C8B-B14F-4D97-AF65-F5344CB8AC3E}">
        <p14:creationId xmlns:p14="http://schemas.microsoft.com/office/powerpoint/2010/main" val="29101128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p:txBody>
          <a:bodyPr/>
          <a:lstStyle/>
          <a:p>
            <a:r>
              <a:rPr lang="cs-CZ" altLang="cs-CZ" sz="3600" b="1" smtClean="0">
                <a:solidFill>
                  <a:srgbClr val="FF0000"/>
                </a:solidFill>
              </a:rPr>
              <a:t>Zmocňovací zákonodárství</a:t>
            </a:r>
          </a:p>
        </p:txBody>
      </p:sp>
      <p:sp>
        <p:nvSpPr>
          <p:cNvPr id="25603" name="Zástupný symbol pro obsah 2"/>
          <p:cNvSpPr>
            <a:spLocks noGrp="1"/>
          </p:cNvSpPr>
          <p:nvPr>
            <p:ph idx="1"/>
          </p:nvPr>
        </p:nvSpPr>
        <p:spPr>
          <a:xfrm>
            <a:off x="1981200" y="1916113"/>
            <a:ext cx="8229600" cy="4826000"/>
          </a:xfrm>
        </p:spPr>
        <p:txBody>
          <a:bodyPr rtlCol="0">
            <a:normAutofit/>
          </a:bodyPr>
          <a:lstStyle/>
          <a:p>
            <a:pPr marL="384048" indent="-384048" fontAlgn="auto">
              <a:buFont typeface="Franklin Gothic Book" panose="020B0503020102020204" pitchFamily="34" charset="0"/>
              <a:buChar char="■"/>
              <a:defRPr/>
            </a:pPr>
            <a:endParaRPr lang="cs-CZ" altLang="cs-CZ" sz="2200" dirty="0">
              <a:solidFill>
                <a:schemeClr val="bg2">
                  <a:lumMod val="10000"/>
                </a:schemeClr>
              </a:solidFill>
            </a:endParaRPr>
          </a:p>
          <a:p>
            <a:pPr marL="0" indent="0" fontAlgn="auto">
              <a:buFont typeface="Franklin Gothic Book" panose="020B0503020102020204" pitchFamily="34" charset="0"/>
              <a:buNone/>
              <a:defRPr/>
            </a:pPr>
            <a:r>
              <a:rPr lang="cs-CZ" altLang="cs-CZ" sz="2200" dirty="0">
                <a:solidFill>
                  <a:schemeClr val="bg2">
                    <a:lumMod val="10000"/>
                  </a:schemeClr>
                </a:solidFill>
              </a:rPr>
              <a:t>300/1920 Sb., o mimořádných opatřeních </a:t>
            </a:r>
            <a:r>
              <a:rPr lang="cs-CZ" sz="2200" dirty="0">
                <a:solidFill>
                  <a:schemeClr val="bg2">
                    <a:lumMod val="10000"/>
                  </a:schemeClr>
                </a:solidFill>
                <a:sym typeface="Wingdings" panose="05000000000000000000" pitchFamily="2" charset="2"/>
              </a:rPr>
              <a:t> </a:t>
            </a:r>
            <a:r>
              <a:rPr lang="cs-CZ" altLang="cs-CZ" sz="2200" dirty="0">
                <a:solidFill>
                  <a:schemeClr val="bg2">
                    <a:lumMod val="10000"/>
                  </a:schemeClr>
                </a:solidFill>
              </a:rPr>
              <a:t>suspenze ZPS v mimořádných stavech</a:t>
            </a:r>
          </a:p>
          <a:p>
            <a:pPr marL="0" indent="0" fontAlgn="auto">
              <a:buFont typeface="Franklin Gothic Book" panose="020B0503020102020204" pitchFamily="34" charset="0"/>
              <a:buNone/>
              <a:defRPr/>
            </a:pPr>
            <a:endParaRPr lang="cs-CZ" altLang="cs-CZ" sz="2200" dirty="0">
              <a:solidFill>
                <a:schemeClr val="bg2">
                  <a:lumMod val="10000"/>
                </a:schemeClr>
              </a:solidFill>
            </a:endParaRPr>
          </a:p>
          <a:p>
            <a:pPr marL="0" indent="0" fontAlgn="auto">
              <a:buFont typeface="Franklin Gothic Book" panose="020B0503020102020204" pitchFamily="34" charset="0"/>
              <a:buNone/>
              <a:defRPr/>
            </a:pPr>
            <a:r>
              <a:rPr lang="cs-CZ" altLang="cs-CZ" sz="2200" dirty="0">
                <a:solidFill>
                  <a:schemeClr val="bg2">
                    <a:lumMod val="10000"/>
                  </a:schemeClr>
                </a:solidFill>
              </a:rPr>
              <a:t>95/1933 Sb., o mimořádné moci nařizovací </a:t>
            </a:r>
            <a:r>
              <a:rPr lang="cs-CZ" sz="2200" dirty="0">
                <a:solidFill>
                  <a:schemeClr val="bg2">
                    <a:lumMod val="10000"/>
                  </a:schemeClr>
                </a:solidFill>
                <a:sym typeface="Wingdings" panose="05000000000000000000" pitchFamily="2" charset="2"/>
              </a:rPr>
              <a:t> vládní opatření k odvrácení nebo zmírnění škod a poruch hospodářského života</a:t>
            </a:r>
          </a:p>
          <a:p>
            <a:pPr marL="0" indent="0" fontAlgn="auto">
              <a:buFont typeface="Franklin Gothic Book" panose="020B0503020102020204" pitchFamily="34" charset="0"/>
              <a:buNone/>
              <a:defRPr/>
            </a:pPr>
            <a:endParaRPr lang="cs-CZ" altLang="cs-CZ" sz="2200" dirty="0">
              <a:solidFill>
                <a:schemeClr val="bg2">
                  <a:lumMod val="10000"/>
                </a:schemeClr>
              </a:solidFill>
            </a:endParaRPr>
          </a:p>
          <a:p>
            <a:pPr marL="0" indent="0" fontAlgn="auto">
              <a:buFont typeface="Franklin Gothic Book" panose="020B0503020102020204" pitchFamily="34" charset="0"/>
              <a:buNone/>
              <a:defRPr/>
            </a:pPr>
            <a:r>
              <a:rPr lang="pt-BR" altLang="cs-CZ" sz="2200" dirty="0">
                <a:solidFill>
                  <a:schemeClr val="bg2">
                    <a:lumMod val="10000"/>
                  </a:schemeClr>
                </a:solidFill>
              </a:rPr>
              <a:t>131/1936 Sb., o obraně státu</a:t>
            </a:r>
            <a:r>
              <a:rPr lang="cs-CZ" altLang="cs-CZ" sz="2200" dirty="0">
                <a:solidFill>
                  <a:schemeClr val="bg2">
                    <a:lumMod val="10000"/>
                  </a:schemeClr>
                </a:solidFill>
              </a:rPr>
              <a:t> </a:t>
            </a:r>
            <a:r>
              <a:rPr lang="cs-CZ" sz="2200" dirty="0">
                <a:solidFill>
                  <a:schemeClr val="bg2">
                    <a:lumMod val="10000"/>
                  </a:schemeClr>
                </a:solidFill>
                <a:sym typeface="Wingdings" panose="05000000000000000000" pitchFamily="2" charset="2"/>
              </a:rPr>
              <a:t> vládní nařízení se sílou zákona k obraně státu</a:t>
            </a:r>
            <a:endParaRPr lang="cs-CZ" altLang="cs-CZ" sz="2200" dirty="0">
              <a:solidFill>
                <a:schemeClr val="bg2">
                  <a:lumMod val="10000"/>
                </a:schemeClr>
              </a:solidFill>
            </a:endParaRPr>
          </a:p>
          <a:p>
            <a:pPr marL="384048" indent="-384048" fontAlgn="auto">
              <a:buFont typeface="Franklin Gothic Book" panose="020B0503020102020204" pitchFamily="34" charset="0"/>
              <a:buChar char="■"/>
              <a:defRPr/>
            </a:pPr>
            <a:endParaRPr lang="cs-CZ" altLang="cs-CZ" sz="2200" dirty="0">
              <a:solidFill>
                <a:schemeClr val="bg2">
                  <a:lumMod val="10000"/>
                </a:schemeClr>
              </a:solidFill>
            </a:endParaRPr>
          </a:p>
          <a:p>
            <a:pPr marL="384048" indent="-384048" fontAlgn="auto">
              <a:buFont typeface="Franklin Gothic Book" panose="020B0503020102020204" pitchFamily="34" charset="0"/>
              <a:buChar char="■"/>
              <a:defRPr/>
            </a:pPr>
            <a:endParaRPr lang="cs-CZ" altLang="cs-CZ" dirty="0" smtClean="0"/>
          </a:p>
        </p:txBody>
      </p:sp>
    </p:spTree>
    <p:extLst>
      <p:ext uri="{BB962C8B-B14F-4D97-AF65-F5344CB8AC3E}">
        <p14:creationId xmlns:p14="http://schemas.microsoft.com/office/powerpoint/2010/main" val="9913836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r>
              <a:rPr lang="cs-CZ" altLang="cs-CZ" sz="3600" b="1" smtClean="0">
                <a:solidFill>
                  <a:srgbClr val="FF0000"/>
                </a:solidFill>
              </a:rPr>
              <a:t>Zmocňovací zákon</a:t>
            </a:r>
          </a:p>
        </p:txBody>
      </p:sp>
      <p:sp>
        <p:nvSpPr>
          <p:cNvPr id="39939" name="Zástupný symbol pro obsah 2"/>
          <p:cNvSpPr>
            <a:spLocks noGrp="1"/>
          </p:cNvSpPr>
          <p:nvPr>
            <p:ph idx="1"/>
          </p:nvPr>
        </p:nvSpPr>
        <p:spPr>
          <a:xfrm>
            <a:off x="1981200" y="1700213"/>
            <a:ext cx="8229600" cy="5041900"/>
          </a:xfrm>
        </p:spPr>
        <p:txBody>
          <a:bodyPr rtlCol="0">
            <a:normAutofit/>
          </a:bodyPr>
          <a:lstStyle/>
          <a:p>
            <a:pPr marL="384048" indent="-384048" fontAlgn="auto">
              <a:lnSpc>
                <a:spcPct val="90000"/>
              </a:lnSpc>
              <a:buFont typeface="Franklin Gothic Book" panose="020B0503020102020204" pitchFamily="34" charset="0"/>
              <a:buChar char="■"/>
              <a:defRPr/>
            </a:pPr>
            <a:r>
              <a:rPr lang="cs-CZ" altLang="cs-CZ">
                <a:solidFill>
                  <a:schemeClr val="tx1"/>
                </a:solidFill>
              </a:rPr>
              <a:t>z. č. 330/1938 Sb.</a:t>
            </a:r>
          </a:p>
          <a:p>
            <a:pPr marL="384048" indent="-384048" fontAlgn="auto">
              <a:lnSpc>
                <a:spcPct val="90000"/>
              </a:lnSpc>
              <a:buFont typeface="Franklin Gothic Book" panose="020B0503020102020204" pitchFamily="34" charset="0"/>
              <a:buChar char="■"/>
              <a:defRPr/>
            </a:pPr>
            <a:r>
              <a:rPr lang="cs-CZ" altLang="cs-CZ">
                <a:solidFill>
                  <a:schemeClr val="tx1"/>
                </a:solidFill>
              </a:rPr>
              <a:t>zavádí prvky „autoritativní“ demokracie</a:t>
            </a:r>
          </a:p>
          <a:p>
            <a:pPr marL="384048" indent="-384048" fontAlgn="auto">
              <a:lnSpc>
                <a:spcPct val="90000"/>
              </a:lnSpc>
              <a:buFont typeface="Franklin Gothic Book" panose="020B0503020102020204" pitchFamily="34" charset="0"/>
              <a:buChar char="■"/>
              <a:defRPr/>
            </a:pPr>
            <a:r>
              <a:rPr lang="cs-CZ" altLang="cs-CZ">
                <a:solidFill>
                  <a:schemeClr val="tx1"/>
                </a:solidFill>
              </a:rPr>
              <a:t>v pol. prosince 1938 vyhlášeny parlamentní prázdniny, po kterých se sněmovny již nesešly - absence demokratické kontroly výkonné moci</a:t>
            </a:r>
          </a:p>
          <a:p>
            <a:pPr marL="384048" indent="-384048" fontAlgn="auto">
              <a:lnSpc>
                <a:spcPct val="90000"/>
              </a:lnSpc>
              <a:buFont typeface="Franklin Gothic Book" panose="020B0503020102020204" pitchFamily="34" charset="0"/>
              <a:buChar char="■"/>
              <a:defRPr/>
            </a:pPr>
            <a:r>
              <a:rPr lang="cs-CZ" altLang="cs-CZ">
                <a:solidFill>
                  <a:schemeClr val="tx1"/>
                </a:solidFill>
              </a:rPr>
              <a:t>čas. omezená platnost na 2 roky</a:t>
            </a:r>
          </a:p>
          <a:p>
            <a:pPr marL="384048" indent="-384048" fontAlgn="auto">
              <a:lnSpc>
                <a:spcPct val="90000"/>
              </a:lnSpc>
              <a:buFont typeface="Franklin Gothic Book" panose="020B0503020102020204" pitchFamily="34" charset="0"/>
              <a:buChar char="■"/>
              <a:defRPr/>
            </a:pPr>
            <a:r>
              <a:rPr lang="cs-CZ" altLang="cs-CZ">
                <a:solidFill>
                  <a:schemeClr val="tx1"/>
                </a:solidFill>
              </a:rPr>
              <a:t>moc vládní a výkonná se zmocňuje k výkonu moci ústavodárné a zákonodárné </a:t>
            </a:r>
          </a:p>
          <a:p>
            <a:pPr marL="384048" indent="-384048" fontAlgn="auto">
              <a:lnSpc>
                <a:spcPct val="90000"/>
              </a:lnSpc>
              <a:buFont typeface="Franklin Gothic Book" panose="020B0503020102020204" pitchFamily="34" charset="0"/>
              <a:buChar char="■"/>
              <a:defRPr/>
            </a:pPr>
            <a:r>
              <a:rPr lang="cs-CZ" altLang="cs-CZ" b="1">
                <a:solidFill>
                  <a:schemeClr val="tx1"/>
                </a:solidFill>
              </a:rPr>
              <a:t>přesun pravomocí:</a:t>
            </a:r>
          </a:p>
          <a:p>
            <a:pPr lvl="1" indent="-384048" fontAlgn="auto">
              <a:lnSpc>
                <a:spcPct val="90000"/>
              </a:lnSpc>
              <a:buFont typeface="Franklin Gothic Book" panose="020B0503020102020204" pitchFamily="34" charset="0"/>
              <a:buChar char="–"/>
              <a:defRPr/>
            </a:pPr>
            <a:r>
              <a:rPr lang="cs-CZ" altLang="cs-CZ">
                <a:solidFill>
                  <a:schemeClr val="tx1"/>
                </a:solidFill>
              </a:rPr>
              <a:t>ústavní zákony: NS </a:t>
            </a:r>
            <a:r>
              <a:rPr lang="cs-CZ" altLang="cs-CZ">
                <a:solidFill>
                  <a:schemeClr val="tx1"/>
                </a:solidFill>
                <a:cs typeface="Tahoma" panose="020B0604030504040204" pitchFamily="34" charset="0"/>
              </a:rPr>
              <a:t>›</a:t>
            </a:r>
            <a:r>
              <a:rPr lang="cs-CZ" altLang="cs-CZ">
                <a:solidFill>
                  <a:schemeClr val="tx1"/>
                </a:solidFill>
              </a:rPr>
              <a:t> prezident a vláda</a:t>
            </a:r>
          </a:p>
          <a:p>
            <a:pPr lvl="1" indent="-384048" fontAlgn="auto">
              <a:lnSpc>
                <a:spcPct val="90000"/>
              </a:lnSpc>
              <a:buFont typeface="Franklin Gothic Book" panose="020B0503020102020204" pitchFamily="34" charset="0"/>
              <a:buChar char="–"/>
              <a:defRPr/>
            </a:pPr>
            <a:r>
              <a:rPr lang="cs-CZ" altLang="cs-CZ">
                <a:solidFill>
                  <a:schemeClr val="tx1"/>
                </a:solidFill>
              </a:rPr>
              <a:t>obyč. zákony celostátní: NS </a:t>
            </a:r>
            <a:r>
              <a:rPr lang="cs-CZ" altLang="cs-CZ">
                <a:solidFill>
                  <a:schemeClr val="tx1"/>
                </a:solidFill>
                <a:cs typeface="Tahoma" panose="020B0604030504040204" pitchFamily="34" charset="0"/>
              </a:rPr>
              <a:t>›</a:t>
            </a:r>
            <a:r>
              <a:rPr lang="cs-CZ" altLang="cs-CZ">
                <a:solidFill>
                  <a:schemeClr val="tx1"/>
                </a:solidFill>
              </a:rPr>
              <a:t> ústřední vláda a prezident</a:t>
            </a:r>
          </a:p>
          <a:p>
            <a:pPr lvl="1" indent="-384048" fontAlgn="auto">
              <a:lnSpc>
                <a:spcPct val="90000"/>
              </a:lnSpc>
              <a:buFont typeface="Franklin Gothic Book" panose="020B0503020102020204" pitchFamily="34" charset="0"/>
              <a:buChar char="–"/>
              <a:defRPr/>
            </a:pPr>
            <a:r>
              <a:rPr lang="cs-CZ" altLang="cs-CZ">
                <a:solidFill>
                  <a:schemeClr val="tx1"/>
                </a:solidFill>
              </a:rPr>
              <a:t>obyč. zákony oblastní: zemské sněmy </a:t>
            </a:r>
            <a:r>
              <a:rPr lang="cs-CZ" altLang="cs-CZ">
                <a:solidFill>
                  <a:schemeClr val="tx1"/>
                </a:solidFill>
                <a:cs typeface="Tahoma" panose="020B0604030504040204" pitchFamily="34" charset="0"/>
              </a:rPr>
              <a:t>›</a:t>
            </a:r>
            <a:r>
              <a:rPr lang="cs-CZ" altLang="cs-CZ">
                <a:solidFill>
                  <a:schemeClr val="tx1"/>
                </a:solidFill>
              </a:rPr>
              <a:t> zemské vlády a prezident</a:t>
            </a:r>
          </a:p>
          <a:p>
            <a:pPr marL="384048" indent="-384048" fontAlgn="auto">
              <a:lnSpc>
                <a:spcPct val="90000"/>
              </a:lnSpc>
              <a:buFont typeface="Franklin Gothic Book" panose="020B0503020102020204" pitchFamily="34" charset="0"/>
              <a:buChar char="■"/>
              <a:defRPr/>
            </a:pPr>
            <a:r>
              <a:rPr lang="cs-CZ" altLang="cs-CZ">
                <a:solidFill>
                  <a:schemeClr val="tx1"/>
                </a:solidFill>
              </a:rPr>
              <a:t>zpětně přiznána planost zákona vl. nař. vydaným dle zák. č. 95/1933 Sb. (řízení hospodářství) a zák. č. 131/1936 Sb. (stav branné povinnosti)</a:t>
            </a:r>
          </a:p>
          <a:p>
            <a:pPr marL="384048" indent="-384048" fontAlgn="auto">
              <a:buFont typeface="Franklin Gothic Book" panose="020B0503020102020204" pitchFamily="34" charset="0"/>
              <a:buChar char="■"/>
              <a:defRPr/>
            </a:pPr>
            <a:endParaRPr lang="cs-CZ" altLang="cs-CZ" smtClean="0"/>
          </a:p>
        </p:txBody>
      </p:sp>
    </p:spTree>
    <p:extLst>
      <p:ext uri="{BB962C8B-B14F-4D97-AF65-F5344CB8AC3E}">
        <p14:creationId xmlns:p14="http://schemas.microsoft.com/office/powerpoint/2010/main" val="3817543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r>
              <a:rPr lang="cs-CZ" altLang="cs-CZ" sz="3600" b="1" smtClean="0">
                <a:solidFill>
                  <a:srgbClr val="FF0000"/>
                </a:solidFill>
              </a:rPr>
              <a:t>Zmocňovací zákon II</a:t>
            </a:r>
          </a:p>
        </p:txBody>
      </p:sp>
      <p:sp>
        <p:nvSpPr>
          <p:cNvPr id="44035" name="Zástupný symbol pro obsah 2"/>
          <p:cNvSpPr>
            <a:spLocks noGrp="1"/>
          </p:cNvSpPr>
          <p:nvPr>
            <p:ph idx="1"/>
          </p:nvPr>
        </p:nvSpPr>
        <p:spPr>
          <a:xfrm>
            <a:off x="1981200" y="2133600"/>
            <a:ext cx="8229600" cy="4608513"/>
          </a:xfrm>
        </p:spPr>
        <p:txBody>
          <a:bodyPr/>
          <a:lstStyle/>
          <a:p>
            <a:pPr>
              <a:lnSpc>
                <a:spcPct val="90000"/>
              </a:lnSpc>
            </a:pPr>
            <a:r>
              <a:rPr lang="cs-CZ" altLang="cs-CZ" sz="2800" smtClean="0">
                <a:solidFill>
                  <a:schemeClr val="tx1"/>
                </a:solidFill>
              </a:rPr>
              <a:t>prezident </a:t>
            </a:r>
          </a:p>
          <a:p>
            <a:pPr lvl="1">
              <a:lnSpc>
                <a:spcPct val="90000"/>
              </a:lnSpc>
            </a:pPr>
            <a:r>
              <a:rPr lang="cs-CZ" altLang="cs-CZ" sz="2400" b="1" smtClean="0">
                <a:solidFill>
                  <a:schemeClr val="tx1"/>
                </a:solidFill>
              </a:rPr>
              <a:t>dekrety</a:t>
            </a:r>
            <a:r>
              <a:rPr lang="cs-CZ" altLang="cs-CZ" sz="2400" smtClean="0">
                <a:solidFill>
                  <a:schemeClr val="tx1"/>
                </a:solidFill>
              </a:rPr>
              <a:t> se silou ústav. zákona (podm.: změnu si vyžadují nové poměry, jednohlasný návrh vlády, zákaz majorizace)</a:t>
            </a:r>
          </a:p>
          <a:p>
            <a:pPr lvl="1">
              <a:lnSpc>
                <a:spcPct val="90000"/>
              </a:lnSpc>
            </a:pPr>
            <a:r>
              <a:rPr lang="cs-CZ" altLang="cs-CZ" sz="2400" b="1" smtClean="0">
                <a:solidFill>
                  <a:schemeClr val="tx1"/>
                </a:solidFill>
              </a:rPr>
              <a:t>opatření</a:t>
            </a:r>
            <a:r>
              <a:rPr lang="cs-CZ" altLang="cs-CZ" sz="2400" smtClean="0">
                <a:solidFill>
                  <a:schemeClr val="tx1"/>
                </a:solidFill>
              </a:rPr>
              <a:t> se silou ústavního zákona - hranice (podm.: nutnost změny)</a:t>
            </a:r>
          </a:p>
          <a:p>
            <a:pPr>
              <a:lnSpc>
                <a:spcPct val="90000"/>
              </a:lnSpc>
            </a:pPr>
            <a:r>
              <a:rPr lang="cs-CZ" altLang="cs-CZ" sz="2800" smtClean="0">
                <a:solidFill>
                  <a:schemeClr val="tx1"/>
                </a:solidFill>
              </a:rPr>
              <a:t>vláda</a:t>
            </a:r>
          </a:p>
          <a:p>
            <a:pPr lvl="1">
              <a:lnSpc>
                <a:spcPct val="90000"/>
              </a:lnSpc>
            </a:pPr>
            <a:r>
              <a:rPr lang="cs-CZ" altLang="cs-CZ" sz="2400" b="1" smtClean="0">
                <a:solidFill>
                  <a:schemeClr val="tx1"/>
                </a:solidFill>
              </a:rPr>
              <a:t>nařízení</a:t>
            </a:r>
            <a:r>
              <a:rPr lang="cs-CZ" altLang="cs-CZ" sz="2400" smtClean="0">
                <a:solidFill>
                  <a:schemeClr val="tx1"/>
                </a:solidFill>
              </a:rPr>
              <a:t> tzv. „privilegovaná“ se silou zákona (podm.: nutnost změny, souhlas a spolupodpis prezidenta, nesmí měnit ústavní listinu); subdelegace</a:t>
            </a:r>
          </a:p>
        </p:txBody>
      </p:sp>
    </p:spTree>
    <p:extLst>
      <p:ext uri="{BB962C8B-B14F-4D97-AF65-F5344CB8AC3E}">
        <p14:creationId xmlns:p14="http://schemas.microsoft.com/office/powerpoint/2010/main" val="1332416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Obsah ústavy</a:t>
            </a:r>
            <a:endParaRPr lang="cs-CZ" dirty="0"/>
          </a:p>
        </p:txBody>
      </p:sp>
      <p:sp>
        <p:nvSpPr>
          <p:cNvPr id="3" name="Zástupný symbol pro obsah 2"/>
          <p:cNvSpPr>
            <a:spLocks noGrp="1"/>
          </p:cNvSpPr>
          <p:nvPr>
            <p:ph idx="1"/>
          </p:nvPr>
        </p:nvSpPr>
        <p:spPr>
          <a:xfrm>
            <a:off x="1371600" y="1844824"/>
            <a:ext cx="9601200" cy="4608512"/>
          </a:xfrm>
        </p:spPr>
        <p:txBody>
          <a:bodyPr>
            <a:normAutofit/>
          </a:bodyPr>
          <a:lstStyle/>
          <a:p>
            <a:r>
              <a:rPr lang="cs-CZ" sz="2200" b="1" dirty="0" smtClean="0">
                <a:solidFill>
                  <a:srgbClr val="002060"/>
                </a:solidFill>
              </a:rPr>
              <a:t>organizace a činnost státu a právo státu</a:t>
            </a:r>
            <a:r>
              <a:rPr lang="cs-CZ" sz="2200" dirty="0" smtClean="0"/>
              <a:t>:</a:t>
            </a:r>
          </a:p>
          <a:p>
            <a:pPr lvl="1">
              <a:buFont typeface="Wingdings" panose="05000000000000000000" pitchFamily="2" charset="2"/>
              <a:buChar char="§"/>
            </a:pPr>
            <a:r>
              <a:rPr lang="cs-CZ" sz="2200" i="0" dirty="0" smtClean="0"/>
              <a:t>vznik</a:t>
            </a:r>
          </a:p>
          <a:p>
            <a:pPr lvl="1">
              <a:buFont typeface="Wingdings" panose="05000000000000000000" pitchFamily="2" charset="2"/>
              <a:buChar char="§"/>
            </a:pPr>
            <a:r>
              <a:rPr lang="cs-CZ" sz="2200" i="0" dirty="0" smtClean="0"/>
              <a:t>území</a:t>
            </a:r>
          </a:p>
          <a:p>
            <a:pPr lvl="1">
              <a:buFont typeface="Wingdings" panose="05000000000000000000" pitchFamily="2" charset="2"/>
              <a:buChar char="§"/>
            </a:pPr>
            <a:r>
              <a:rPr lang="cs-CZ" sz="2200" i="0" dirty="0" smtClean="0"/>
              <a:t>obyv.</a:t>
            </a:r>
          </a:p>
          <a:p>
            <a:pPr lvl="1">
              <a:buFont typeface="Wingdings" panose="05000000000000000000" pitchFamily="2" charset="2"/>
              <a:buChar char="§"/>
            </a:pPr>
            <a:r>
              <a:rPr lang="cs-CZ" sz="2200" i="0" dirty="0" smtClean="0"/>
              <a:t>výkon st. moci (kdo a jak)</a:t>
            </a:r>
          </a:p>
          <a:p>
            <a:pPr lvl="1">
              <a:buFont typeface="Wingdings" panose="05000000000000000000" pitchFamily="2" charset="2"/>
              <a:buChar char="§"/>
            </a:pPr>
            <a:r>
              <a:rPr lang="cs-CZ" sz="2200" i="0" dirty="0" smtClean="0"/>
              <a:t>rozhodování </a:t>
            </a:r>
            <a:r>
              <a:rPr lang="cs-CZ" sz="2200" i="0" dirty="0"/>
              <a:t>st. orgánů</a:t>
            </a:r>
            <a:endParaRPr lang="cs-CZ" sz="2200" i="0" dirty="0" smtClean="0"/>
          </a:p>
          <a:p>
            <a:pPr lvl="1">
              <a:buFont typeface="Wingdings" panose="05000000000000000000" pitchFamily="2" charset="2"/>
              <a:buChar char="§"/>
            </a:pPr>
            <a:r>
              <a:rPr lang="cs-CZ" sz="2200" i="0" dirty="0" err="1" smtClean="0"/>
              <a:t>pr</a:t>
            </a:r>
            <a:r>
              <a:rPr lang="cs-CZ" sz="2200" i="0" dirty="0" smtClean="0"/>
              <a:t>. řád</a:t>
            </a:r>
          </a:p>
          <a:p>
            <a:r>
              <a:rPr lang="cs-CZ" sz="2200" b="1" dirty="0" smtClean="0">
                <a:solidFill>
                  <a:srgbClr val="002060"/>
                </a:solidFill>
              </a:rPr>
              <a:t>poměr státu ke společnosti („vztahová ustanovení“):</a:t>
            </a:r>
            <a:r>
              <a:rPr lang="cs-CZ" sz="2200" dirty="0" smtClean="0"/>
              <a:t> ZPS</a:t>
            </a:r>
          </a:p>
          <a:p>
            <a:r>
              <a:rPr lang="cs-CZ" sz="2200" b="1" dirty="0" smtClean="0">
                <a:solidFill>
                  <a:srgbClr val="002060"/>
                </a:solidFill>
              </a:rPr>
              <a:t>cíle a hodnoty státu</a:t>
            </a:r>
            <a:endParaRPr lang="cs-CZ" sz="2200" b="1" dirty="0">
              <a:solidFill>
                <a:srgbClr val="002060"/>
              </a:solidFill>
            </a:endParaRPr>
          </a:p>
        </p:txBody>
      </p:sp>
    </p:spTree>
    <p:extLst>
      <p:ext uri="{BB962C8B-B14F-4D97-AF65-F5344CB8AC3E}">
        <p14:creationId xmlns:p14="http://schemas.microsoft.com/office/powerpoint/2010/main" val="2000815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43000"/>
          </a:xfrm>
        </p:spPr>
        <p:txBody>
          <a:bodyPr/>
          <a:lstStyle/>
          <a:p>
            <a:r>
              <a:rPr lang="cs-CZ" dirty="0" smtClean="0"/>
              <a:t>Forma ústavy</a:t>
            </a:r>
            <a:endParaRPr lang="cs-CZ" dirty="0"/>
          </a:p>
        </p:txBody>
      </p:sp>
      <p:sp>
        <p:nvSpPr>
          <p:cNvPr id="3" name="Zástupný symbol pro obsah 2"/>
          <p:cNvSpPr>
            <a:spLocks noGrp="1"/>
          </p:cNvSpPr>
          <p:nvPr>
            <p:ph idx="1"/>
          </p:nvPr>
        </p:nvSpPr>
        <p:spPr>
          <a:xfrm>
            <a:off x="1371600" y="1844824"/>
            <a:ext cx="10125000" cy="4608512"/>
          </a:xfrm>
        </p:spPr>
        <p:txBody>
          <a:bodyPr>
            <a:normAutofit fontScale="92500" lnSpcReduction="10000"/>
          </a:bodyPr>
          <a:lstStyle/>
          <a:p>
            <a:r>
              <a:rPr lang="cs-CZ" sz="2200" b="1" dirty="0" smtClean="0">
                <a:solidFill>
                  <a:srgbClr val="002060"/>
                </a:solidFill>
              </a:rPr>
              <a:t>vnitřní uspořádání prvků:</a:t>
            </a:r>
          </a:p>
          <a:p>
            <a:pPr lvl="1">
              <a:buFont typeface="Wingdings" panose="05000000000000000000" pitchFamily="2" charset="2"/>
              <a:buChar char="§"/>
            </a:pPr>
            <a:r>
              <a:rPr lang="cs-CZ" sz="2200" i="0" dirty="0" smtClean="0"/>
              <a:t>ústavní normy</a:t>
            </a:r>
          </a:p>
          <a:p>
            <a:pPr lvl="1">
              <a:buFont typeface="Wingdings" panose="05000000000000000000" pitchFamily="2" charset="2"/>
              <a:buChar char="§"/>
            </a:pPr>
            <a:r>
              <a:rPr lang="cs-CZ" sz="2200" i="0" dirty="0" smtClean="0"/>
              <a:t>ústavní instituty</a:t>
            </a:r>
          </a:p>
          <a:p>
            <a:pPr lvl="1">
              <a:buFont typeface="Wingdings" panose="05000000000000000000" pitchFamily="2" charset="2"/>
              <a:buChar char="§"/>
            </a:pPr>
            <a:r>
              <a:rPr lang="cs-CZ" sz="2200" i="0" dirty="0" smtClean="0"/>
              <a:t>ústavní systém</a:t>
            </a:r>
          </a:p>
          <a:p>
            <a:r>
              <a:rPr lang="cs-CZ" sz="2200" b="1" dirty="0" smtClean="0">
                <a:solidFill>
                  <a:srgbClr val="002060"/>
                </a:solidFill>
              </a:rPr>
              <a:t>vyjádření ústavního obsahu navenek:</a:t>
            </a:r>
          </a:p>
          <a:p>
            <a:pPr lvl="1">
              <a:buFont typeface="Wingdings" panose="05000000000000000000" pitchFamily="2" charset="2"/>
              <a:buChar char="§"/>
            </a:pPr>
            <a:r>
              <a:rPr lang="cs-CZ" sz="2200" b="1" i="0" dirty="0" smtClean="0">
                <a:solidFill>
                  <a:srgbClr val="002060"/>
                </a:solidFill>
              </a:rPr>
              <a:t>nadpis</a:t>
            </a:r>
          </a:p>
          <a:p>
            <a:pPr lvl="1">
              <a:buFont typeface="Wingdings" panose="05000000000000000000" pitchFamily="2" charset="2"/>
              <a:buChar char="§"/>
            </a:pPr>
            <a:r>
              <a:rPr lang="cs-CZ" sz="2200" b="1" i="0" dirty="0" smtClean="0">
                <a:solidFill>
                  <a:srgbClr val="002060"/>
                </a:solidFill>
              </a:rPr>
              <a:t>systematika</a:t>
            </a:r>
            <a:r>
              <a:rPr lang="cs-CZ" sz="2200" i="0" dirty="0" smtClean="0"/>
              <a:t> = textové členění: důležitější a obecnější věci napřed,  zvláštní a mimořádné situace později</a:t>
            </a:r>
          </a:p>
          <a:p>
            <a:pPr lvl="1">
              <a:buFont typeface="Wingdings" panose="05000000000000000000" pitchFamily="2" charset="2"/>
              <a:buChar char="§"/>
            </a:pPr>
            <a:r>
              <a:rPr lang="cs-CZ" sz="2200" b="1" i="0" dirty="0" smtClean="0">
                <a:solidFill>
                  <a:srgbClr val="002060"/>
                </a:solidFill>
              </a:rPr>
              <a:t>vyšší právní síla</a:t>
            </a:r>
            <a:r>
              <a:rPr lang="cs-CZ" sz="2200" i="0" dirty="0" smtClean="0"/>
              <a:t> (vztahová a aplikační hierarchie): </a:t>
            </a:r>
            <a:r>
              <a:rPr lang="cs-CZ" sz="2200" i="0" dirty="0" err="1" smtClean="0"/>
              <a:t>neodporovatenost</a:t>
            </a:r>
            <a:r>
              <a:rPr lang="cs-CZ" sz="2200" i="0" dirty="0" smtClean="0"/>
              <a:t> (mírnější - samospráva) + soulad (přísnější – st. správa)</a:t>
            </a:r>
          </a:p>
          <a:p>
            <a:pPr lvl="1">
              <a:buFont typeface="Wingdings" panose="05000000000000000000" pitchFamily="2" charset="2"/>
              <a:buChar char="§"/>
            </a:pPr>
            <a:r>
              <a:rPr lang="cs-CZ" sz="2200" b="1" i="0" dirty="0" smtClean="0">
                <a:solidFill>
                  <a:srgbClr val="002060"/>
                </a:solidFill>
              </a:rPr>
              <a:t>ústavodárná procedura: </a:t>
            </a:r>
            <a:r>
              <a:rPr lang="cs-CZ" sz="2200" i="0" dirty="0" smtClean="0"/>
              <a:t>iniciativní subjekt, schvalovací subjekt, způsob projednání, většina pro schválení</a:t>
            </a:r>
          </a:p>
          <a:p>
            <a:pPr lvl="1">
              <a:buFont typeface="Wingdings" panose="05000000000000000000" pitchFamily="2" charset="2"/>
              <a:buChar char="§"/>
            </a:pPr>
            <a:r>
              <a:rPr lang="cs-CZ" sz="2200" i="0" dirty="0" smtClean="0"/>
              <a:t>jazyk</a:t>
            </a:r>
            <a:endParaRPr lang="cs-CZ" sz="2200" i="0" dirty="0"/>
          </a:p>
        </p:txBody>
      </p:sp>
    </p:spTree>
    <p:extLst>
      <p:ext uri="{BB962C8B-B14F-4D97-AF65-F5344CB8AC3E}">
        <p14:creationId xmlns:p14="http://schemas.microsoft.com/office/powerpoint/2010/main" val="175743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Oříznutí</Template>
  <TotalTime>6450</TotalTime>
  <Words>4422</Words>
  <Application>Microsoft Office PowerPoint</Application>
  <PresentationFormat>Širokoúhlá obrazovka</PresentationFormat>
  <Paragraphs>626</Paragraphs>
  <Slides>74</Slides>
  <Notes>12</Notes>
  <HiddenSlides>0</HiddenSlides>
  <MMClips>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74</vt:i4>
      </vt:variant>
    </vt:vector>
  </HeadingPairs>
  <TitlesOfParts>
    <vt:vector size="84" baseType="lpstr">
      <vt:lpstr>Arial</vt:lpstr>
      <vt:lpstr>Calibri Light</vt:lpstr>
      <vt:lpstr>Century Gothic</vt:lpstr>
      <vt:lpstr>Courier New</vt:lpstr>
      <vt:lpstr>Franklin Gothic Book</vt:lpstr>
      <vt:lpstr>Tahoma</vt:lpstr>
      <vt:lpstr>Times New Roman</vt:lpstr>
      <vt:lpstr>Wingdings</vt:lpstr>
      <vt:lpstr>Wingdings 2</vt:lpstr>
      <vt:lpstr>Crop</vt:lpstr>
      <vt:lpstr>PRÁVO A ústava</vt:lpstr>
      <vt:lpstr>ZÁKLADNÍ POJMY</vt:lpstr>
      <vt:lpstr>Ústavní právo (Filip)</vt:lpstr>
      <vt:lpstr>Ústavní právo (Filip)</vt:lpstr>
      <vt:lpstr>Ústava</vt:lpstr>
      <vt:lpstr>Typologie ústav</vt:lpstr>
      <vt:lpstr>Funkce ústavy</vt:lpstr>
      <vt:lpstr>Obsah ústavy</vt:lpstr>
      <vt:lpstr>Forma ústavy</vt:lpstr>
      <vt:lpstr>Prezentace aplikace PowerPoint</vt:lpstr>
      <vt:lpstr>Formy státu = organizace a fungování st. moci</vt:lpstr>
      <vt:lpstr>OBDOBÍ HABSBURSKÉ MONARCHIE</vt:lpstr>
      <vt:lpstr>„ČESKÉ“ 19.STOLETÍ</vt:lpstr>
      <vt:lpstr>OD FEUDALISMU KE KAPITALISMU OD ZÁPADU K VÝCHODU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POČÁTKY KONSTITUČNÍHO ŽIVOTA</vt:lpstr>
      <vt:lpstr>Ústavní vývoj 1848 - 1918</vt:lpstr>
      <vt:lpstr>Raný rakouský konstitucionalismus  1848-1851</vt:lpstr>
      <vt:lpstr>Dubnová (Pillersdorfova) ústava 1848</vt:lpstr>
      <vt:lpstr>Březnová (Stadionova)  ústava 1849</vt:lpstr>
      <vt:lpstr>(Neo)absolutismus</vt:lpstr>
      <vt:lpstr>Silvestrovské patenty 1851</vt:lpstr>
      <vt:lpstr>Konstitucionalismus</vt:lpstr>
      <vt:lpstr>Únorová (Schmerlingova) ústava 1861</vt:lpstr>
      <vt:lpstr>Prosincová ústava 1867</vt:lpstr>
      <vt:lpstr>Rakousko-uherský dualismus</vt:lpstr>
      <vt:lpstr>Veřejná  správa v Předlitavsku</vt:lpstr>
      <vt:lpstr>Územní samospráva v Předlitavsku 1862-1918</vt:lpstr>
      <vt:lpstr>Soudnictví v Předlitavsku 1848-1918</vt:lpstr>
      <vt:lpstr>Volební právo do 1918</vt:lpstr>
      <vt:lpstr>Politické strany do roku 1918</vt:lpstr>
      <vt:lpstr>Český politický program</vt:lpstr>
      <vt:lpstr>Prezentace aplikace PowerPoint</vt:lpstr>
      <vt:lpstr>Prezentace aplikace PowerPoint</vt:lpstr>
      <vt:lpstr>Prezentace aplikace PowerPoint</vt:lpstr>
      <vt:lpstr>OBDOBÍ PRVNÍ REPUBLIKY</vt:lpstr>
      <vt:lpstr>1. světová válka</vt:lpstr>
      <vt:lpstr>Průběh první světové války</vt:lpstr>
      <vt:lpstr>Prezentace aplikace PowerPoint</vt:lpstr>
      <vt:lpstr>Prezentace aplikace PowerPoint</vt:lpstr>
      <vt:lpstr>Prezentace aplikace PowerPoint</vt:lpstr>
      <vt:lpstr>Čsl. odboj - personálie</vt:lpstr>
      <vt:lpstr>Revoluční a odbojové orgány</vt:lpstr>
      <vt:lpstr>Prezentace aplikace PowerPoint</vt:lpstr>
      <vt:lpstr>VZNIK ČSR</vt:lpstr>
      <vt:lpstr>Národní výbor (Obecní dům)</vt:lpstr>
      <vt:lpstr> Ústavní vývoj</vt:lpstr>
      <vt:lpstr> Ústavní principy</vt:lpstr>
      <vt:lpstr>Prezentace aplikace PowerPoint</vt:lpstr>
      <vt:lpstr>Recepční zákon  (zák. č. 11/1918 Sb.)</vt:lpstr>
      <vt:lpstr>RECEPCE </vt:lpstr>
      <vt:lpstr>PRÁVNÍ KONTINUITA  (dle Weyra)</vt:lpstr>
      <vt:lpstr>Weyr:</vt:lpstr>
      <vt:lpstr>Recepční zákon   (zák. č. 11/1918 Sb.)</vt:lpstr>
      <vt:lpstr>Preambule</vt:lpstr>
      <vt:lpstr>Prozatímní ústava   (zák. č. 37/1918 Sb.)</vt:lpstr>
      <vt:lpstr>Prozatímní ústava   (zák. č. 37/1918 Sb.)</vt:lpstr>
      <vt:lpstr>Prozatímní ústava   (zák. č. 37/1918 Sb.)</vt:lpstr>
      <vt:lpstr>Ústava z r. 1920   (zák. č. 121/1920 Sb.)</vt:lpstr>
      <vt:lpstr>Ústava z r. 1920   (zák. č. 121/1920 Sb.)</vt:lpstr>
      <vt:lpstr>Ústava z r. 1920   (zák. č. 121/1920 Sb.)</vt:lpstr>
      <vt:lpstr>Ústava z r. 1920   (zák. č. 121/1920 Sb.)</vt:lpstr>
      <vt:lpstr>Inspirační zdroje ústavodárce  (dle Baxy)</vt:lpstr>
      <vt:lpstr>Ústava z r. 1920   (zák. č. 121/1920 Sb.)</vt:lpstr>
      <vt:lpstr>Ústava z r. 1920   (zák. č. 121/1920 Sb.)</vt:lpstr>
      <vt:lpstr>30. léta - krize ústavního systému (dle Broklové)</vt:lpstr>
      <vt:lpstr>Zmocňovací zákonodárství</vt:lpstr>
      <vt:lpstr>Zmocňovací zákon</vt:lpstr>
      <vt:lpstr>Zmocňovací zákon II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Ústavní vývoj ČSR</dc:title>
  <dc:creator>jakub razim</dc:creator>
  <cp:lastModifiedBy>Jakub Razim</cp:lastModifiedBy>
  <cp:revision>301</cp:revision>
  <cp:lastPrinted>2016-10-04T07:10:26Z</cp:lastPrinted>
  <dcterms:created xsi:type="dcterms:W3CDTF">2012-04-22T21:38:59Z</dcterms:created>
  <dcterms:modified xsi:type="dcterms:W3CDTF">2018-05-14T09:03:33Z</dcterms:modified>
</cp:coreProperties>
</file>