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62" r:id="rId2"/>
    <p:sldId id="263" r:id="rId3"/>
    <p:sldId id="258" r:id="rId4"/>
    <p:sldId id="265" r:id="rId5"/>
    <p:sldId id="261" r:id="rId6"/>
    <p:sldId id="26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4" autoAdjust="0"/>
  </p:normalViewPr>
  <p:slideViewPr>
    <p:cSldViewPr snapToGrid="0">
      <p:cViewPr varScale="1">
        <p:scale>
          <a:sx n="88" d="100"/>
          <a:sy n="88" d="100"/>
        </p:scale>
        <p:origin x="-65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324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3BFA3-7A3D-4AAB-8EFC-82390177392D}" type="datetimeFigureOut">
              <a:rPr lang="cs-CZ" smtClean="0"/>
              <a:t>8.5.2018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6B2BE-BA9C-400A-AD3C-BFD8A556D38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6B2BE-BA9C-400A-AD3C-BFD8A556D38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6B2BE-BA9C-400A-AD3C-BFD8A556D382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D2485C-E979-4861-BB5A-6B91B318552C}" type="datetimeFigureOut">
              <a:rPr lang="cs-CZ" smtClean="0"/>
              <a:pPr/>
              <a:t>8.5.2018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A23FB4-1A7A-426E-B170-A1D409066B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D2485C-E979-4861-BB5A-6B91B318552C}" type="datetimeFigureOut">
              <a:rPr lang="cs-CZ" smtClean="0"/>
              <a:pPr/>
              <a:t>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23FB4-1A7A-426E-B170-A1D409066B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D2485C-E979-4861-BB5A-6B91B318552C}" type="datetimeFigureOut">
              <a:rPr lang="cs-CZ" smtClean="0"/>
              <a:pPr/>
              <a:t>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23FB4-1A7A-426E-B170-A1D409066B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D2485C-E979-4861-BB5A-6B91B318552C}" type="datetimeFigureOut">
              <a:rPr lang="cs-CZ" smtClean="0"/>
              <a:pPr/>
              <a:t>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23FB4-1A7A-426E-B170-A1D409066B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D2485C-E979-4861-BB5A-6B91B318552C}" type="datetimeFigureOut">
              <a:rPr lang="cs-CZ" smtClean="0"/>
              <a:pPr/>
              <a:t>8.5.2018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23FB4-1A7A-426E-B170-A1D409066B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D2485C-E979-4861-BB5A-6B91B318552C}" type="datetimeFigureOut">
              <a:rPr lang="cs-CZ" smtClean="0"/>
              <a:pPr/>
              <a:t>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23FB4-1A7A-426E-B170-A1D409066B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D2485C-E979-4861-BB5A-6B91B318552C}" type="datetimeFigureOut">
              <a:rPr lang="cs-CZ" smtClean="0"/>
              <a:pPr/>
              <a:t>8.5.2018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23FB4-1A7A-426E-B170-A1D409066B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D2485C-E979-4861-BB5A-6B91B318552C}" type="datetimeFigureOut">
              <a:rPr lang="cs-CZ" smtClean="0"/>
              <a:pPr/>
              <a:t>8.5.2018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23FB4-1A7A-426E-B170-A1D409066B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D2485C-E979-4861-BB5A-6B91B318552C}" type="datetimeFigureOut">
              <a:rPr lang="cs-CZ" smtClean="0"/>
              <a:pPr/>
              <a:t>8.5.2018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23FB4-1A7A-426E-B170-A1D409066B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D5D2485C-E979-4861-BB5A-6B91B318552C}" type="datetimeFigureOut">
              <a:rPr lang="cs-CZ" smtClean="0"/>
              <a:pPr/>
              <a:t>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23FB4-1A7A-426E-B170-A1D409066B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D2485C-E979-4861-BB5A-6B91B318552C}" type="datetimeFigureOut">
              <a:rPr lang="cs-CZ" smtClean="0"/>
              <a:pPr/>
              <a:t>8.5.2018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A23FB4-1A7A-426E-B170-A1D409066B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D2485C-E979-4861-BB5A-6B91B318552C}" type="datetimeFigureOut">
              <a:rPr lang="cs-CZ" smtClean="0"/>
              <a:pPr/>
              <a:t>8.5.2018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1A23FB4-1A7A-426E-B170-A1D409066B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lideplayer.cz/slide/2281952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=1&amp;v=aYyolKUE-H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314" y="1262743"/>
            <a:ext cx="11386458" cy="536665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Chyba </a:t>
            </a:r>
            <a:r>
              <a:rPr lang="cs-CZ" dirty="0" smtClean="0"/>
              <a:t>v sazbě se vyznačí příslušným korekturním znaménkem, které se na pravém okraji sazby zopakuje a napravo </a:t>
            </a:r>
            <a:r>
              <a:rPr lang="cs-CZ" dirty="0" smtClean="0"/>
              <a:t>od znaménka </a:t>
            </a:r>
            <a:r>
              <a:rPr lang="cs-CZ" dirty="0" smtClean="0"/>
              <a:t>se napíše oprava. </a:t>
            </a:r>
            <a:r>
              <a:rPr lang="cs-CZ" dirty="0" smtClean="0"/>
              <a:t>Učiní </a:t>
            </a:r>
            <a:r>
              <a:rPr lang="cs-CZ" dirty="0" smtClean="0"/>
              <a:t>se tak souběžně s řádkem, v němž je chyba. 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 smtClean="0"/>
              <a:t>stejný typ chyb volíme různá </a:t>
            </a:r>
            <a:r>
              <a:rPr lang="cs-CZ" dirty="0" smtClean="0"/>
              <a:t>znaménka</a:t>
            </a:r>
            <a:r>
              <a:rPr lang="cs-CZ" dirty="0" smtClean="0"/>
              <a:t>, aby nedošlo k záměně; stejné znaménko lze opakovat zhruba až po pěti řádcích textu.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 smtClean="0"/>
              <a:t>širší sazbě (a </a:t>
            </a:r>
            <a:r>
              <a:rPr lang="cs-CZ" dirty="0" smtClean="0"/>
              <a:t>je-li dost </a:t>
            </a:r>
            <a:r>
              <a:rPr lang="cs-CZ" dirty="0" smtClean="0"/>
              <a:t>místa na obou stranách) můžeme korektury vyznačovat i </a:t>
            </a:r>
            <a:r>
              <a:rPr lang="cs-CZ" dirty="0" smtClean="0"/>
              <a:t>na </a:t>
            </a:r>
            <a:r>
              <a:rPr lang="cs-CZ" dirty="0" smtClean="0"/>
              <a:t>levém okraji sazby </a:t>
            </a:r>
            <a:r>
              <a:rPr lang="cs-CZ" dirty="0" smtClean="0"/>
              <a:t>– </a:t>
            </a:r>
            <a:r>
              <a:rPr lang="cs-CZ" dirty="0" smtClean="0"/>
              <a:t>i zde je odleva nejprve znaménko a </a:t>
            </a:r>
            <a:r>
              <a:rPr lang="cs-CZ" dirty="0" smtClean="0"/>
              <a:t>pak </a:t>
            </a:r>
            <a:r>
              <a:rPr lang="cs-CZ" dirty="0" smtClean="0"/>
              <a:t>oprava. </a:t>
            </a:r>
            <a:endParaRPr lang="cs-CZ" dirty="0" smtClean="0"/>
          </a:p>
          <a:p>
            <a:r>
              <a:rPr lang="cs-CZ" dirty="0" smtClean="0"/>
              <a:t>Korektury </a:t>
            </a:r>
            <a:r>
              <a:rPr lang="cs-CZ" dirty="0" smtClean="0"/>
              <a:t>se nevyznačují obyčejnou tužkou. U černě vytištěných textů je nejlépe užívat k opravám sytou </a:t>
            </a:r>
            <a:r>
              <a:rPr lang="cs-CZ" dirty="0" smtClean="0"/>
              <a:t>modrou </a:t>
            </a:r>
            <a:r>
              <a:rPr lang="cs-CZ" dirty="0" smtClean="0"/>
              <a:t>nebo zelenou propisovačku, popř. slabý fix; lze připustit i červenou </a:t>
            </a:r>
            <a:r>
              <a:rPr lang="cs-CZ" dirty="0" smtClean="0"/>
              <a:t>barvu, kterou </a:t>
            </a:r>
            <a:r>
              <a:rPr lang="cs-CZ" dirty="0" smtClean="0"/>
              <a:t>dřívější normy zakazovaly. V </a:t>
            </a:r>
            <a:r>
              <a:rPr lang="cs-CZ" dirty="0" smtClean="0"/>
              <a:t>praxi </a:t>
            </a:r>
            <a:r>
              <a:rPr lang="cs-CZ" dirty="0" smtClean="0"/>
              <a:t>se ukazuje, že nejméně zřetelnou barvou k vyznačování korektur je černá.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 smtClean="0"/>
              <a:t>korekturním výtisku se negumuje, </a:t>
            </a:r>
            <a:r>
              <a:rPr lang="cs-CZ" dirty="0" smtClean="0"/>
              <a:t>nepřelepuje</a:t>
            </a:r>
            <a:r>
              <a:rPr lang="cs-CZ" dirty="0" smtClean="0"/>
              <a:t>, ani nepoužívá bílý opravný lak či páska. Chybně vyznačená korektura se uvnitř sazby </a:t>
            </a:r>
            <a:r>
              <a:rPr lang="cs-CZ" dirty="0" smtClean="0"/>
              <a:t>podtečkuje </a:t>
            </a:r>
            <a:r>
              <a:rPr lang="cs-CZ" dirty="0" smtClean="0"/>
              <a:t>a </a:t>
            </a:r>
            <a:r>
              <a:rPr lang="cs-CZ" dirty="0" smtClean="0"/>
              <a:t>je-li </a:t>
            </a:r>
            <a:r>
              <a:rPr lang="cs-CZ" dirty="0" smtClean="0"/>
              <a:t>již </a:t>
            </a:r>
            <a:r>
              <a:rPr lang="cs-CZ" dirty="0" smtClean="0"/>
              <a:t>vyznačena </a:t>
            </a:r>
            <a:r>
              <a:rPr lang="cs-CZ" dirty="0" smtClean="0"/>
              <a:t>i na okraji, tam se přeškrtne.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 smtClean="0"/>
              <a:t>nutné vyznačovat korektury čitelně, zejména v cizojazyčném textu, při </a:t>
            </a:r>
            <a:r>
              <a:rPr lang="cs-CZ" dirty="0" smtClean="0"/>
              <a:t>doplňování </a:t>
            </a:r>
            <a:r>
              <a:rPr lang="cs-CZ" dirty="0" smtClean="0"/>
              <a:t>či opravách cizích jmen a číslovek. </a:t>
            </a:r>
            <a:endParaRPr lang="cs-CZ" dirty="0" smtClean="0"/>
          </a:p>
          <a:p>
            <a:r>
              <a:rPr lang="cs-CZ" dirty="0" smtClean="0"/>
              <a:t>Každý </a:t>
            </a:r>
            <a:r>
              <a:rPr lang="cs-CZ" dirty="0" smtClean="0"/>
              <a:t>jednotlivý výtisk by měl korigující podepsat a označit datem </a:t>
            </a:r>
            <a:r>
              <a:rPr lang="cs-CZ" dirty="0" smtClean="0"/>
              <a:t>provedení korektury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7966" y="274639"/>
            <a:ext cx="10534436" cy="1492517"/>
          </a:xfrm>
        </p:spPr>
        <p:txBody>
          <a:bodyPr>
            <a:normAutofit/>
          </a:bodyPr>
          <a:lstStyle/>
          <a:p>
            <a:r>
              <a:rPr lang="cs-CZ" dirty="0" smtClean="0"/>
              <a:t>ZÁSADY </a:t>
            </a:r>
            <a:r>
              <a:rPr lang="cs-CZ" dirty="0" smtClean="0"/>
              <a:t>VYZNAČOVÁNÍ KOREKTUR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korekt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9961" y="566057"/>
            <a:ext cx="8018906" cy="5584371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1" y="1719944"/>
            <a:ext cx="4005942" cy="3722914"/>
          </a:xfrm>
        </p:spPr>
        <p:txBody>
          <a:bodyPr>
            <a:normAutofit fontScale="90000"/>
          </a:bodyPr>
          <a:lstStyle/>
          <a:p>
            <a:r>
              <a:rPr lang="cs-CZ" sz="3600" b="0" dirty="0" smtClean="0"/>
              <a:t>Korektorské opravy se provádějí na základě normy </a:t>
            </a:r>
            <a:br>
              <a:rPr lang="cs-CZ" sz="3600" b="0" dirty="0" smtClean="0"/>
            </a:br>
            <a:r>
              <a:rPr lang="cs-CZ" sz="3600" b="0" dirty="0" smtClean="0"/>
              <a:t>ČSN 88 0410 </a:t>
            </a:r>
            <a:r>
              <a:rPr lang="cs-CZ" sz="3600" b="0" i="1" dirty="0" smtClean="0"/>
              <a:t>Korekturní znaménka a jejich používání</a:t>
            </a:r>
            <a:endParaRPr lang="cs-CZ" sz="36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2339" y="1150706"/>
            <a:ext cx="9748463" cy="5423830"/>
          </a:xfrm>
        </p:spPr>
        <p:txBody>
          <a:bodyPr/>
          <a:lstStyle/>
          <a:p>
            <a:r>
              <a:rPr lang="cs-CZ" dirty="0" smtClean="0"/>
              <a:t>autorská </a:t>
            </a:r>
            <a:r>
              <a:rPr lang="cs-CZ" dirty="0"/>
              <a:t>korektura textu</a:t>
            </a:r>
          </a:p>
          <a:p>
            <a:pPr lvl="1"/>
            <a:r>
              <a:rPr lang="cs-CZ" dirty="0">
                <a:hlinkClick r:id="rId2"/>
              </a:rPr>
              <a:t>http://slideplayer.cz/slide/2281952/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8776" y="287680"/>
            <a:ext cx="8270697" cy="708917"/>
          </a:xfrm>
        </p:spPr>
        <p:txBody>
          <a:bodyPr>
            <a:normAutofit fontScale="90000"/>
          </a:bodyPr>
          <a:lstStyle/>
          <a:p>
            <a:r>
              <a:rPr lang="cs-CZ" dirty="0"/>
              <a:t>Korektury</a:t>
            </a:r>
          </a:p>
        </p:txBody>
      </p:sp>
      <p:pic>
        <p:nvPicPr>
          <p:cNvPr id="4" name="Zástupný symbol pro obsah 3" descr="korekt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9482" y="2212703"/>
            <a:ext cx="7044647" cy="412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0941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55171" y="1273629"/>
            <a:ext cx="11136086" cy="4833257"/>
          </a:xfrm>
        </p:spPr>
        <p:txBody>
          <a:bodyPr>
            <a:normAutofit/>
          </a:bodyPr>
          <a:lstStyle/>
          <a:p>
            <a:r>
              <a:rPr lang="cs-CZ" dirty="0" smtClean="0"/>
              <a:t>Korektury </a:t>
            </a:r>
            <a:r>
              <a:rPr lang="cs-CZ" dirty="0" smtClean="0"/>
              <a:t>je možné zanášet do </a:t>
            </a:r>
            <a:r>
              <a:rPr lang="cs-CZ" dirty="0" err="1" smtClean="0"/>
              <a:t>pdf</a:t>
            </a:r>
            <a:r>
              <a:rPr lang="cs-CZ" dirty="0" smtClean="0"/>
              <a:t> korekturními nástroji aplikace Adobe </a:t>
            </a:r>
            <a:r>
              <a:rPr lang="cs-CZ" dirty="0" err="1" smtClean="0"/>
              <a:t>Acrobat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Pokud </a:t>
            </a:r>
            <a:r>
              <a:rPr lang="cs-CZ" dirty="0" smtClean="0"/>
              <a:t>máte </a:t>
            </a:r>
            <a:r>
              <a:rPr lang="cs-CZ" dirty="0" err="1" smtClean="0"/>
              <a:t>Acrobat</a:t>
            </a:r>
            <a:r>
              <a:rPr lang="cs-CZ" dirty="0" smtClean="0"/>
              <a:t> </a:t>
            </a:r>
            <a:r>
              <a:rPr lang="cs-CZ" dirty="0" err="1" smtClean="0"/>
              <a:t>Reader</a:t>
            </a:r>
            <a:r>
              <a:rPr lang="cs-CZ" dirty="0" smtClean="0"/>
              <a:t>, lze vkládat jen bubliny s </a:t>
            </a:r>
            <a:r>
              <a:rPr lang="cs-CZ" dirty="0" smtClean="0"/>
              <a:t>poznámkou.</a:t>
            </a:r>
          </a:p>
          <a:p>
            <a:endParaRPr lang="cs-CZ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u="sng" dirty="0" smtClean="0">
                <a:hlinkClick r:id="rId2"/>
              </a:rPr>
              <a:t>https://www.youtube.com/watch?t=1&amp;v=aYyolKUE-H4</a:t>
            </a:r>
            <a:endParaRPr lang="cs-CZ" u="sng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Korektury v </a:t>
            </a:r>
            <a:r>
              <a:rPr lang="cs-CZ" dirty="0" err="1" smtClean="0"/>
              <a:t>pdf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abstrakt a klíčová slova k vybranému textu</a:t>
            </a:r>
          </a:p>
          <a:p>
            <a:pPr lvl="1"/>
            <a:r>
              <a:rPr lang="cs-CZ" dirty="0"/>
              <a:t>abstrakt v délce 250 slov</a:t>
            </a:r>
          </a:p>
          <a:p>
            <a:pPr lvl="1"/>
            <a:r>
              <a:rPr lang="cs-CZ" dirty="0"/>
              <a:t>klíčová slova: 8 slov</a:t>
            </a:r>
          </a:p>
          <a:p>
            <a:r>
              <a:rPr lang="cs-CZ" dirty="0"/>
              <a:t>termín odevzdání: 30. 4. 2018</a:t>
            </a:r>
          </a:p>
          <a:p>
            <a:pPr lvl="1"/>
            <a:r>
              <a:rPr lang="cs-CZ" dirty="0"/>
              <a:t>Antonín, Robert – Borovský, Tomáš: </a:t>
            </a:r>
            <a:r>
              <a:rPr lang="cs-CZ" i="1" dirty="0"/>
              <a:t>Panovnické vjezdy do středověkého Brna.</a:t>
            </a:r>
            <a:endParaRPr lang="cs-CZ" dirty="0"/>
          </a:p>
          <a:p>
            <a:pPr lvl="1"/>
            <a:r>
              <a:rPr lang="cs-CZ" dirty="0"/>
              <a:t>Havlíčková, Margita: </a:t>
            </a:r>
            <a:r>
              <a:rPr lang="cs-CZ" i="1" dirty="0"/>
              <a:t>Městské operní divadlo V taverně na Horním trhu v Brně a jeho stavba v roce 1733.</a:t>
            </a:r>
            <a:endParaRPr lang="cs-CZ" dirty="0"/>
          </a:p>
          <a:p>
            <a:pPr lvl="1"/>
            <a:r>
              <a:rPr lang="cs-CZ" dirty="0"/>
              <a:t>Sterneck, Tomáš: </a:t>
            </a:r>
            <a:r>
              <a:rPr lang="cs-CZ" i="1" dirty="0"/>
              <a:t>Mezi Brnem a Salzburgem (Ze života jednoho hudbymilovného barona).</a:t>
            </a:r>
            <a:endParaRPr lang="cs-CZ" dirty="0"/>
          </a:p>
          <a:p>
            <a:pPr lvl="1"/>
            <a:r>
              <a:rPr lang="cs-CZ" dirty="0"/>
              <a:t>Břečka, Jan: </a:t>
            </a:r>
            <a:r>
              <a:rPr lang="cs-CZ" i="1" dirty="0"/>
              <a:t>Ilegální pobyt čs. </a:t>
            </a:r>
            <a:r>
              <a:rPr lang="cs-CZ" i="1" dirty="0" err="1"/>
              <a:t>paraskupiny</a:t>
            </a:r>
            <a:r>
              <a:rPr lang="cs-CZ" i="1" dirty="0"/>
              <a:t> </a:t>
            </a:r>
            <a:r>
              <a:rPr lang="cs-CZ" i="1" dirty="0" err="1"/>
              <a:t>Silver</a:t>
            </a:r>
            <a:r>
              <a:rPr lang="cs-CZ" i="1" dirty="0"/>
              <a:t> B v Brně v letech 1939–1943.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Úkol</a:t>
            </a:r>
          </a:p>
        </p:txBody>
      </p:sp>
    </p:spTree>
    <p:extLst>
      <p:ext uri="{BB962C8B-B14F-4D97-AF65-F5344CB8AC3E}">
        <p14:creationId xmlns:p14="http://schemas.microsoft.com/office/powerpoint/2010/main" xmlns="" val="1834927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4600168"/>
          </a:xfrm>
        </p:spPr>
        <p:txBody>
          <a:bodyPr/>
          <a:lstStyle/>
          <a:p>
            <a:r>
              <a:rPr lang="cs-CZ" dirty="0"/>
              <a:t>recenze v délce </a:t>
            </a:r>
            <a:r>
              <a:rPr lang="cs-CZ" dirty="0" smtClean="0"/>
              <a:t>5 </a:t>
            </a:r>
            <a:r>
              <a:rPr lang="cs-CZ" dirty="0"/>
              <a:t>normostran na dříve vybranou publikaci </a:t>
            </a:r>
          </a:p>
          <a:p>
            <a:pPr lvl="1"/>
            <a:r>
              <a:rPr lang="cs-CZ" dirty="0"/>
              <a:t>(normostrana = 1 800 znaků)</a:t>
            </a:r>
          </a:p>
          <a:p>
            <a:r>
              <a:rPr lang="cs-CZ" dirty="0"/>
              <a:t>termín odevzdání: do 31. 5. 2018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semestrálnímu úkolu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</TotalTime>
  <Words>337</Words>
  <Application>Microsoft Office PowerPoint</Application>
  <PresentationFormat>Vlastní</PresentationFormat>
  <Paragraphs>32</Paragraphs>
  <Slides>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Shluk</vt:lpstr>
      <vt:lpstr>ZÁSADY VYZNAČOVÁNÍ KOREKTUR </vt:lpstr>
      <vt:lpstr>Korektorské opravy se provádějí na základě normy  ČSN 88 0410 Korekturní znaménka a jejich používání</vt:lpstr>
      <vt:lpstr>Korektury</vt:lpstr>
      <vt:lpstr>Korektury v pdf </vt:lpstr>
      <vt:lpstr>Úkol</vt:lpstr>
      <vt:lpstr>K semestrálnímu úkolu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Korektury</dc:title>
  <dc:creator>Červená Radana</dc:creator>
  <cp:lastModifiedBy>Administrator</cp:lastModifiedBy>
  <cp:revision>8</cp:revision>
  <dcterms:created xsi:type="dcterms:W3CDTF">2018-05-04T11:04:02Z</dcterms:created>
  <dcterms:modified xsi:type="dcterms:W3CDTF">2018-05-08T14:46:32Z</dcterms:modified>
</cp:coreProperties>
</file>