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1" r:id="rId12"/>
    <p:sldId id="267" r:id="rId13"/>
    <p:sldId id="26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4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1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426F-F19A-48D8-933F-CBE00DA6EBBF}" type="datetimeFigureOut">
              <a:rPr lang="cs-CZ" smtClean="0"/>
              <a:t>27. 2. 2018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H. G. F. </a:t>
            </a:r>
            <a:r>
              <a:rPr lang="cs-CZ" dirty="0" err="1" smtClean="0"/>
              <a:t>Nesselmann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Die </a:t>
            </a:r>
            <a:r>
              <a:rPr lang="cs-CZ" b="1" dirty="0" err="1" smtClean="0"/>
              <a:t>Sprache</a:t>
            </a:r>
            <a:r>
              <a:rPr lang="cs-CZ" b="1" dirty="0" smtClean="0"/>
              <a:t> der </a:t>
            </a:r>
            <a:r>
              <a:rPr lang="cs-CZ" b="1" dirty="0" err="1" smtClean="0"/>
              <a:t>alten</a:t>
            </a:r>
            <a:r>
              <a:rPr lang="cs-CZ" b="1" dirty="0" smtClean="0"/>
              <a:t> </a:t>
            </a:r>
            <a:r>
              <a:rPr lang="de-DE" b="1" dirty="0" smtClean="0"/>
              <a:t>Preußen an ihren Überresten erläutert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Berlin</a:t>
            </a:r>
            <a:r>
              <a:rPr lang="cs-CZ" sz="3200" dirty="0" smtClean="0"/>
              <a:t>, 1845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055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22" y="0"/>
            <a:ext cx="8586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r>
              <a:rPr lang="cs-CZ" dirty="0"/>
              <a:t> (</a:t>
            </a:r>
            <a:r>
              <a:rPr lang="cs-CZ" dirty="0" smtClean="0"/>
              <a:t>201</a:t>
            </a:r>
            <a:r>
              <a:rPr lang="cs-CZ" dirty="0"/>
              <a:t>6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Obyvatelé </a:t>
            </a:r>
            <a:r>
              <a:rPr lang="cs-CZ" dirty="0"/>
              <a:t>celkem: 1 </a:t>
            </a:r>
            <a:r>
              <a:rPr lang="cs-CZ" dirty="0" smtClean="0"/>
              <a:t>968 957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Lotyši</a:t>
            </a:r>
            <a:r>
              <a:rPr lang="cs-CZ" dirty="0"/>
              <a:t>: 1 </a:t>
            </a:r>
            <a:r>
              <a:rPr lang="cs-CZ" dirty="0" smtClean="0"/>
              <a:t>216</a:t>
            </a:r>
            <a:r>
              <a:rPr lang="cs-CZ" dirty="0"/>
              <a:t> </a:t>
            </a:r>
            <a:r>
              <a:rPr lang="cs-CZ" dirty="0" smtClean="0"/>
              <a:t>443     61,78%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Rusové</a:t>
            </a:r>
            <a:r>
              <a:rPr lang="cs-CZ" dirty="0"/>
              <a:t>: </a:t>
            </a:r>
            <a:r>
              <a:rPr lang="cs-CZ" dirty="0" smtClean="0"/>
              <a:t>504</a:t>
            </a:r>
            <a:r>
              <a:rPr lang="cs-CZ" dirty="0"/>
              <a:t> </a:t>
            </a:r>
            <a:r>
              <a:rPr lang="cs-CZ" dirty="0" smtClean="0"/>
              <a:t>370      25,62%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Bělorusové</a:t>
            </a:r>
            <a:r>
              <a:rPr lang="cs-CZ" dirty="0"/>
              <a:t>: </a:t>
            </a:r>
            <a:r>
              <a:rPr lang="cs-CZ" dirty="0" smtClean="0"/>
              <a:t>65</a:t>
            </a:r>
            <a:r>
              <a:rPr lang="cs-CZ" dirty="0"/>
              <a:t> </a:t>
            </a:r>
            <a:r>
              <a:rPr lang="cs-CZ" dirty="0" smtClean="0"/>
              <a:t>999   3,35%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</a:t>
            </a:r>
            <a:r>
              <a:rPr lang="cs-CZ" dirty="0" smtClean="0"/>
              <a:t>44</a:t>
            </a:r>
            <a:r>
              <a:rPr lang="cs-CZ" dirty="0"/>
              <a:t> </a:t>
            </a:r>
            <a:r>
              <a:rPr lang="cs-CZ" dirty="0" smtClean="0"/>
              <a:t>639     2,27%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Poláci</a:t>
            </a:r>
            <a:r>
              <a:rPr lang="cs-CZ" dirty="0"/>
              <a:t>: </a:t>
            </a:r>
            <a:r>
              <a:rPr lang="cs-CZ" dirty="0" smtClean="0"/>
              <a:t>41</a:t>
            </a:r>
            <a:r>
              <a:rPr lang="cs-CZ" dirty="0"/>
              <a:t> </a:t>
            </a:r>
            <a:r>
              <a:rPr lang="cs-CZ" dirty="0" smtClean="0"/>
              <a:t>528    2,11</a:t>
            </a:r>
            <a:r>
              <a:rPr lang="cs-CZ" dirty="0"/>
              <a:t>%</a:t>
            </a:r>
          </a:p>
          <a:p>
            <a:endParaRPr lang="cs-CZ" dirty="0" smtClean="0"/>
          </a:p>
          <a:p>
            <a:r>
              <a:rPr lang="cs-CZ" dirty="0" smtClean="0"/>
              <a:t>Litevci</a:t>
            </a:r>
            <a:r>
              <a:rPr lang="cs-CZ" dirty="0"/>
              <a:t>: </a:t>
            </a:r>
            <a:r>
              <a:rPr lang="cs-CZ" dirty="0" smtClean="0"/>
              <a:t>23</a:t>
            </a:r>
            <a:r>
              <a:rPr lang="cs-CZ" dirty="0"/>
              <a:t> </a:t>
            </a:r>
            <a:r>
              <a:rPr lang="cs-CZ" dirty="0" smtClean="0"/>
              <a:t>944    1,22%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9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08"/>
            <a:ext cx="11590986" cy="6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3" y="1243567"/>
            <a:ext cx="12144321" cy="85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03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7" y="-1279964"/>
            <a:ext cx="7733665" cy="8286071"/>
          </a:xfrm>
        </p:spPr>
      </p:pic>
    </p:spTree>
    <p:extLst>
      <p:ext uri="{BB962C8B-B14F-4D97-AF65-F5344CB8AC3E}">
        <p14:creationId xmlns:p14="http://schemas.microsoft.com/office/powerpoint/2010/main" val="22341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32" y="1824059"/>
            <a:ext cx="7412822" cy="37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98512"/>
            <a:ext cx="9955369" cy="6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1" y="0"/>
            <a:ext cx="963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2" y="0"/>
            <a:ext cx="1020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Litva</a:t>
            </a:r>
            <a:r>
              <a:rPr lang="cs-CZ" b="1" dirty="0"/>
              <a:t>: etnická skladba </a:t>
            </a:r>
            <a:r>
              <a:rPr lang="cs-CZ" b="1"/>
              <a:t>obyvatelstva</a:t>
            </a:r>
            <a:r>
              <a:rPr lang="cs-CZ"/>
              <a:t> </a:t>
            </a:r>
            <a:r>
              <a:rPr lang="cs-CZ" smtClean="0"/>
              <a:t>(2017-201</a:t>
            </a:r>
            <a:r>
              <a:rPr lang="cs-CZ" smtClean="0"/>
              <a:t>8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Obyvatelé </a:t>
            </a:r>
            <a:r>
              <a:rPr lang="cs-CZ" dirty="0"/>
              <a:t>celkem: cca 2 </a:t>
            </a:r>
            <a:r>
              <a:rPr lang="cs-CZ" dirty="0" smtClean="0"/>
              <a:t>807 </a:t>
            </a:r>
            <a:r>
              <a:rPr lang="cs-CZ" dirty="0"/>
              <a:t>000</a:t>
            </a:r>
          </a:p>
          <a:p>
            <a:endParaRPr lang="cs-CZ" dirty="0" smtClean="0"/>
          </a:p>
          <a:p>
            <a:r>
              <a:rPr lang="cs-CZ" dirty="0" smtClean="0"/>
              <a:t>Litevci</a:t>
            </a:r>
            <a:r>
              <a:rPr lang="cs-CZ" dirty="0"/>
              <a:t>: 2 </a:t>
            </a:r>
            <a:r>
              <a:rPr lang="cs-CZ" dirty="0" smtClean="0"/>
              <a:t>439</a:t>
            </a:r>
            <a:r>
              <a:rPr lang="cs-CZ" dirty="0"/>
              <a:t> 000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   </a:t>
            </a:r>
            <a:r>
              <a:rPr lang="cs-CZ" dirty="0" smtClean="0"/>
              <a:t>86,9%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Poláci</a:t>
            </a:r>
            <a:r>
              <a:rPr lang="cs-CZ" dirty="0"/>
              <a:t>: </a:t>
            </a:r>
            <a:r>
              <a:rPr lang="cs-CZ" dirty="0" smtClean="0"/>
              <a:t>157</a:t>
            </a:r>
            <a:r>
              <a:rPr lang="cs-CZ" dirty="0"/>
              <a:t> 000        5,6%</a:t>
            </a:r>
          </a:p>
          <a:p>
            <a:endParaRPr lang="cs-CZ" dirty="0" smtClean="0"/>
          </a:p>
          <a:p>
            <a:r>
              <a:rPr lang="cs-CZ" dirty="0" smtClean="0"/>
              <a:t>Rusové</a:t>
            </a:r>
            <a:r>
              <a:rPr lang="cs-CZ" dirty="0"/>
              <a:t>: </a:t>
            </a:r>
            <a:r>
              <a:rPr lang="cs-CZ" dirty="0" smtClean="0"/>
              <a:t>129</a:t>
            </a:r>
            <a:r>
              <a:rPr lang="cs-CZ" dirty="0"/>
              <a:t> 000       </a:t>
            </a:r>
            <a:r>
              <a:rPr lang="cs-CZ" dirty="0" smtClean="0"/>
              <a:t>4,6%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Bělorusové</a:t>
            </a:r>
            <a:r>
              <a:rPr lang="cs-CZ" dirty="0"/>
              <a:t>: </a:t>
            </a:r>
            <a:r>
              <a:rPr lang="cs-CZ" dirty="0" smtClean="0"/>
              <a:t>33</a:t>
            </a:r>
            <a:r>
              <a:rPr lang="cs-CZ" dirty="0"/>
              <a:t> </a:t>
            </a:r>
            <a:r>
              <a:rPr lang="cs-CZ" dirty="0" smtClean="0"/>
              <a:t>600  </a:t>
            </a:r>
            <a:r>
              <a:rPr lang="cs-CZ" dirty="0"/>
              <a:t>1,2%</a:t>
            </a:r>
          </a:p>
          <a:p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16 </a:t>
            </a:r>
            <a:r>
              <a:rPr lang="cs-CZ" dirty="0" smtClean="0"/>
              <a:t>800    0,6%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Lotyši</a:t>
            </a:r>
            <a:r>
              <a:rPr lang="cs-CZ" dirty="0"/>
              <a:t>: cca </a:t>
            </a:r>
            <a:r>
              <a:rPr lang="cs-CZ" dirty="0" smtClean="0"/>
              <a:t>2</a:t>
            </a:r>
            <a:r>
              <a:rPr lang="cs-CZ" dirty="0"/>
              <a:t> </a:t>
            </a:r>
            <a:r>
              <a:rPr lang="cs-CZ" dirty="0" smtClean="0"/>
              <a:t>400    0,1%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0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</Words>
  <Application>Microsoft Office PowerPoint</Application>
  <PresentationFormat>Širokoúhlá obrazovka</PresentationFormat>
  <Paragraphs>34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H. G. F. Nesselmann  Die Sprache der alten Preußen an ihren Überresten erläutert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G. F. Nesselamann  Die Sprache der alten Preußen an ihren Überresten erläutert</dc:title>
  <dc:creator>Vaidas Šeferis</dc:creator>
  <cp:lastModifiedBy>Vaidas Šeferis</cp:lastModifiedBy>
  <cp:revision>16</cp:revision>
  <dcterms:created xsi:type="dcterms:W3CDTF">2017-02-22T13:57:30Z</dcterms:created>
  <dcterms:modified xsi:type="dcterms:W3CDTF">2018-02-27T13:04:25Z</dcterms:modified>
</cp:coreProperties>
</file>