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sldIdLst>
    <p:sldId id="256" r:id="rId2"/>
    <p:sldId id="257" r:id="rId3"/>
    <p:sldId id="262" r:id="rId4"/>
    <p:sldId id="261" r:id="rId5"/>
    <p:sldId id="259" r:id="rId6"/>
    <p:sldId id="258" r:id="rId7"/>
    <p:sldId id="260"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438981-9218-4C6C-84CF-64C20B0132D1}" type="datetimeFigureOut">
              <a:rPr lang="lt-LT" smtClean="0"/>
              <a:t>2018-03-19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rIns="45720"/>
          <a:lstStyle/>
          <a:p>
            <a:fld id="{10524645-8AD0-437B-8EC5-01C666E11B90}" type="slidenum">
              <a:rPr lang="lt-LT" smtClean="0"/>
              <a:t>‹#›</a:t>
            </a:fld>
            <a:endParaRPr lang="lt-LT"/>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38263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438981-9218-4C6C-84CF-64C20B0132D1}" type="datetimeFigureOut">
              <a:rPr lang="lt-LT" smtClean="0"/>
              <a:t>2018-03-19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10524645-8AD0-437B-8EC5-01C666E11B90}" type="slidenum">
              <a:rPr lang="lt-LT" smtClean="0"/>
              <a:t>‹#›</a:t>
            </a:fld>
            <a:endParaRPr lang="lt-LT"/>
          </a:p>
        </p:txBody>
      </p:sp>
    </p:spTree>
    <p:extLst>
      <p:ext uri="{BB962C8B-B14F-4D97-AF65-F5344CB8AC3E}">
        <p14:creationId xmlns:p14="http://schemas.microsoft.com/office/powerpoint/2010/main" val="417860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438981-9218-4C6C-84CF-64C20B0132D1}" type="datetimeFigureOut">
              <a:rPr lang="lt-LT" smtClean="0"/>
              <a:t>2018-03-19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10524645-8AD0-437B-8EC5-01C666E11B90}" type="slidenum">
              <a:rPr lang="lt-LT" smtClean="0"/>
              <a:t>‹#›</a:t>
            </a:fld>
            <a:endParaRPr lang="lt-LT"/>
          </a:p>
        </p:txBody>
      </p:sp>
    </p:spTree>
    <p:extLst>
      <p:ext uri="{BB962C8B-B14F-4D97-AF65-F5344CB8AC3E}">
        <p14:creationId xmlns:p14="http://schemas.microsoft.com/office/powerpoint/2010/main" val="2400728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438981-9218-4C6C-84CF-64C20B0132D1}" type="datetimeFigureOut">
              <a:rPr lang="lt-LT" smtClean="0"/>
              <a:t>2018-03-19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10524645-8AD0-437B-8EC5-01C666E11B90}" type="slidenum">
              <a:rPr lang="lt-LT" smtClean="0"/>
              <a:t>‹#›</a:t>
            </a:fld>
            <a:endParaRPr lang="lt-LT"/>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71725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1438981-9218-4C6C-84CF-64C20B0132D1}" type="datetimeFigureOut">
              <a:rPr lang="lt-LT" smtClean="0"/>
              <a:t>2018-03-19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10524645-8AD0-437B-8EC5-01C666E11B90}" type="slidenum">
              <a:rPr lang="lt-LT" smtClean="0"/>
              <a:t>‹#›</a:t>
            </a:fld>
            <a:endParaRPr lang="lt-LT"/>
          </a:p>
        </p:txBody>
      </p:sp>
    </p:spTree>
    <p:extLst>
      <p:ext uri="{BB962C8B-B14F-4D97-AF65-F5344CB8AC3E}">
        <p14:creationId xmlns:p14="http://schemas.microsoft.com/office/powerpoint/2010/main" val="29585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438981-9218-4C6C-84CF-64C20B0132D1}" type="datetimeFigureOut">
              <a:rPr lang="lt-LT" smtClean="0"/>
              <a:t>2018-03-19</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10524645-8AD0-437B-8EC5-01C666E11B90}" type="slidenum">
              <a:rPr lang="lt-LT" smtClean="0"/>
              <a:t>‹#›</a:t>
            </a:fld>
            <a:endParaRPr lang="lt-LT"/>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099521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438981-9218-4C6C-84CF-64C20B0132D1}" type="datetimeFigureOut">
              <a:rPr lang="lt-LT" smtClean="0"/>
              <a:t>2018-03-19</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10524645-8AD0-437B-8EC5-01C666E11B90}" type="slidenum">
              <a:rPr lang="lt-LT" smtClean="0"/>
              <a:t>‹#›</a:t>
            </a:fld>
            <a:endParaRPr lang="lt-LT"/>
          </a:p>
        </p:txBody>
      </p:sp>
    </p:spTree>
    <p:extLst>
      <p:ext uri="{BB962C8B-B14F-4D97-AF65-F5344CB8AC3E}">
        <p14:creationId xmlns:p14="http://schemas.microsoft.com/office/powerpoint/2010/main" val="3221930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438981-9218-4C6C-84CF-64C20B0132D1}" type="datetimeFigureOut">
              <a:rPr lang="lt-LT" smtClean="0"/>
              <a:t>2018-03-19</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10524645-8AD0-437B-8EC5-01C666E11B90}" type="slidenum">
              <a:rPr lang="lt-LT" smtClean="0"/>
              <a:t>‹#›</a:t>
            </a:fld>
            <a:endParaRPr lang="lt-LT"/>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86606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1438981-9218-4C6C-84CF-64C20B0132D1}" type="datetimeFigureOut">
              <a:rPr lang="lt-LT" smtClean="0"/>
              <a:t>2018-03-19</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10524645-8AD0-437B-8EC5-01C666E11B90}" type="slidenum">
              <a:rPr lang="lt-LT" smtClean="0"/>
              <a:t>‹#›</a:t>
            </a:fld>
            <a:endParaRPr lang="lt-LT"/>
          </a:p>
        </p:txBody>
      </p:sp>
    </p:spTree>
    <p:extLst>
      <p:ext uri="{BB962C8B-B14F-4D97-AF65-F5344CB8AC3E}">
        <p14:creationId xmlns:p14="http://schemas.microsoft.com/office/powerpoint/2010/main" val="342876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438981-9218-4C6C-84CF-64C20B0132D1}" type="datetimeFigureOut">
              <a:rPr lang="lt-LT" smtClean="0"/>
              <a:t>2018-03-19</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10524645-8AD0-437B-8EC5-01C666E11B90}" type="slidenum">
              <a:rPr lang="lt-LT" smtClean="0"/>
              <a:t>‹#›</a:t>
            </a:fld>
            <a:endParaRPr lang="lt-LT"/>
          </a:p>
        </p:txBody>
      </p:sp>
    </p:spTree>
    <p:extLst>
      <p:ext uri="{BB962C8B-B14F-4D97-AF65-F5344CB8AC3E}">
        <p14:creationId xmlns:p14="http://schemas.microsoft.com/office/powerpoint/2010/main" val="2959416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438981-9218-4C6C-84CF-64C20B0132D1}" type="datetimeFigureOut">
              <a:rPr lang="lt-LT" smtClean="0"/>
              <a:t>2018-03-19</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10524645-8AD0-437B-8EC5-01C666E11B90}" type="slidenum">
              <a:rPr lang="lt-LT" smtClean="0"/>
              <a:t>‹#›</a:t>
            </a:fld>
            <a:endParaRPr lang="lt-LT"/>
          </a:p>
        </p:txBody>
      </p:sp>
    </p:spTree>
    <p:extLst>
      <p:ext uri="{BB962C8B-B14F-4D97-AF65-F5344CB8AC3E}">
        <p14:creationId xmlns:p14="http://schemas.microsoft.com/office/powerpoint/2010/main" val="3430540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01438981-9218-4C6C-84CF-64C20B0132D1}" type="datetimeFigureOut">
              <a:rPr lang="lt-LT" smtClean="0"/>
              <a:t>2018-03-19</a:t>
            </a:fld>
            <a:endParaRPr lang="lt-LT"/>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10524645-8AD0-437B-8EC5-01C666E11B90}" type="slidenum">
              <a:rPr lang="lt-LT" smtClean="0"/>
              <a:t>‹#›</a:t>
            </a:fld>
            <a:endParaRPr lang="lt-LT"/>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18722262"/>
      </p:ext>
    </p:extLst>
  </p:cSld>
  <p:clrMap bg1="dk1" tx1="lt1" bg2="dk2" tx2="lt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t-LT" dirty="0" smtClean="0"/>
              <a:t>Sigitas Parulskis</a:t>
            </a:r>
            <a:endParaRPr lang="lt-LT" dirty="0"/>
          </a:p>
        </p:txBody>
      </p:sp>
    </p:spTree>
    <p:extLst>
      <p:ext uri="{BB962C8B-B14F-4D97-AF65-F5344CB8AC3E}">
        <p14:creationId xmlns:p14="http://schemas.microsoft.com/office/powerpoint/2010/main" val="4161141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1633" y="1464287"/>
            <a:ext cx="4619978" cy="4453187"/>
          </a:xfrm>
        </p:spPr>
        <p:txBody>
          <a:bodyPr>
            <a:noAutofit/>
          </a:bodyPr>
          <a:lstStyle/>
          <a:p>
            <a:pPr marL="0" indent="0">
              <a:buNone/>
            </a:pPr>
            <a:r>
              <a:rPr lang="lt-LT" sz="2400" b="1" dirty="0"/>
              <a:t>Sigitas Parulskis</a:t>
            </a:r>
            <a:r>
              <a:rPr lang="lt-LT" sz="2400" dirty="0"/>
              <a:t> </a:t>
            </a:r>
            <a:r>
              <a:rPr lang="lt-LT" sz="2400" dirty="0" smtClean="0"/>
              <a:t>gimė</a:t>
            </a:r>
            <a:r>
              <a:rPr lang="lt-LT" sz="2400" dirty="0"/>
              <a:t> 1965 m. vasario 10 d. </a:t>
            </a:r>
            <a:r>
              <a:rPr lang="lt-LT" sz="2400" dirty="0" smtClean="0"/>
              <a:t>Obeliuose.</a:t>
            </a:r>
          </a:p>
          <a:p>
            <a:pPr marL="0" indent="0">
              <a:buNone/>
            </a:pPr>
            <a:r>
              <a:rPr lang="lt-LT" sz="2400" dirty="0"/>
              <a:t>1990 m. Vilniaus universitete baigė lietuvių kalbą ir literatūrą</a:t>
            </a:r>
            <a:r>
              <a:rPr lang="lt-LT" sz="2400" dirty="0" smtClean="0"/>
              <a:t>.</a:t>
            </a:r>
          </a:p>
          <a:p>
            <a:pPr marL="0" indent="0">
              <a:buNone/>
            </a:pPr>
            <a:r>
              <a:rPr lang="lt-LT" sz="2400" dirty="0" smtClean="0"/>
              <a:t>Jis yra poetas</a:t>
            </a:r>
            <a:r>
              <a:rPr lang="lt-LT" sz="2400" dirty="0"/>
              <a:t>, eseistas, dramaturgas, kritikas, vertėjas</a:t>
            </a:r>
            <a:r>
              <a:rPr lang="lt-LT" sz="2400" dirty="0" smtClean="0"/>
              <a:t>. </a:t>
            </a:r>
          </a:p>
          <a:p>
            <a:pPr marL="0" indent="0">
              <a:buNone/>
            </a:pPr>
            <a:r>
              <a:rPr lang="lt-LT" sz="2400" dirty="0" smtClean="0"/>
              <a:t>Vilniaus universitete dėsto kūrybinį rašymą.</a:t>
            </a:r>
          </a:p>
        </p:txBody>
      </p:sp>
      <p:pic>
        <p:nvPicPr>
          <p:cNvPr id="1026" name="Picture 2" descr="Sigitas Parulsk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5380" y="1511918"/>
            <a:ext cx="4011477" cy="4357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009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7257" y="679269"/>
            <a:ext cx="8022882" cy="5370675"/>
          </a:xfrm>
        </p:spPr>
        <p:txBody>
          <a:bodyPr>
            <a:normAutofit/>
          </a:bodyPr>
          <a:lstStyle/>
          <a:p>
            <a:pPr marL="0" indent="0" algn="just">
              <a:buNone/>
            </a:pPr>
            <a:r>
              <a:rPr lang="lt-LT" sz="2800" dirty="0" smtClean="0"/>
              <a:t>Sigitas Parulskis yra modernus rašytojas. Jo grūbus stilius, keiksmažodžiai, kartais net labai vulgarūs žodžiai naudojami įvairioms mintims paslėpti. Neretai po šiuo grūbumu slypi itin gilūs tekstai, idėjos, pastebėjimai. Rašytojas siekia ne sukrėsti ar šokiruoti skaitytoją, jis siekia išbandyti skaitytojo sugebėjimą pažvelgti į jo kūrybą giliau. </a:t>
            </a:r>
            <a:endParaRPr lang="lt-LT" sz="2800" dirty="0"/>
          </a:p>
        </p:txBody>
      </p:sp>
    </p:spTree>
    <p:extLst>
      <p:ext uri="{BB962C8B-B14F-4D97-AF65-F5344CB8AC3E}">
        <p14:creationId xmlns:p14="http://schemas.microsoft.com/office/powerpoint/2010/main" val="3808044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2787" y="849086"/>
            <a:ext cx="7796540" cy="6008914"/>
          </a:xfrm>
        </p:spPr>
        <p:txBody>
          <a:bodyPr>
            <a:normAutofit/>
          </a:bodyPr>
          <a:lstStyle/>
          <a:p>
            <a:pPr marL="0" indent="0">
              <a:buNone/>
            </a:pPr>
            <a:r>
              <a:rPr lang="lt-LT" sz="2800" dirty="0" smtClean="0"/>
              <a:t>Parulskis yra išleidęs 16 knygų. </a:t>
            </a:r>
          </a:p>
          <a:p>
            <a:pPr marL="0" indent="0" algn="just">
              <a:buNone/>
            </a:pPr>
            <a:r>
              <a:rPr lang="lt-LT" sz="2800" dirty="0" smtClean="0"/>
              <a:t>Už </a:t>
            </a:r>
            <a:r>
              <a:rPr lang="lt-LT" sz="2800" dirty="0"/>
              <a:t>2002 m. išleistą romaną „Trys sekundės dangaus“ S. Parulskis gavo Lietuvos rašytojų sąjungos premiją. </a:t>
            </a:r>
            <a:endParaRPr lang="lt-LT" sz="2800" dirty="0" smtClean="0"/>
          </a:p>
          <a:p>
            <a:pPr marL="0" indent="0">
              <a:buNone/>
            </a:pPr>
            <a:r>
              <a:rPr lang="lt-LT" sz="2800" dirty="0" smtClean="0"/>
              <a:t>Jo </a:t>
            </a:r>
            <a:r>
              <a:rPr lang="lt-LT" sz="2800" dirty="0"/>
              <a:t>trumpų istorijų knyga „Sraigė su beisbolo lazda“ pripažinta geriausia 2007 m. lietuviška knyga suaugusiųjų kategorijoje</a:t>
            </a:r>
            <a:r>
              <a:rPr lang="lt-LT" sz="2800" dirty="0" smtClean="0"/>
              <a:t>. </a:t>
            </a:r>
          </a:p>
          <a:p>
            <a:pPr marL="0" indent="0">
              <a:buNone/>
            </a:pPr>
            <a:r>
              <a:rPr lang="lt-LT" sz="2800" dirty="0" smtClean="0"/>
              <a:t>Sigito Parulskio kūryba yra išversta į rusų, suomių, latvių, lenkų, čekų, prancūzų, vokiečių, graikų, slovėnų ir į kitas kalbas. </a:t>
            </a:r>
            <a:endParaRPr lang="lt-LT" sz="2800" dirty="0"/>
          </a:p>
          <a:p>
            <a:pPr marL="0" indent="0">
              <a:buNone/>
            </a:pPr>
            <a:endParaRPr lang="lt-LT" dirty="0"/>
          </a:p>
        </p:txBody>
      </p:sp>
    </p:spTree>
    <p:extLst>
      <p:ext uri="{BB962C8B-B14F-4D97-AF65-F5344CB8AC3E}">
        <p14:creationId xmlns:p14="http://schemas.microsoft.com/office/powerpoint/2010/main" val="2799928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1347" y="1712482"/>
            <a:ext cx="7796540" cy="3997828"/>
          </a:xfrm>
        </p:spPr>
        <p:txBody>
          <a:bodyPr>
            <a:normAutofit/>
          </a:bodyPr>
          <a:lstStyle/>
          <a:p>
            <a:pPr marL="0" indent="0">
              <a:buNone/>
            </a:pPr>
            <a:r>
              <a:rPr lang="lt-LT" sz="2800" b="1" i="1" dirty="0" smtClean="0"/>
              <a:t>„Negaliu </a:t>
            </a:r>
            <a:r>
              <a:rPr lang="lt-LT" sz="2800" b="1" i="1" dirty="0"/>
              <a:t>teigti, jog Šventąjį Raštą taip paprasta prilyginti žurnalams su nuogomis bobomis, bet tai, jog man iš esmės visuomet rūpėjo tik Dievas ir moteris, yra tiesa. Dvi temos, kuriomis viskas prasideda, iš kurių viskas atsiranda ir kuriomis viskas pasibaigia</a:t>
            </a:r>
            <a:r>
              <a:rPr lang="lt-LT" sz="2800" b="1" i="1" dirty="0" smtClean="0"/>
              <a:t>.“</a:t>
            </a:r>
            <a:endParaRPr lang="lt-LT" sz="2800" b="1" i="1" dirty="0"/>
          </a:p>
        </p:txBody>
      </p:sp>
    </p:spTree>
    <p:extLst>
      <p:ext uri="{BB962C8B-B14F-4D97-AF65-F5344CB8AC3E}">
        <p14:creationId xmlns:p14="http://schemas.microsoft.com/office/powerpoint/2010/main" val="2496501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0719" y="1647167"/>
            <a:ext cx="7796540" cy="3997828"/>
          </a:xfrm>
        </p:spPr>
        <p:txBody>
          <a:bodyPr>
            <a:normAutofit/>
          </a:bodyPr>
          <a:lstStyle/>
          <a:p>
            <a:pPr marL="0" indent="0">
              <a:buNone/>
            </a:pPr>
            <a:r>
              <a:rPr lang="en-US" sz="2800" b="1" i="1" dirty="0"/>
              <a:t>“I cannot state that comparing the Bible to magazines with nude women is so easy but the fact that I was always interested in God and woman is true. These two topics are the point everything begins from, everything exists and everything ends with.”</a:t>
            </a:r>
            <a:endParaRPr lang="lt-LT" sz="2800" dirty="0"/>
          </a:p>
        </p:txBody>
      </p:sp>
    </p:spTree>
    <p:extLst>
      <p:ext uri="{BB962C8B-B14F-4D97-AF65-F5344CB8AC3E}">
        <p14:creationId xmlns:p14="http://schemas.microsoft.com/office/powerpoint/2010/main" val="2675062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Sigito Parulskio kūrybos bruožai</a:t>
            </a:r>
            <a:endParaRPr lang="lt-LT" dirty="0"/>
          </a:p>
        </p:txBody>
      </p:sp>
      <p:sp>
        <p:nvSpPr>
          <p:cNvPr id="3" name="Content Placeholder 2"/>
          <p:cNvSpPr>
            <a:spLocks noGrp="1"/>
          </p:cNvSpPr>
          <p:nvPr>
            <p:ph idx="1"/>
          </p:nvPr>
        </p:nvSpPr>
        <p:spPr>
          <a:xfrm>
            <a:off x="2063168" y="1660179"/>
            <a:ext cx="8403934" cy="3997828"/>
          </a:xfrm>
        </p:spPr>
        <p:txBody>
          <a:bodyPr>
            <a:normAutofit/>
          </a:bodyPr>
          <a:lstStyle/>
          <a:p>
            <a:pPr marL="0" indent="0" algn="just">
              <a:buNone/>
            </a:pPr>
            <a:r>
              <a:rPr lang="lt-LT" sz="2400" dirty="0"/>
              <a:t>Mirties apmąstymai – Parulskio kūrybos teminis centras. Mirtis </a:t>
            </a:r>
            <a:r>
              <a:rPr lang="lt-LT" sz="2400" dirty="0" smtClean="0"/>
              <a:t>nuplėšia (nuplėšti – rip off) </a:t>
            </a:r>
            <a:r>
              <a:rPr lang="lt-LT" sz="2400" dirty="0"/>
              <a:t>kaukes, mirtis yra vienintelė </a:t>
            </a:r>
            <a:r>
              <a:rPr lang="lt-LT" sz="2400" dirty="0" smtClean="0"/>
              <a:t>nekintanti (unchanged) </a:t>
            </a:r>
            <a:r>
              <a:rPr lang="lt-LT" sz="2400" dirty="0"/>
              <a:t>vertybė, mirčiai priklauso </a:t>
            </a:r>
            <a:r>
              <a:rPr lang="lt-LT" sz="2400" dirty="0" smtClean="0"/>
              <a:t>tiesa. Eilėraščiuose vyrauja </a:t>
            </a:r>
            <a:r>
              <a:rPr lang="lt-LT" sz="2400" dirty="0"/>
              <a:t>Kristaus </a:t>
            </a:r>
            <a:r>
              <a:rPr lang="lt-LT" sz="2400" dirty="0"/>
              <a:t>nukryžiavimo (Crucifixion of </a:t>
            </a:r>
            <a:r>
              <a:rPr lang="lt-LT" sz="2400" dirty="0" smtClean="0"/>
              <a:t>Christ), </a:t>
            </a:r>
            <a:r>
              <a:rPr lang="lt-LT" sz="2400" dirty="0"/>
              <a:t>savo paties ir kitokios mirties scenos jungiamos su </a:t>
            </a:r>
            <a:r>
              <a:rPr lang="lt-LT" sz="2400" dirty="0" smtClean="0"/>
              <a:t>buitinėmis scenomis, </a:t>
            </a:r>
            <a:r>
              <a:rPr lang="lt-LT" sz="2400" dirty="0"/>
              <a:t>su </a:t>
            </a:r>
            <a:r>
              <a:rPr lang="lt-LT" sz="2400" dirty="0" smtClean="0"/>
              <a:t>ekspresyviais </a:t>
            </a:r>
            <a:r>
              <a:rPr lang="lt-LT" sz="2400" dirty="0"/>
              <a:t>gyvulių </a:t>
            </a:r>
            <a:r>
              <a:rPr lang="lt-LT" sz="2400" dirty="0" smtClean="0"/>
              <a:t>žudymo </a:t>
            </a:r>
            <a:r>
              <a:rPr lang="lt-LT" sz="2400" dirty="0"/>
              <a:t>vaizdais.</a:t>
            </a:r>
            <a:endParaRPr lang="lt-LT" sz="2400" dirty="0"/>
          </a:p>
        </p:txBody>
      </p:sp>
    </p:spTree>
    <p:extLst>
      <p:ext uri="{BB962C8B-B14F-4D97-AF65-F5344CB8AC3E}">
        <p14:creationId xmlns:p14="http://schemas.microsoft.com/office/powerpoint/2010/main" val="83632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Vaizdo medžiaga</a:t>
            </a:r>
            <a:endParaRPr lang="lt-LT" dirty="0"/>
          </a:p>
        </p:txBody>
      </p:sp>
      <p:sp>
        <p:nvSpPr>
          <p:cNvPr id="3" name="Content Placeholder 2"/>
          <p:cNvSpPr>
            <a:spLocks noGrp="1"/>
          </p:cNvSpPr>
          <p:nvPr>
            <p:ph idx="1"/>
          </p:nvPr>
        </p:nvSpPr>
        <p:spPr>
          <a:xfrm>
            <a:off x="2611808" y="706642"/>
            <a:ext cx="7796540" cy="3997828"/>
          </a:xfrm>
        </p:spPr>
        <p:txBody>
          <a:bodyPr/>
          <a:lstStyle/>
          <a:p>
            <a:r>
              <a:rPr lang="lt-LT" dirty="0"/>
              <a:t>http://www.poetryinternationalweb.net/pi/site/poem/item/14219/poem_org_video_left/poem_english/0</a:t>
            </a:r>
          </a:p>
        </p:txBody>
      </p:sp>
    </p:spTree>
    <p:extLst>
      <p:ext uri="{BB962C8B-B14F-4D97-AF65-F5344CB8AC3E}">
        <p14:creationId xmlns:p14="http://schemas.microsoft.com/office/powerpoint/2010/main" val="24628530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Madison</Template>
  <TotalTime>72</TotalTime>
  <Words>294</Words>
  <Application>Microsoft Office PowerPoint</Application>
  <PresentationFormat>Widescreen</PresentationFormat>
  <Paragraphs>16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MS Shell Dlg 2</vt:lpstr>
      <vt:lpstr>Wingdings</vt:lpstr>
      <vt:lpstr>Wingdings 3</vt:lpstr>
      <vt:lpstr>Madison</vt:lpstr>
      <vt:lpstr>Sigitas Parulskis</vt:lpstr>
      <vt:lpstr>PowerPoint Presentation</vt:lpstr>
      <vt:lpstr>PowerPoint Presentation</vt:lpstr>
      <vt:lpstr>PowerPoint Presentation</vt:lpstr>
      <vt:lpstr>PowerPoint Presentation</vt:lpstr>
      <vt:lpstr>PowerPoint Presentation</vt:lpstr>
      <vt:lpstr>Sigito Parulskio kūrybos bruožai</vt:lpstr>
      <vt:lpstr>Vaizdo medžiaga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Sigitas Parulskis</dc:title>
  <dc:creator>Vilmante Ivanauskaite</dc:creator>
  <cp:lastModifiedBy>Vilmante Ivanauskaite</cp:lastModifiedBy>
  <cp:revision>7</cp:revision>
  <dcterms:created xsi:type="dcterms:W3CDTF">2018-03-19T13:00:03Z</dcterms:created>
  <dcterms:modified xsi:type="dcterms:W3CDTF">2018-03-19T14:12:34Z</dcterms:modified>
</cp:coreProperties>
</file>