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480805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8600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2451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873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27367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1651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0021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259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216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329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493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6BD2082-E264-40C3-97C2-CE5B7C13B237}" type="datetimeFigureOut">
              <a:rPr lang="sk-SK" smtClean="0"/>
              <a:t>3.4.2018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EED81AE-9E57-45A2-BF4C-4B944B6DD5B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709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BCFF4-6DD5-41A5-8D59-6CF9BCCC13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08E1C3-AB31-4848-A1FB-FFCE7FDA54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85533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i="1" dirty="0"/>
              <a:t>danken + für +</a:t>
            </a:r>
            <a:r>
              <a:rPr lang="de-DE" sz="2400" i="1" dirty="0" err="1"/>
              <a:t>Akk</a:t>
            </a:r>
            <a:endParaRPr lang="de-DE" sz="2400" i="1" dirty="0"/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Ich </a:t>
            </a:r>
            <a:r>
              <a:rPr lang="de-DE" sz="2400" b="1" dirty="0"/>
              <a:t>danke</a:t>
            </a:r>
            <a:r>
              <a:rPr lang="de-DE" sz="2400" dirty="0"/>
              <a:t> dir </a:t>
            </a:r>
            <a:r>
              <a:rPr lang="de-DE" sz="2400" b="1" dirty="0"/>
              <a:t>für</a:t>
            </a:r>
            <a:r>
              <a:rPr lang="de-DE" sz="2400" dirty="0"/>
              <a:t> das hübsche Geschenk.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für</a:t>
            </a:r>
            <a:r>
              <a:rPr lang="de-DE" sz="2400" dirty="0"/>
              <a:t> dankt er?</a:t>
            </a:r>
          </a:p>
          <a:p>
            <a:endParaRPr lang="de-DE" sz="2400" dirty="0"/>
          </a:p>
          <a:p>
            <a:r>
              <a:rPr lang="de-DE" sz="2400" i="1" dirty="0"/>
              <a:t>denken + an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Ich </a:t>
            </a:r>
            <a:r>
              <a:rPr lang="de-DE" sz="2400" b="1" dirty="0"/>
              <a:t>denke</a:t>
            </a:r>
            <a:r>
              <a:rPr lang="de-DE" sz="2400" dirty="0"/>
              <a:t> oft </a:t>
            </a:r>
            <a:r>
              <a:rPr lang="de-DE" sz="2400" b="1" dirty="0"/>
              <a:t>an</a:t>
            </a:r>
            <a:r>
              <a:rPr lang="de-DE" sz="2400" dirty="0"/>
              <a:t> diesen Moment. Ich </a:t>
            </a:r>
            <a:r>
              <a:rPr lang="de-DE" sz="2400" b="1" dirty="0"/>
              <a:t>denke</a:t>
            </a:r>
            <a:r>
              <a:rPr lang="de-DE" sz="2400" dirty="0"/>
              <a:t> oft </a:t>
            </a:r>
            <a:r>
              <a:rPr lang="de-DE" sz="2400" b="1" dirty="0"/>
              <a:t>an</a:t>
            </a:r>
            <a:r>
              <a:rPr lang="de-DE" sz="2400" dirty="0"/>
              <a:t> dich.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an</a:t>
            </a:r>
            <a:r>
              <a:rPr lang="de-DE" sz="2400" dirty="0"/>
              <a:t> </a:t>
            </a:r>
            <a:r>
              <a:rPr lang="de-DE" sz="2400" b="1" dirty="0"/>
              <a:t>denkst</a:t>
            </a:r>
            <a:r>
              <a:rPr lang="de-DE" sz="2400" dirty="0"/>
              <a:t> du oft? </a:t>
            </a:r>
            <a:r>
              <a:rPr lang="de-DE" sz="2400" b="1" dirty="0"/>
              <a:t>An</a:t>
            </a:r>
            <a:r>
              <a:rPr lang="de-DE" sz="2400" dirty="0"/>
              <a:t> wen </a:t>
            </a:r>
            <a:r>
              <a:rPr lang="de-DE" sz="2400" b="1" dirty="0"/>
              <a:t>denkst</a:t>
            </a:r>
            <a:r>
              <a:rPr lang="de-DE" sz="2400" dirty="0"/>
              <a:t> du?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55789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i="1" dirty="0"/>
              <a:t>diskutieren + über + Akk.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Wir haben </a:t>
            </a:r>
            <a:r>
              <a:rPr lang="de-DE" sz="2400" b="1" dirty="0"/>
              <a:t>über</a:t>
            </a:r>
            <a:r>
              <a:rPr lang="de-DE" sz="2400" dirty="0"/>
              <a:t> die politische Situation in Großbritannien </a:t>
            </a:r>
            <a:r>
              <a:rPr lang="de-DE" sz="2400" b="1" dirty="0"/>
              <a:t>diskutiert</a:t>
            </a:r>
            <a:r>
              <a:rPr lang="de-DE" sz="2400" dirty="0"/>
              <a:t>. 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rüber</a:t>
            </a:r>
            <a:r>
              <a:rPr lang="de-DE" sz="2400" dirty="0"/>
              <a:t> habt ihr diskutiert?</a:t>
            </a:r>
          </a:p>
          <a:p>
            <a:endParaRPr lang="de-DE" sz="2400" dirty="0"/>
          </a:p>
          <a:p>
            <a:r>
              <a:rPr lang="de-DE" sz="2400" i="1" dirty="0" err="1"/>
              <a:t>jdn</a:t>
            </a:r>
            <a:r>
              <a:rPr lang="de-DE" sz="2400" i="1" dirty="0"/>
              <a:t>. einladen + zu + </a:t>
            </a:r>
            <a:r>
              <a:rPr lang="de-DE" sz="2400" i="1" dirty="0" err="1"/>
              <a:t>Akk</a:t>
            </a:r>
            <a:r>
              <a:rPr lang="de-DE" sz="2400" i="1" dirty="0"/>
              <a:t>+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Ich habe meine Schwester nicht </a:t>
            </a:r>
            <a:r>
              <a:rPr lang="de-DE" sz="2400" b="1" dirty="0"/>
              <a:t>zu</a:t>
            </a:r>
            <a:r>
              <a:rPr lang="de-DE" sz="2400" dirty="0"/>
              <a:t> meiner Hochzeit </a:t>
            </a:r>
            <a:r>
              <a:rPr lang="de-DE" sz="2400" b="1" dirty="0"/>
              <a:t>eingeladen</a:t>
            </a:r>
            <a:r>
              <a:rPr lang="de-DE" sz="2400" dirty="0"/>
              <a:t>!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zu</a:t>
            </a:r>
            <a:r>
              <a:rPr lang="de-DE" sz="2400" dirty="0"/>
              <a:t> wurde deine Schwester nicht </a:t>
            </a:r>
            <a:r>
              <a:rPr lang="de-DE" sz="2400" b="1" dirty="0"/>
              <a:t>eingeladen</a:t>
            </a:r>
            <a:r>
              <a:rPr lang="de-DE" sz="2400" dirty="0"/>
              <a:t>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1103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357F6-7E8B-43C8-A63E-9BED11A36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662E28-F6F2-4267-9B1E-ACC5569F2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Fragt man nach einer Person, gilt:</a:t>
            </a:r>
          </a:p>
          <a:p>
            <a:r>
              <a:rPr lang="de-DE" dirty="0"/>
              <a:t>- Für wen interessiert sich Thomas? - Er interessiert sich für Heike.</a:t>
            </a:r>
          </a:p>
          <a:p>
            <a:r>
              <a:rPr lang="de-DE" dirty="0"/>
              <a:t>- An wen denkst du? - Ich denke immer an meine verstorbene Mutter.</a:t>
            </a:r>
          </a:p>
          <a:p>
            <a:r>
              <a:rPr lang="de-DE" dirty="0"/>
              <a:t>- Mit wem hast du gestern getanzt? - Ich habe den ganzen Abend mit Frank getanzt.</a:t>
            </a:r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D3377836-0045-4014-9BB1-9D3135F2A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628722"/>
              </p:ext>
            </p:extLst>
          </p:nvPr>
        </p:nvGraphicFramePr>
        <p:xfrm>
          <a:off x="3159539" y="4771518"/>
          <a:ext cx="6025322" cy="10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322">
                  <a:extLst>
                    <a:ext uri="{9D8B030D-6E8A-4147-A177-3AD203B41FA5}">
                      <a16:colId xmlns:a16="http://schemas.microsoft.com/office/drawing/2014/main" val="1425695312"/>
                    </a:ext>
                  </a:extLst>
                </a:gridCol>
              </a:tblGrid>
              <a:tr h="54794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Akkusativ-Präposition + wen</a:t>
                      </a:r>
                      <a:endParaRPr lang="sk-S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908295"/>
                  </a:ext>
                </a:extLst>
              </a:tr>
              <a:tr h="547941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Dativ-Präposition + wem</a:t>
                      </a:r>
                      <a:endParaRPr lang="sk-SK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227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67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4779AC-8302-443C-BC99-96AE90AD8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99EDBD-F669-4B7B-8DE3-52153F8B8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Fragt man nach einer Sache, gilt:</a:t>
            </a:r>
          </a:p>
          <a:p>
            <a:r>
              <a:rPr lang="de-DE" dirty="0"/>
              <a:t>- Wofür interessiert sich Thomas? - Er interessiert sich für schnelle Autos.</a:t>
            </a:r>
          </a:p>
          <a:p>
            <a:r>
              <a:rPr lang="de-DE" dirty="0"/>
              <a:t>- Woran denkst du? - Ich denke immer an unseren Urlaub.</a:t>
            </a:r>
          </a:p>
          <a:p>
            <a:r>
              <a:rPr lang="de-DE" dirty="0"/>
              <a:t>- Womit machst du die Tür auf? - Natürlich mit dem Schlüssel.</a:t>
            </a:r>
            <a:endParaRPr lang="sk-SK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A28241AB-35ED-4DB3-8EA9-FED0A1479D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147171"/>
              </p:ext>
            </p:extLst>
          </p:nvPr>
        </p:nvGraphicFramePr>
        <p:xfrm>
          <a:off x="3159539" y="4771518"/>
          <a:ext cx="6025322" cy="1095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25322">
                  <a:extLst>
                    <a:ext uri="{9D8B030D-6E8A-4147-A177-3AD203B41FA5}">
                      <a16:colId xmlns:a16="http://schemas.microsoft.com/office/drawing/2014/main" val="1425695312"/>
                    </a:ext>
                  </a:extLst>
                </a:gridCol>
              </a:tblGrid>
              <a:tr h="1095882">
                <a:tc>
                  <a:txBody>
                    <a:bodyPr/>
                    <a:lstStyle/>
                    <a:p>
                      <a:pPr algn="ctr"/>
                      <a:r>
                        <a:rPr lang="de-DE" sz="2800" dirty="0"/>
                        <a:t>Wo(r) + Präposition</a:t>
                      </a:r>
                      <a:endParaRPr lang="sk-SK" sz="2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0908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198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53339"/>
          </a:xfrm>
        </p:spPr>
        <p:txBody>
          <a:bodyPr>
            <a:noAutofit/>
          </a:bodyPr>
          <a:lstStyle/>
          <a:p>
            <a:r>
              <a:rPr lang="de-DE" sz="2400" i="1" dirty="0"/>
              <a:t>abhängen + von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Das </a:t>
            </a:r>
            <a:r>
              <a:rPr lang="de-DE" sz="2400" b="1" dirty="0"/>
              <a:t>hängt</a:t>
            </a:r>
            <a:r>
              <a:rPr lang="de-DE" sz="2400" dirty="0"/>
              <a:t> ganz </a:t>
            </a:r>
            <a:r>
              <a:rPr lang="de-DE" sz="2400" b="1" dirty="0"/>
              <a:t>von</a:t>
            </a:r>
            <a:r>
              <a:rPr lang="de-DE" sz="2400" dirty="0"/>
              <a:t> deiner Entscheidung ab.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von</a:t>
            </a:r>
            <a:r>
              <a:rPr lang="de-DE" sz="2400" dirty="0"/>
              <a:t> </a:t>
            </a:r>
            <a:r>
              <a:rPr lang="de-DE" sz="2400" b="1" dirty="0"/>
              <a:t>hängt</a:t>
            </a:r>
            <a:r>
              <a:rPr lang="de-DE" sz="2400" dirty="0"/>
              <a:t> es ab?</a:t>
            </a:r>
          </a:p>
          <a:p>
            <a:endParaRPr lang="de-DE" sz="2400" dirty="0"/>
          </a:p>
          <a:p>
            <a:r>
              <a:rPr lang="de-DE" sz="2400" i="1" dirty="0"/>
              <a:t>Achten + auf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Sie </a:t>
            </a:r>
            <a:r>
              <a:rPr lang="de-DE" sz="2400" b="1" dirty="0"/>
              <a:t>achtet</a:t>
            </a:r>
            <a:r>
              <a:rPr lang="de-DE" sz="2400" dirty="0"/>
              <a:t> sehr </a:t>
            </a:r>
            <a:r>
              <a:rPr lang="de-DE" sz="2400" b="1" dirty="0"/>
              <a:t>auf</a:t>
            </a:r>
            <a:r>
              <a:rPr lang="de-DE" sz="2400" dirty="0"/>
              <a:t> ihre Ernährung. Sie </a:t>
            </a:r>
            <a:r>
              <a:rPr lang="de-DE" sz="2400" b="1" dirty="0"/>
              <a:t>achtet auf</a:t>
            </a:r>
            <a:r>
              <a:rPr lang="de-DE" sz="2400" dirty="0"/>
              <a:t> ihren Bruder.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auf</a:t>
            </a:r>
            <a:r>
              <a:rPr lang="de-DE" sz="2400" dirty="0"/>
              <a:t> achtet sie? </a:t>
            </a:r>
            <a:r>
              <a:rPr lang="de-DE" sz="2400" b="1" dirty="0"/>
              <a:t>Auf wen</a:t>
            </a:r>
            <a:r>
              <a:rPr lang="de-DE" sz="2400" dirty="0"/>
              <a:t> achtet sie?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78334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419600"/>
          </a:xfrm>
        </p:spPr>
        <p:txBody>
          <a:bodyPr>
            <a:noAutofit/>
          </a:bodyPr>
          <a:lstStyle/>
          <a:p>
            <a:r>
              <a:rPr lang="de-DE" sz="2400" i="1" dirty="0"/>
              <a:t>anfangen + mit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Wir können morgen </a:t>
            </a:r>
            <a:r>
              <a:rPr lang="de-DE" sz="2400" b="1" dirty="0"/>
              <a:t>mit</a:t>
            </a:r>
            <a:r>
              <a:rPr lang="de-DE" sz="2400" dirty="0"/>
              <a:t> dem Umzug </a:t>
            </a:r>
            <a:r>
              <a:rPr lang="de-DE" sz="2400" b="1" dirty="0"/>
              <a:t>anfangen</a:t>
            </a:r>
            <a:r>
              <a:rPr lang="de-DE" sz="2400" dirty="0"/>
              <a:t>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mit fangen</a:t>
            </a:r>
            <a:r>
              <a:rPr lang="de-DE" sz="2400" dirty="0"/>
              <a:t> wir morgen an?</a:t>
            </a:r>
          </a:p>
          <a:p>
            <a:endParaRPr lang="de-DE" sz="2400" dirty="0"/>
          </a:p>
          <a:p>
            <a:r>
              <a:rPr lang="de-DE" sz="2400" i="1" dirty="0"/>
              <a:t>sich ärgern+ über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Ich </a:t>
            </a:r>
            <a:r>
              <a:rPr lang="de-DE" sz="2400" b="1" dirty="0"/>
              <a:t>ärgere</a:t>
            </a:r>
            <a:r>
              <a:rPr lang="de-DE" sz="2400" dirty="0"/>
              <a:t> mich </a:t>
            </a:r>
            <a:r>
              <a:rPr lang="de-DE" sz="2400" b="1" dirty="0"/>
              <a:t>über</a:t>
            </a:r>
            <a:r>
              <a:rPr lang="de-DE" sz="2400" dirty="0"/>
              <a:t> das schlechte Wetter.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über ärgerst</a:t>
            </a:r>
            <a:r>
              <a:rPr lang="de-DE" sz="2400" dirty="0"/>
              <a:t> du dich?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4913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66591"/>
          </a:xfrm>
        </p:spPr>
        <p:txBody>
          <a:bodyPr>
            <a:noAutofit/>
          </a:bodyPr>
          <a:lstStyle/>
          <a:p>
            <a:r>
              <a:rPr lang="de-DE" sz="2400" i="1" dirty="0"/>
              <a:t>aufhören + mit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Du musst </a:t>
            </a:r>
            <a:r>
              <a:rPr lang="de-DE" sz="2400" b="1" dirty="0"/>
              <a:t>mit</a:t>
            </a:r>
            <a:r>
              <a:rPr lang="de-DE" sz="2400" dirty="0"/>
              <a:t> dem Rauchen </a:t>
            </a:r>
            <a:r>
              <a:rPr lang="de-DE" sz="2400" b="1" dirty="0"/>
              <a:t>aufhören</a:t>
            </a:r>
            <a:r>
              <a:rPr lang="de-DE" sz="2400" dirty="0"/>
              <a:t>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mit </a:t>
            </a:r>
            <a:r>
              <a:rPr lang="de-DE" sz="2400" dirty="0"/>
              <a:t>sollte ich </a:t>
            </a:r>
            <a:r>
              <a:rPr lang="de-DE" sz="2400" b="1" dirty="0"/>
              <a:t>aufhören</a:t>
            </a:r>
            <a:r>
              <a:rPr lang="de-DE" sz="2400" dirty="0"/>
              <a:t>?</a:t>
            </a:r>
          </a:p>
          <a:p>
            <a:endParaRPr lang="de-DE" sz="2400" dirty="0"/>
          </a:p>
          <a:p>
            <a:r>
              <a:rPr lang="de-DE" sz="2400" i="1" dirty="0"/>
              <a:t>aufpassen + auf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Eltern müssen </a:t>
            </a:r>
            <a:r>
              <a:rPr lang="de-DE" sz="2400" b="1" dirty="0"/>
              <a:t>auf</a:t>
            </a:r>
            <a:r>
              <a:rPr lang="de-DE" sz="2400" dirty="0"/>
              <a:t> ihre Kinder </a:t>
            </a:r>
            <a:r>
              <a:rPr lang="de-DE" sz="2400" b="1" dirty="0"/>
              <a:t>aufpassen</a:t>
            </a:r>
            <a:r>
              <a:rPr lang="de-DE" sz="2400" dirty="0"/>
              <a:t>.</a:t>
            </a:r>
          </a:p>
          <a:p>
            <a:r>
              <a:rPr lang="de-DE" sz="2400" dirty="0"/>
              <a:t>Frage: </a:t>
            </a:r>
            <a:r>
              <a:rPr lang="de-DE" sz="2400" b="1" dirty="0"/>
              <a:t>Auf</a:t>
            </a:r>
            <a:r>
              <a:rPr lang="de-DE" sz="2400" dirty="0"/>
              <a:t> </a:t>
            </a:r>
            <a:r>
              <a:rPr lang="de-DE" sz="2400" b="1" dirty="0"/>
              <a:t>wen</a:t>
            </a:r>
            <a:r>
              <a:rPr lang="de-DE" sz="2400" dirty="0"/>
              <a:t> müssen Eltern </a:t>
            </a:r>
            <a:r>
              <a:rPr lang="de-DE" sz="2400" b="1" dirty="0"/>
              <a:t>aufpassen</a:t>
            </a:r>
            <a:r>
              <a:rPr lang="de-DE" sz="2400" dirty="0"/>
              <a:t>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37014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75181"/>
            <a:ext cx="9601200" cy="4870175"/>
          </a:xfrm>
        </p:spPr>
        <p:txBody>
          <a:bodyPr>
            <a:noAutofit/>
          </a:bodyPr>
          <a:lstStyle/>
          <a:p>
            <a:r>
              <a:rPr lang="de-DE" sz="2400" i="1" dirty="0"/>
              <a:t>sich aufregen + über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Sie </a:t>
            </a:r>
            <a:r>
              <a:rPr lang="de-DE" sz="2400" b="1" dirty="0"/>
              <a:t>regt</a:t>
            </a:r>
            <a:r>
              <a:rPr lang="de-DE" sz="2400" dirty="0"/>
              <a:t> sich immer </a:t>
            </a:r>
            <a:r>
              <a:rPr lang="de-DE" sz="2400" b="1" dirty="0"/>
              <a:t>über</a:t>
            </a:r>
            <a:r>
              <a:rPr lang="de-DE" sz="2400" dirty="0"/>
              <a:t> den Lärm </a:t>
            </a:r>
            <a:r>
              <a:rPr lang="de-DE" sz="2400" b="1" dirty="0"/>
              <a:t>auf</a:t>
            </a:r>
            <a:r>
              <a:rPr lang="de-DE" sz="2400" dirty="0"/>
              <a:t>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rüber regt</a:t>
            </a:r>
            <a:r>
              <a:rPr lang="de-DE" sz="2400" dirty="0"/>
              <a:t> sie sich immer </a:t>
            </a:r>
            <a:r>
              <a:rPr lang="de-DE" sz="2400" b="1" dirty="0"/>
              <a:t>auf</a:t>
            </a:r>
            <a:r>
              <a:rPr lang="de-DE" sz="2400" dirty="0"/>
              <a:t>?</a:t>
            </a:r>
          </a:p>
          <a:p>
            <a:endParaRPr lang="de-DE" sz="2400" dirty="0"/>
          </a:p>
          <a:p>
            <a:r>
              <a:rPr lang="de-DE" sz="2400" i="1" dirty="0"/>
              <a:t>sich bedanken + bei + Dat.</a:t>
            </a:r>
          </a:p>
          <a:p>
            <a:r>
              <a:rPr lang="de-DE" sz="2400" i="1" dirty="0"/>
              <a:t>sich bedanken + für + Akk.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Paul </a:t>
            </a:r>
            <a:r>
              <a:rPr lang="de-DE" sz="2400" b="1" dirty="0"/>
              <a:t>bedankt</a:t>
            </a:r>
            <a:r>
              <a:rPr lang="de-DE" sz="2400" dirty="0"/>
              <a:t> sich </a:t>
            </a:r>
            <a:r>
              <a:rPr lang="de-DE" sz="2400" b="1" dirty="0"/>
              <a:t>bei</a:t>
            </a:r>
            <a:r>
              <a:rPr lang="de-DE" sz="2400" dirty="0"/>
              <a:t> Lisa </a:t>
            </a:r>
            <a:r>
              <a:rPr lang="de-DE" sz="2400" b="1" dirty="0"/>
              <a:t>für</a:t>
            </a:r>
            <a:r>
              <a:rPr lang="de-DE" sz="2400" dirty="0"/>
              <a:t> die Hilfe. </a:t>
            </a:r>
          </a:p>
          <a:p>
            <a:r>
              <a:rPr lang="de-DE" sz="2400" dirty="0"/>
              <a:t>Frage: </a:t>
            </a:r>
            <a:r>
              <a:rPr lang="de-DE" sz="2400" b="1" dirty="0"/>
              <a:t>Bei</a:t>
            </a:r>
            <a:r>
              <a:rPr lang="de-DE" sz="2400" dirty="0"/>
              <a:t> wem </a:t>
            </a:r>
            <a:r>
              <a:rPr lang="de-DE" sz="2400" b="1" dirty="0"/>
              <a:t>bedankt</a:t>
            </a:r>
            <a:r>
              <a:rPr lang="de-DE" sz="2400" dirty="0"/>
              <a:t> sich Paul? Und wo</a:t>
            </a:r>
            <a:r>
              <a:rPr lang="de-DE" sz="2400" b="1" dirty="0"/>
              <a:t>für</a:t>
            </a:r>
            <a:r>
              <a:rPr lang="de-DE" sz="2400" dirty="0"/>
              <a:t> </a:t>
            </a:r>
            <a:r>
              <a:rPr lang="de-DE" sz="2400" b="1" dirty="0"/>
              <a:t>bedankt</a:t>
            </a:r>
            <a:r>
              <a:rPr lang="de-DE" sz="2400" dirty="0"/>
              <a:t> er sich?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3061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638300"/>
            <a:ext cx="10449339" cy="5219700"/>
          </a:xfrm>
        </p:spPr>
        <p:txBody>
          <a:bodyPr>
            <a:noAutofit/>
          </a:bodyPr>
          <a:lstStyle/>
          <a:p>
            <a:r>
              <a:rPr lang="de-DE" sz="2400" i="1" dirty="0"/>
              <a:t>beginnen + mit + Dat.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Nächste Woche </a:t>
            </a:r>
            <a:r>
              <a:rPr lang="de-DE" sz="2400" b="1" dirty="0"/>
              <a:t>beginnen</a:t>
            </a:r>
            <a:r>
              <a:rPr lang="de-DE" sz="2400" dirty="0"/>
              <a:t> wir </a:t>
            </a:r>
            <a:r>
              <a:rPr lang="de-DE" sz="2400" b="1" dirty="0"/>
              <a:t>mit</a:t>
            </a:r>
            <a:r>
              <a:rPr lang="de-DE" sz="2400" dirty="0"/>
              <a:t> dem Passiv.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mit </a:t>
            </a:r>
            <a:r>
              <a:rPr lang="de-DE" sz="2400" dirty="0"/>
              <a:t>beginnen wir nächste Woche?</a:t>
            </a:r>
          </a:p>
          <a:p>
            <a:endParaRPr lang="de-DE" sz="2400" dirty="0"/>
          </a:p>
          <a:p>
            <a:r>
              <a:rPr lang="de-DE" sz="2400" i="1" dirty="0"/>
              <a:t>beklagen + über + Akk.</a:t>
            </a:r>
          </a:p>
          <a:p>
            <a:r>
              <a:rPr lang="de-DE" sz="2400" i="1" dirty="0"/>
              <a:t>beklagen + bei + Dat. 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Anna </a:t>
            </a:r>
            <a:r>
              <a:rPr lang="de-DE" sz="2400" b="1" dirty="0"/>
              <a:t>beklagt</a:t>
            </a:r>
            <a:r>
              <a:rPr lang="de-DE" sz="2400" dirty="0"/>
              <a:t> sich immer </a:t>
            </a:r>
            <a:r>
              <a:rPr lang="de-DE" sz="2400" b="1" dirty="0"/>
              <a:t>über</a:t>
            </a:r>
            <a:r>
              <a:rPr lang="de-DE" sz="2400" dirty="0"/>
              <a:t> das Wetter. Sie </a:t>
            </a:r>
            <a:r>
              <a:rPr lang="de-DE" sz="2400" b="1" dirty="0"/>
              <a:t>beklagt</a:t>
            </a:r>
            <a:r>
              <a:rPr lang="de-DE" sz="2400" dirty="0"/>
              <a:t> sich </a:t>
            </a:r>
            <a:r>
              <a:rPr lang="de-DE" sz="2400" b="1" dirty="0"/>
              <a:t>bei</a:t>
            </a:r>
            <a:r>
              <a:rPr lang="de-DE" sz="2400" dirty="0"/>
              <a:t> ihrer Mutter.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über beklagt</a:t>
            </a:r>
            <a:r>
              <a:rPr lang="de-DE" sz="2400" dirty="0"/>
              <a:t> sie sich? </a:t>
            </a:r>
            <a:r>
              <a:rPr lang="de-DE" sz="2400" b="1" dirty="0"/>
              <a:t>Bei</a:t>
            </a:r>
            <a:r>
              <a:rPr lang="de-DE" sz="2400" dirty="0"/>
              <a:t> wem </a:t>
            </a:r>
            <a:r>
              <a:rPr lang="de-DE" sz="2400" b="1" dirty="0"/>
              <a:t>beklagt</a:t>
            </a:r>
            <a:r>
              <a:rPr lang="de-DE" sz="2400" dirty="0"/>
              <a:t> sie sich?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43498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A6BC3-55A0-4D90-A2C1-0885AD53A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Verben mit Präpositionen I</a:t>
            </a:r>
            <a:endParaRPr lang="sk-SK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A673E3-87BF-4128-956C-1DD5B0FD8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i="1" dirty="0"/>
              <a:t>sich bewerben + um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Tina kann sich </a:t>
            </a:r>
            <a:r>
              <a:rPr lang="de-DE" sz="2400" b="1" dirty="0"/>
              <a:t>um</a:t>
            </a:r>
            <a:r>
              <a:rPr lang="de-DE" sz="2400" dirty="0"/>
              <a:t> den Job </a:t>
            </a:r>
            <a:r>
              <a:rPr lang="de-DE" sz="2400" b="1" dirty="0"/>
              <a:t>bewerben</a:t>
            </a:r>
            <a:r>
              <a:rPr lang="de-DE" sz="2400" dirty="0"/>
              <a:t>.</a:t>
            </a:r>
          </a:p>
          <a:p>
            <a:r>
              <a:rPr lang="de-DE" sz="2400" dirty="0"/>
              <a:t>Frage: Wo</a:t>
            </a:r>
            <a:r>
              <a:rPr lang="de-DE" sz="2400" b="1" dirty="0"/>
              <a:t>rum </a:t>
            </a:r>
            <a:r>
              <a:rPr lang="de-DE" sz="2400" dirty="0"/>
              <a:t>kann sich Tina </a:t>
            </a:r>
            <a:r>
              <a:rPr lang="de-DE" sz="2400" b="1" dirty="0"/>
              <a:t>bewerben</a:t>
            </a:r>
            <a:r>
              <a:rPr lang="de-DE" sz="2400" dirty="0"/>
              <a:t>?</a:t>
            </a:r>
          </a:p>
          <a:p>
            <a:endParaRPr lang="de-DE" sz="2400" dirty="0"/>
          </a:p>
          <a:p>
            <a:r>
              <a:rPr lang="de-DE" sz="2400" i="1" dirty="0"/>
              <a:t>bitten + um + Akk.</a:t>
            </a:r>
          </a:p>
          <a:p>
            <a:r>
              <a:rPr lang="de-DE" sz="2400" dirty="0"/>
              <a:t>Beispiel: </a:t>
            </a:r>
          </a:p>
          <a:p>
            <a:r>
              <a:rPr lang="de-DE" sz="2400" dirty="0"/>
              <a:t>Ich </a:t>
            </a:r>
            <a:r>
              <a:rPr lang="de-DE" sz="2400" b="1" dirty="0"/>
              <a:t>bitte</a:t>
            </a:r>
            <a:r>
              <a:rPr lang="de-DE" sz="2400" dirty="0"/>
              <a:t> dich </a:t>
            </a:r>
            <a:r>
              <a:rPr lang="de-DE" sz="2400" b="1" dirty="0"/>
              <a:t>um</a:t>
            </a:r>
            <a:r>
              <a:rPr lang="de-DE" sz="2400" dirty="0"/>
              <a:t> Entschuldigung.</a:t>
            </a:r>
          </a:p>
          <a:p>
            <a:r>
              <a:rPr lang="de-DE" sz="2400" dirty="0"/>
              <a:t>Frage: Wor</a:t>
            </a:r>
            <a:r>
              <a:rPr lang="de-DE" sz="2400" b="1" dirty="0"/>
              <a:t>um</a:t>
            </a:r>
            <a:r>
              <a:rPr lang="de-DE" sz="2400" dirty="0"/>
              <a:t> hat er mich </a:t>
            </a:r>
            <a:r>
              <a:rPr lang="de-DE" sz="2400" b="1" dirty="0"/>
              <a:t>gebeten</a:t>
            </a:r>
            <a:r>
              <a:rPr lang="de-DE" sz="2400" dirty="0"/>
              <a:t>?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71674893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283</TotalTime>
  <Words>587</Words>
  <Application>Microsoft Office PowerPoint</Application>
  <PresentationFormat>Širokoúhlá obrazovka</PresentationFormat>
  <Paragraphs>94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Franklin Gothic Book</vt:lpstr>
      <vt:lpstr>Oříznutí</vt:lpstr>
      <vt:lpstr>Verben mit Präpositionen I</vt:lpstr>
      <vt:lpstr>Prezentace aplikace PowerPoint</vt:lpstr>
      <vt:lpstr>Prezentace aplikace PowerPoint</vt:lpstr>
      <vt:lpstr>Verben mit Präpositionen I</vt:lpstr>
      <vt:lpstr>Verben mit Präpositionen I</vt:lpstr>
      <vt:lpstr>Verben mit Präpositionen I</vt:lpstr>
      <vt:lpstr>Verben mit Präpositionen I</vt:lpstr>
      <vt:lpstr>Verben mit Präpositionen I</vt:lpstr>
      <vt:lpstr>Verben mit Präpositionen I</vt:lpstr>
      <vt:lpstr>Verben mit Präpositionen I</vt:lpstr>
      <vt:lpstr>Verben mit Präpositionen 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Verben mit Präpositionen I</dc:title>
  <dc:creator>William Richter</dc:creator>
  <cp:lastModifiedBy>William Richter</cp:lastModifiedBy>
  <cp:revision>11</cp:revision>
  <dcterms:created xsi:type="dcterms:W3CDTF">2018-04-02T12:09:05Z</dcterms:created>
  <dcterms:modified xsi:type="dcterms:W3CDTF">2018-04-03T14:43:56Z</dcterms:modified>
</cp:coreProperties>
</file>