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6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14.4.2018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4519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14.4.2018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0225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14.4.2018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831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14.4.2018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905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14.4.2018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63001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14.4.2018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100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14.4.2018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2244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14.4.2018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257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14.4.2018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5334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14.4.2018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5660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14.4.2018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880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14.4.2018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441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BCFF4-6DD5-41A5-8D59-6CF9BCCC1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379887"/>
            <a:ext cx="8361229" cy="2098226"/>
          </a:xfrm>
        </p:spPr>
        <p:txBody>
          <a:bodyPr/>
          <a:lstStyle/>
          <a:p>
            <a:r>
              <a:rPr lang="de-DE" dirty="0"/>
              <a:t>Verben mit Präpositionen II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8553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B357F6-7E8B-43C8-A63E-9BED11A36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W-Fragen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662E28-F6F2-4267-9B1E-ACC5569F2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Fragt man nach </a:t>
            </a:r>
            <a:r>
              <a:rPr lang="de-DE" b="1" dirty="0"/>
              <a:t>einer Person</a:t>
            </a:r>
            <a:r>
              <a:rPr lang="de-DE" dirty="0"/>
              <a:t>, gilt:</a:t>
            </a:r>
          </a:p>
          <a:p>
            <a:r>
              <a:rPr lang="de-DE" dirty="0"/>
              <a:t>- </a:t>
            </a:r>
            <a:r>
              <a:rPr lang="de-DE" b="1" dirty="0"/>
              <a:t>Für</a:t>
            </a:r>
            <a:r>
              <a:rPr lang="de-DE" dirty="0"/>
              <a:t> </a:t>
            </a:r>
            <a:r>
              <a:rPr lang="de-DE" b="1" dirty="0"/>
              <a:t>wen</a:t>
            </a:r>
            <a:r>
              <a:rPr lang="de-DE" dirty="0"/>
              <a:t> interessiert sich Thomas? - Er interessiert sich </a:t>
            </a:r>
            <a:r>
              <a:rPr lang="de-DE" b="1" dirty="0"/>
              <a:t>für Heike</a:t>
            </a:r>
            <a:r>
              <a:rPr lang="de-DE" dirty="0"/>
              <a:t>.</a:t>
            </a:r>
          </a:p>
          <a:p>
            <a:r>
              <a:rPr lang="de-DE" dirty="0"/>
              <a:t>- </a:t>
            </a:r>
            <a:r>
              <a:rPr lang="de-DE" b="1" dirty="0"/>
              <a:t>An</a:t>
            </a:r>
            <a:r>
              <a:rPr lang="de-DE" dirty="0"/>
              <a:t> </a:t>
            </a:r>
            <a:r>
              <a:rPr lang="de-DE" b="1" dirty="0"/>
              <a:t>wen</a:t>
            </a:r>
            <a:r>
              <a:rPr lang="de-DE" dirty="0"/>
              <a:t> denkst du? - Ich denke immer </a:t>
            </a:r>
            <a:r>
              <a:rPr lang="de-DE" b="1" dirty="0"/>
              <a:t>an</a:t>
            </a:r>
            <a:r>
              <a:rPr lang="de-DE" dirty="0"/>
              <a:t> meine verstorbene </a:t>
            </a:r>
            <a:r>
              <a:rPr lang="de-DE" b="1" dirty="0"/>
              <a:t>Mutter</a:t>
            </a:r>
            <a:r>
              <a:rPr lang="de-DE" dirty="0"/>
              <a:t>.</a:t>
            </a:r>
          </a:p>
          <a:p>
            <a:r>
              <a:rPr lang="de-DE" dirty="0"/>
              <a:t>- </a:t>
            </a:r>
            <a:r>
              <a:rPr lang="de-DE" b="1" dirty="0"/>
              <a:t>Mit</a:t>
            </a:r>
            <a:r>
              <a:rPr lang="de-DE" dirty="0"/>
              <a:t> </a:t>
            </a:r>
            <a:r>
              <a:rPr lang="de-DE" b="1" dirty="0"/>
              <a:t>wem</a:t>
            </a:r>
            <a:r>
              <a:rPr lang="de-DE" dirty="0"/>
              <a:t> hast du gestern getanzt? - Ich habe den ganzen Abend </a:t>
            </a:r>
            <a:r>
              <a:rPr lang="de-DE" b="1" dirty="0"/>
              <a:t>mit</a:t>
            </a:r>
            <a:r>
              <a:rPr lang="de-DE" dirty="0"/>
              <a:t> </a:t>
            </a:r>
            <a:r>
              <a:rPr lang="de-DE" b="1" dirty="0"/>
              <a:t>Frank</a:t>
            </a:r>
            <a:r>
              <a:rPr lang="de-DE" dirty="0"/>
              <a:t> getanzt.</a:t>
            </a:r>
            <a:endParaRPr lang="sk-SK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3377836-0045-4014-9BB1-9D3135F2A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628722"/>
              </p:ext>
            </p:extLst>
          </p:nvPr>
        </p:nvGraphicFramePr>
        <p:xfrm>
          <a:off x="3159539" y="4771518"/>
          <a:ext cx="6025322" cy="1095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5322">
                  <a:extLst>
                    <a:ext uri="{9D8B030D-6E8A-4147-A177-3AD203B41FA5}">
                      <a16:colId xmlns:a16="http://schemas.microsoft.com/office/drawing/2014/main" val="1425695312"/>
                    </a:ext>
                  </a:extLst>
                </a:gridCol>
              </a:tblGrid>
              <a:tr h="547941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Akkusativ-Präposition + wen</a:t>
                      </a:r>
                      <a:endParaRPr lang="sk-SK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908295"/>
                  </a:ext>
                </a:extLst>
              </a:tr>
              <a:tr h="547941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Dativ-Präposition + wem</a:t>
                      </a:r>
                      <a:endParaRPr lang="sk-SK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227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677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4779AC-8302-443C-BC99-96AE90AD8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W-Fragen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99EDBD-F669-4B7B-8DE3-52153F8B8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Fragt man nach einer </a:t>
            </a:r>
            <a:r>
              <a:rPr lang="de-DE" b="1" u="sng" dirty="0"/>
              <a:t>Sache</a:t>
            </a:r>
            <a:r>
              <a:rPr lang="de-DE" b="1" dirty="0"/>
              <a:t>, </a:t>
            </a:r>
            <a:r>
              <a:rPr lang="de-DE" dirty="0"/>
              <a:t>gilt</a:t>
            </a:r>
            <a:r>
              <a:rPr lang="de-DE" b="1" dirty="0"/>
              <a:t>:</a:t>
            </a:r>
          </a:p>
          <a:p>
            <a:r>
              <a:rPr lang="de-DE" dirty="0"/>
              <a:t>- Wo</a:t>
            </a:r>
            <a:r>
              <a:rPr lang="de-DE" b="1" dirty="0"/>
              <a:t>für</a:t>
            </a:r>
            <a:r>
              <a:rPr lang="de-DE" dirty="0"/>
              <a:t> interessiert sich Thomas? - Er interessiert sich </a:t>
            </a:r>
            <a:r>
              <a:rPr lang="de-DE" b="1" dirty="0"/>
              <a:t>für schnelle Autos</a:t>
            </a:r>
            <a:r>
              <a:rPr lang="de-DE" dirty="0"/>
              <a:t>.</a:t>
            </a:r>
          </a:p>
          <a:p>
            <a:r>
              <a:rPr lang="de-DE" dirty="0"/>
              <a:t>- Wor</a:t>
            </a:r>
            <a:r>
              <a:rPr lang="de-DE" b="1" dirty="0"/>
              <a:t>an</a:t>
            </a:r>
            <a:r>
              <a:rPr lang="de-DE" dirty="0"/>
              <a:t> denkst du? - Ich denke immer </a:t>
            </a:r>
            <a:r>
              <a:rPr lang="de-DE" b="1" dirty="0"/>
              <a:t>an unseren Urlaub</a:t>
            </a:r>
            <a:r>
              <a:rPr lang="de-DE" dirty="0"/>
              <a:t>.</a:t>
            </a:r>
          </a:p>
          <a:p>
            <a:r>
              <a:rPr lang="de-DE" dirty="0"/>
              <a:t>- Wo</a:t>
            </a:r>
            <a:r>
              <a:rPr lang="de-DE" b="1" dirty="0"/>
              <a:t>mit</a:t>
            </a:r>
            <a:r>
              <a:rPr lang="de-DE" dirty="0"/>
              <a:t> machst du die Tür auf? - Natürlich </a:t>
            </a:r>
            <a:r>
              <a:rPr lang="de-DE" b="1" dirty="0"/>
              <a:t>mit dem Schlüssel</a:t>
            </a:r>
            <a:r>
              <a:rPr lang="de-DE" dirty="0"/>
              <a:t>.</a:t>
            </a:r>
            <a:endParaRPr lang="sk-SK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28241AB-35ED-4DB3-8EA9-FED0A1479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147171"/>
              </p:ext>
            </p:extLst>
          </p:nvPr>
        </p:nvGraphicFramePr>
        <p:xfrm>
          <a:off x="3159539" y="4771518"/>
          <a:ext cx="6025322" cy="1095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5322">
                  <a:extLst>
                    <a:ext uri="{9D8B030D-6E8A-4147-A177-3AD203B41FA5}">
                      <a16:colId xmlns:a16="http://schemas.microsoft.com/office/drawing/2014/main" val="1425695312"/>
                    </a:ext>
                  </a:extLst>
                </a:gridCol>
              </a:tblGrid>
              <a:tr h="1095882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Wo(r) + Präposition</a:t>
                      </a:r>
                      <a:endParaRPr lang="sk-SK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0908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98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70381"/>
            <a:ext cx="9601200" cy="5287619"/>
          </a:xfrm>
        </p:spPr>
        <p:txBody>
          <a:bodyPr>
            <a:noAutofit/>
          </a:bodyPr>
          <a:lstStyle/>
          <a:p>
            <a:r>
              <a:rPr lang="de-DE" sz="2400" i="1" dirty="0"/>
              <a:t>sich entscheiden + für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Ich </a:t>
            </a:r>
            <a:r>
              <a:rPr lang="de-DE" sz="2400" b="1" dirty="0"/>
              <a:t>entscheide</a:t>
            </a:r>
            <a:r>
              <a:rPr lang="de-DE" sz="2400" dirty="0"/>
              <a:t> mich </a:t>
            </a:r>
            <a:r>
              <a:rPr lang="de-DE" sz="2400" b="1" dirty="0"/>
              <a:t>für</a:t>
            </a:r>
            <a:r>
              <a:rPr lang="de-DE" sz="2400" dirty="0"/>
              <a:t> das rote Kleid.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für </a:t>
            </a:r>
            <a:r>
              <a:rPr lang="de-DE" sz="2400" dirty="0"/>
              <a:t>entscheidest du dich?</a:t>
            </a:r>
          </a:p>
          <a:p>
            <a:endParaRPr lang="de-DE" sz="2400" dirty="0"/>
          </a:p>
          <a:p>
            <a:r>
              <a:rPr lang="de-DE" sz="2400" i="1" dirty="0"/>
              <a:t>sich entschuldigen + für + Akk. </a:t>
            </a:r>
          </a:p>
          <a:p>
            <a:r>
              <a:rPr lang="de-DE" sz="2400" i="1" dirty="0"/>
              <a:t>sich entschuldigen + bei + Dat.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Bernd entschuldigt sich für die Verspätung. </a:t>
            </a:r>
          </a:p>
          <a:p>
            <a:r>
              <a:rPr lang="de-DE" sz="2400" dirty="0"/>
              <a:t>Ich muss mich bei meiner Mutter entschuldigen. 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für </a:t>
            </a:r>
            <a:r>
              <a:rPr lang="de-DE" sz="2400" dirty="0"/>
              <a:t>entschuldigt sich Bernd? </a:t>
            </a:r>
            <a:r>
              <a:rPr lang="de-DE" sz="2400" b="1" dirty="0"/>
              <a:t>Bei </a:t>
            </a:r>
            <a:r>
              <a:rPr lang="de-DE" sz="2400" dirty="0"/>
              <a:t>wem entschuldigt er sich?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978334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419600"/>
          </a:xfrm>
        </p:spPr>
        <p:txBody>
          <a:bodyPr>
            <a:noAutofit/>
          </a:bodyPr>
          <a:lstStyle/>
          <a:p>
            <a:r>
              <a:rPr lang="de-DE" sz="2400" i="1" dirty="0"/>
              <a:t>sich erholen + von + Dat.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Ich muss mich noch von dem Schock erholen.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von </a:t>
            </a:r>
            <a:r>
              <a:rPr lang="de-DE" sz="2400" dirty="0"/>
              <a:t>musst du dich erholen?</a:t>
            </a:r>
          </a:p>
          <a:p>
            <a:endParaRPr lang="de-DE" sz="2400" dirty="0"/>
          </a:p>
          <a:p>
            <a:r>
              <a:rPr lang="de-DE" sz="2400" i="1" dirty="0"/>
              <a:t>sich erinnern + an + Akk. 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Sie kann sich an nichts mehr erinnern.</a:t>
            </a:r>
          </a:p>
          <a:p>
            <a:r>
              <a:rPr lang="de-DE" sz="2400" dirty="0"/>
              <a:t>Frage: Wor</a:t>
            </a:r>
            <a:r>
              <a:rPr lang="de-DE" sz="2400" b="1" dirty="0"/>
              <a:t>an</a:t>
            </a:r>
            <a:r>
              <a:rPr lang="de-DE" sz="2400" dirty="0"/>
              <a:t> kann sie sich nicht mehr erinnern?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049139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66591"/>
          </a:xfrm>
        </p:spPr>
        <p:txBody>
          <a:bodyPr>
            <a:noAutofit/>
          </a:bodyPr>
          <a:lstStyle/>
          <a:p>
            <a:r>
              <a:rPr lang="de-DE" sz="2400" i="1" dirty="0"/>
              <a:t>erkranken + an + Dat.</a:t>
            </a:r>
            <a:r>
              <a:rPr lang="cs-CZ" sz="2400" i="1" dirty="0"/>
              <a:t> </a:t>
            </a:r>
            <a:r>
              <a:rPr lang="de-DE" sz="2400" i="1" dirty="0"/>
              <a:t>(krank werden)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Die Nachbarin ist </a:t>
            </a:r>
            <a:r>
              <a:rPr lang="de-DE" sz="2400" b="1" dirty="0"/>
              <a:t>an</a:t>
            </a:r>
            <a:r>
              <a:rPr lang="de-DE" sz="2400" dirty="0"/>
              <a:t> Krebs erkrankt.</a:t>
            </a:r>
          </a:p>
          <a:p>
            <a:r>
              <a:rPr lang="de-DE" sz="2400" dirty="0"/>
              <a:t>Frage: Wor</a:t>
            </a:r>
            <a:r>
              <a:rPr lang="de-DE" sz="2400" b="1" dirty="0"/>
              <a:t>an </a:t>
            </a:r>
            <a:r>
              <a:rPr lang="de-DE" sz="2400" dirty="0"/>
              <a:t>ist sie erkrankt?</a:t>
            </a:r>
          </a:p>
          <a:p>
            <a:endParaRPr lang="de-DE" sz="2400" dirty="0"/>
          </a:p>
          <a:p>
            <a:r>
              <a:rPr lang="de-DE" sz="2400" i="1" dirty="0"/>
              <a:t>erzählen + von + Dat. 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Wir haben ihr von dem neuen Haus erzählt.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von</a:t>
            </a:r>
            <a:r>
              <a:rPr lang="de-DE" sz="2400" dirty="0"/>
              <a:t> haben sie ihr erzählt?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37014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0381"/>
            <a:ext cx="9601200" cy="4870175"/>
          </a:xfrm>
        </p:spPr>
        <p:txBody>
          <a:bodyPr>
            <a:noAutofit/>
          </a:bodyPr>
          <a:lstStyle/>
          <a:p>
            <a:r>
              <a:rPr lang="de-DE" sz="2400" i="1" dirty="0"/>
              <a:t>fragen + nach + Dat.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Die Nachbarin hat nach dir gefragt. </a:t>
            </a:r>
          </a:p>
          <a:p>
            <a:r>
              <a:rPr lang="de-DE" sz="2400" dirty="0"/>
              <a:t>Frage: Nach wem hat die Nachbarin gefragt?</a:t>
            </a:r>
          </a:p>
          <a:p>
            <a:endParaRPr lang="de-DE" sz="2400" dirty="0"/>
          </a:p>
          <a:p>
            <a:r>
              <a:rPr lang="de-DE" sz="2400" i="1" dirty="0"/>
              <a:t>sich freuen + auf + Akk.</a:t>
            </a:r>
          </a:p>
          <a:p>
            <a:r>
              <a:rPr lang="de-DE" sz="2400" i="1" dirty="0"/>
              <a:t>sich freuen + über + Akk. 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Wir freuen uns alle auf den Urlaub. Sie freuen sich sehr über die Geschenke.</a:t>
            </a:r>
          </a:p>
          <a:p>
            <a:r>
              <a:rPr lang="de-DE" sz="2400" dirty="0"/>
              <a:t>Frage: Wor</a:t>
            </a:r>
            <a:r>
              <a:rPr lang="de-DE" sz="2400" b="1" dirty="0"/>
              <a:t>auf</a:t>
            </a:r>
            <a:r>
              <a:rPr lang="de-DE" sz="2400" dirty="0"/>
              <a:t> freut ihr euch? Wor</a:t>
            </a:r>
            <a:r>
              <a:rPr lang="de-DE" sz="2400" b="1" dirty="0"/>
              <a:t>über </a:t>
            </a:r>
            <a:r>
              <a:rPr lang="de-DE" sz="2400" dirty="0"/>
              <a:t>freuen sie sich? 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730613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638300"/>
            <a:ext cx="10449339" cy="5219700"/>
          </a:xfrm>
        </p:spPr>
        <p:txBody>
          <a:bodyPr>
            <a:noAutofit/>
          </a:bodyPr>
          <a:lstStyle/>
          <a:p>
            <a:r>
              <a:rPr lang="de-DE" sz="2400" i="1" dirty="0"/>
              <a:t>sich gewöhnen + an + Akk. 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Wir haben uns an das neue Auto bereits gewöhnt.</a:t>
            </a:r>
          </a:p>
          <a:p>
            <a:r>
              <a:rPr lang="de-DE" sz="2400" dirty="0"/>
              <a:t>Frage: Wor</a:t>
            </a:r>
            <a:r>
              <a:rPr lang="de-DE" sz="2400" b="1" dirty="0"/>
              <a:t>an</a:t>
            </a:r>
            <a:r>
              <a:rPr lang="de-DE" sz="2400" dirty="0"/>
              <a:t> haben sie sich bereits gewöhnt?</a:t>
            </a:r>
          </a:p>
          <a:p>
            <a:endParaRPr lang="de-DE" sz="2400" dirty="0"/>
          </a:p>
          <a:p>
            <a:r>
              <a:rPr lang="de-DE" sz="2400" i="1" dirty="0"/>
              <a:t>glauben + an + </a:t>
            </a:r>
            <a:r>
              <a:rPr lang="de-DE" sz="2400" i="1" dirty="0" err="1"/>
              <a:t>Akk</a:t>
            </a:r>
            <a:endParaRPr lang="de-DE" sz="2400" i="1" dirty="0"/>
          </a:p>
          <a:p>
            <a:r>
              <a:rPr lang="de-DE" sz="2400" dirty="0"/>
              <a:t>Beispiel:</a:t>
            </a:r>
          </a:p>
          <a:p>
            <a:r>
              <a:rPr lang="de-DE" sz="2400" dirty="0"/>
              <a:t>Wir glauben nicht an Geister.</a:t>
            </a:r>
          </a:p>
          <a:p>
            <a:r>
              <a:rPr lang="de-DE" sz="2400" dirty="0"/>
              <a:t>Frage: Wor</a:t>
            </a:r>
            <a:r>
              <a:rPr lang="de-DE" sz="2400" b="1" dirty="0"/>
              <a:t>an</a:t>
            </a:r>
            <a:r>
              <a:rPr lang="de-DE" sz="2400" dirty="0"/>
              <a:t> glaubt ihr nicht?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434980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40087"/>
          </a:xfrm>
        </p:spPr>
        <p:txBody>
          <a:bodyPr>
            <a:noAutofit/>
          </a:bodyPr>
          <a:lstStyle/>
          <a:p>
            <a:r>
              <a:rPr lang="de-DE" sz="2400" i="1" dirty="0"/>
              <a:t>sich handeln + um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Es handelt sich hierbei um eine verzwickte Situation. 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rum </a:t>
            </a:r>
            <a:r>
              <a:rPr lang="de-DE" sz="2400" dirty="0"/>
              <a:t>handelt es sich hierbei?</a:t>
            </a:r>
          </a:p>
          <a:p>
            <a:endParaRPr lang="de-DE" sz="2400" dirty="0"/>
          </a:p>
          <a:p>
            <a:r>
              <a:rPr lang="de-DE" sz="2400" i="1" dirty="0"/>
              <a:t>sich interessieren + für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Rebecca interessiert sich für Pferde.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für</a:t>
            </a:r>
            <a:r>
              <a:rPr lang="de-DE" sz="2400" dirty="0"/>
              <a:t> interessiert sie sich? 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71674893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5</TotalTime>
  <Words>482</Words>
  <Application>Microsoft Office PowerPoint</Application>
  <PresentationFormat>Širokoúhlá obrazovka</PresentationFormat>
  <Paragraphs>77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Franklin Gothic Book</vt:lpstr>
      <vt:lpstr>Oříznutí</vt:lpstr>
      <vt:lpstr>Verben mit Präpositionen II</vt:lpstr>
      <vt:lpstr>W-Fragen</vt:lpstr>
      <vt:lpstr>W-Fragen</vt:lpstr>
      <vt:lpstr>Verben mit Präpositionen II</vt:lpstr>
      <vt:lpstr>Verben mit Präpositionen II</vt:lpstr>
      <vt:lpstr>Verben mit Präpositionen II</vt:lpstr>
      <vt:lpstr>Verben mit Präpositionen II</vt:lpstr>
      <vt:lpstr>Verben mit Präpositionen II</vt:lpstr>
      <vt:lpstr>Verben mit Präpositionen 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Verben mit Präpositionen I</dc:title>
  <dc:creator>William Richter</dc:creator>
  <cp:lastModifiedBy>William Richter</cp:lastModifiedBy>
  <cp:revision>17</cp:revision>
  <dcterms:created xsi:type="dcterms:W3CDTF">2018-04-02T12:09:05Z</dcterms:created>
  <dcterms:modified xsi:type="dcterms:W3CDTF">2018-04-14T16:55:49Z</dcterms:modified>
</cp:coreProperties>
</file>