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62" r:id="rId3"/>
    <p:sldId id="263" r:id="rId4"/>
    <p:sldId id="268" r:id="rId5"/>
    <p:sldId id="269" r:id="rId6"/>
    <p:sldId id="271" r:id="rId7"/>
    <p:sldId id="267" r:id="rId8"/>
    <p:sldId id="272" r:id="rId9"/>
    <p:sldId id="274" r:id="rId10"/>
    <p:sldId id="275" r:id="rId11"/>
    <p:sldId id="27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8130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361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23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4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41695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72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62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86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19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5499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320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326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394D5C-8655-4196-B149-6115A4259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2379887"/>
            <a:ext cx="8361229" cy="2098226"/>
          </a:xfrm>
        </p:spPr>
        <p:txBody>
          <a:bodyPr/>
          <a:lstStyle/>
          <a:p>
            <a:r>
              <a:rPr lang="nl-NL" b="1" dirty="0" err="1">
                <a:solidFill>
                  <a:schemeClr val="bg1"/>
                </a:solidFill>
              </a:rPr>
              <a:t>Wortschatz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wetter</a:t>
            </a:r>
            <a:endParaRPr lang="sk-SK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7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3C272-1D59-498C-BBC9-25DE184D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e-DE" dirty="0"/>
              <a:t>Naturkatastrophen</a:t>
            </a:r>
            <a:endParaRPr lang="sk-SK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18E7EF-855D-4FF8-BD9E-47085AFC2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VÃ½sledek obrÃ¡zku pro hurricane">
            <a:extLst>
              <a:ext uri="{FF2B5EF4-FFF2-40B4-BE49-F238E27FC236}">
                <a16:creationId xmlns:a16="http://schemas.microsoft.com/office/drawing/2014/main" id="{41D10164-CF24-4E46-A487-5BCAEDDE2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89" y="2286000"/>
            <a:ext cx="5550011" cy="346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ek obrÃ¡zku pro tornado">
            <a:extLst>
              <a:ext uri="{FF2B5EF4-FFF2-40B4-BE49-F238E27FC236}">
                <a16:creationId xmlns:a16="http://schemas.microsoft.com/office/drawing/2014/main" id="{7FB1ECE2-A1C1-44E0-9B5E-A35347976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64326"/>
            <a:ext cx="5270389" cy="349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3B4BCD9E-6D12-49E3-8C1E-C73CD7D69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064956"/>
              </p:ext>
            </p:extLst>
          </p:nvPr>
        </p:nvGraphicFramePr>
        <p:xfrm>
          <a:off x="3024145" y="5847383"/>
          <a:ext cx="6626087" cy="70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6087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708624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chemeClr val="accent1"/>
                          </a:solidFill>
                        </a:rPr>
                        <a:t>der Wirbelsturm vs. der Hurrikan</a:t>
                      </a:r>
                      <a:endParaRPr lang="sk-SK" sz="32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3C272-1D59-498C-BBC9-25DE184D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e-DE" dirty="0"/>
              <a:t>Naturkatastrophen</a:t>
            </a:r>
            <a:endParaRPr lang="sk-SK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18E7EF-855D-4FF8-BD9E-47085AFC2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VÃ½sledek obrÃ¡zku pro dÃ¼rre">
            <a:extLst>
              <a:ext uri="{FF2B5EF4-FFF2-40B4-BE49-F238E27FC236}">
                <a16:creationId xmlns:a16="http://schemas.microsoft.com/office/drawing/2014/main" id="{F6726E01-679D-4970-BE3B-038323EE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86" y="2286000"/>
            <a:ext cx="5565913" cy="366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ek obrÃ¡zku pro Ã¼berschwemmung">
            <a:extLst>
              <a:ext uri="{FF2B5EF4-FFF2-40B4-BE49-F238E27FC236}">
                <a16:creationId xmlns:a16="http://schemas.microsoft.com/office/drawing/2014/main" id="{AB911EFC-0F66-43E2-A409-2C226F387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51" y="2322782"/>
            <a:ext cx="5486682" cy="363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96934341-6ADD-4B81-AE11-245DD6D9B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130237"/>
              </p:ext>
            </p:extLst>
          </p:nvPr>
        </p:nvGraphicFramePr>
        <p:xfrm>
          <a:off x="3153189" y="5991225"/>
          <a:ext cx="6626087" cy="70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6087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708624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chemeClr val="accent1"/>
                          </a:solidFill>
                        </a:rPr>
                        <a:t>die Überschwemmung vs. die Dürre</a:t>
                      </a:r>
                      <a:endParaRPr lang="sk-SK" sz="32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95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FB635-0484-427A-829D-A4C1BF3A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e-DE" dirty="0"/>
              <a:t>Niederschlagsformen</a:t>
            </a:r>
            <a:endParaRPr lang="sk-SK" dirty="0"/>
          </a:p>
        </p:txBody>
      </p:sp>
      <p:pic>
        <p:nvPicPr>
          <p:cNvPr id="7" name="Picture 4" descr="https://naturfotografen-forum.de/data/o/164/822190/image.jpg">
            <a:extLst>
              <a:ext uri="{FF2B5EF4-FFF2-40B4-BE49-F238E27FC236}">
                <a16:creationId xmlns:a16="http://schemas.microsoft.com/office/drawing/2014/main" id="{018D9D9E-0012-4B73-BF94-35568D36B4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171700"/>
            <a:ext cx="38100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titania-foto.com/wp-content/uploads/2016/11/regen-regentropfen-1280x853.jpg">
            <a:extLst>
              <a:ext uri="{FF2B5EF4-FFF2-40B4-BE49-F238E27FC236}">
                <a16:creationId xmlns:a16="http://schemas.microsoft.com/office/drawing/2014/main" id="{8CB6087F-8653-48DD-A08B-1D869992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153779"/>
            <a:ext cx="3657600" cy="24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ouvisejÃ­cÃ­ obrÃ¡zek">
            <a:extLst>
              <a:ext uri="{FF2B5EF4-FFF2-40B4-BE49-F238E27FC236}">
                <a16:creationId xmlns:a16="http://schemas.microsoft.com/office/drawing/2014/main" id="{EF8E8DB9-E146-400D-9FA6-876B498D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4" y="2171700"/>
            <a:ext cx="3998990" cy="24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C33D59F-A090-4BDB-99A2-623988226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421042"/>
              </p:ext>
            </p:extLst>
          </p:nvPr>
        </p:nvGraphicFramePr>
        <p:xfrm>
          <a:off x="874078" y="5000118"/>
          <a:ext cx="365760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1">
                  <a:extLst>
                    <a:ext uri="{9D8B030D-6E8A-4147-A177-3AD203B41FA5}">
                      <a16:colId xmlns:a16="http://schemas.microsoft.com/office/drawing/2014/main" val="3460354744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de-DE" sz="4400" dirty="0"/>
                        <a:t>der Hagel</a:t>
                      </a:r>
                      <a:endParaRPr lang="sk-SK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245215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F038DB9F-1794-4271-A1F7-D5896C3A0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364117"/>
              </p:ext>
            </p:extLst>
          </p:nvPr>
        </p:nvGraphicFramePr>
        <p:xfrm>
          <a:off x="4724400" y="5000118"/>
          <a:ext cx="365760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1">
                  <a:extLst>
                    <a:ext uri="{9D8B030D-6E8A-4147-A177-3AD203B41FA5}">
                      <a16:colId xmlns:a16="http://schemas.microsoft.com/office/drawing/2014/main" val="3460354744"/>
                    </a:ext>
                  </a:extLst>
                </a:gridCol>
              </a:tblGrid>
              <a:tr h="751325">
                <a:tc>
                  <a:txBody>
                    <a:bodyPr/>
                    <a:lstStyle/>
                    <a:p>
                      <a:pPr algn="ctr"/>
                      <a:r>
                        <a:rPr lang="de-DE" sz="4800" dirty="0"/>
                        <a:t>der Schnee</a:t>
                      </a:r>
                      <a:endParaRPr lang="sk-SK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245215"/>
                  </a:ext>
                </a:extLst>
              </a:tr>
            </a:tbl>
          </a:graphicData>
        </a:graphic>
      </p:graphicFrame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326C8EDD-FEE7-47F8-9E68-1333281C4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664122"/>
              </p:ext>
            </p:extLst>
          </p:nvPr>
        </p:nvGraphicFramePr>
        <p:xfrm>
          <a:off x="8534399" y="5000118"/>
          <a:ext cx="365760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1">
                  <a:extLst>
                    <a:ext uri="{9D8B030D-6E8A-4147-A177-3AD203B41FA5}">
                      <a16:colId xmlns:a16="http://schemas.microsoft.com/office/drawing/2014/main" val="3460354744"/>
                    </a:ext>
                  </a:extLst>
                </a:gridCol>
              </a:tblGrid>
              <a:tr h="751325">
                <a:tc>
                  <a:txBody>
                    <a:bodyPr/>
                    <a:lstStyle/>
                    <a:p>
                      <a:pPr algn="ctr"/>
                      <a:r>
                        <a:rPr lang="de-DE" sz="4800" dirty="0"/>
                        <a:t>der Regen</a:t>
                      </a:r>
                      <a:endParaRPr lang="sk-SK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245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28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FB635-0484-427A-829D-A4C1BF3A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e-DE" dirty="0"/>
              <a:t>Wetterbedingungen</a:t>
            </a:r>
            <a:endParaRPr lang="sk-SK" dirty="0"/>
          </a:p>
        </p:txBody>
      </p:sp>
      <p:pic>
        <p:nvPicPr>
          <p:cNvPr id="2052" name="Picture 4" descr="SouvisejÃ­cÃ­ obrÃ¡zek">
            <a:extLst>
              <a:ext uri="{FF2B5EF4-FFF2-40B4-BE49-F238E27FC236}">
                <a16:creationId xmlns:a16="http://schemas.microsoft.com/office/drawing/2014/main" id="{5608EE9E-A067-46BC-97C3-F171B4BD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37" y="1851860"/>
            <a:ext cx="5081595" cy="316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Ã½sledek obrÃ¡zku pro sonnenschein">
            <a:extLst>
              <a:ext uri="{FF2B5EF4-FFF2-40B4-BE49-F238E27FC236}">
                <a16:creationId xmlns:a16="http://schemas.microsoft.com/office/drawing/2014/main" id="{0689DC1E-1011-4844-8C69-5AD49499B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03" y="1851861"/>
            <a:ext cx="4545497" cy="31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Ã½sledek obrÃ¡zku pro Nebel">
            <a:extLst>
              <a:ext uri="{FF2B5EF4-FFF2-40B4-BE49-F238E27FC236}">
                <a16:creationId xmlns:a16="http://schemas.microsoft.com/office/drawing/2014/main" id="{C7701575-7C40-4366-AA45-F5788FDF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75" y="3924365"/>
            <a:ext cx="4343205" cy="289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96DA41A2-D99B-40BB-8EDA-CA01A585EBA0}"/>
              </a:ext>
            </a:extLst>
          </p:cNvPr>
          <p:cNvGraphicFramePr>
            <a:graphicFrameLocks noGrp="1"/>
          </p:cNvGraphicFramePr>
          <p:nvPr/>
        </p:nvGraphicFramePr>
        <p:xfrm>
          <a:off x="835187" y="5186680"/>
          <a:ext cx="294256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2560">
                  <a:extLst>
                    <a:ext uri="{9D8B030D-6E8A-4147-A177-3AD203B41FA5}">
                      <a16:colId xmlns:a16="http://schemas.microsoft.com/office/drawing/2014/main" val="14354067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Das Blitzeis / Glatteis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999305"/>
                  </a:ext>
                </a:extLst>
              </a:tr>
            </a:tbl>
          </a:graphicData>
        </a:graphic>
      </p:graphicFrame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59C964CD-669C-406B-9B7A-89CFE7C46DFD}"/>
              </a:ext>
            </a:extLst>
          </p:cNvPr>
          <p:cNvGraphicFramePr>
            <a:graphicFrameLocks noGrp="1"/>
          </p:cNvGraphicFramePr>
          <p:nvPr/>
        </p:nvGraphicFramePr>
        <p:xfrm>
          <a:off x="8938891" y="5186680"/>
          <a:ext cx="294256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2560">
                  <a:extLst>
                    <a:ext uri="{9D8B030D-6E8A-4147-A177-3AD203B41FA5}">
                      <a16:colId xmlns:a16="http://schemas.microsoft.com/office/drawing/2014/main" val="14354067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Der Sonnenschein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999305"/>
                  </a:ext>
                </a:extLst>
              </a:tr>
            </a:tbl>
          </a:graphicData>
        </a:graphic>
      </p:graphicFrame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AA2C69BB-965A-45F1-8874-135C4DE82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299549"/>
              </p:ext>
            </p:extLst>
          </p:nvPr>
        </p:nvGraphicFramePr>
        <p:xfrm>
          <a:off x="5770132" y="3467200"/>
          <a:ext cx="187334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348">
                  <a:extLst>
                    <a:ext uri="{9D8B030D-6E8A-4147-A177-3AD203B41FA5}">
                      <a16:colId xmlns:a16="http://schemas.microsoft.com/office/drawing/2014/main" val="14354067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Der Nebel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999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81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FB635-0484-427A-829D-A4C1BF3A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de-DE" dirty="0"/>
              <a:t>Stürme (</a:t>
            </a:r>
            <a:r>
              <a:rPr lang="de-DE" dirty="0" err="1"/>
              <a:t>sg</a:t>
            </a:r>
            <a:r>
              <a:rPr lang="de-DE" dirty="0"/>
              <a:t>. der Sturm)</a:t>
            </a:r>
            <a:endParaRPr lang="sk-SK" dirty="0"/>
          </a:p>
        </p:txBody>
      </p:sp>
      <p:pic>
        <p:nvPicPr>
          <p:cNvPr id="5124" name="Picture 4" descr="VÃ½sledek obrÃ¡zku pro snowstorm">
            <a:extLst>
              <a:ext uri="{FF2B5EF4-FFF2-40B4-BE49-F238E27FC236}">
                <a16:creationId xmlns:a16="http://schemas.microsoft.com/office/drawing/2014/main" id="{CC323D96-6CF9-48A7-9B1E-64B39E55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91" y="1315197"/>
            <a:ext cx="4991809" cy="262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ouvisejÃ­cÃ­ obrÃ¡zek">
            <a:extLst>
              <a:ext uri="{FF2B5EF4-FFF2-40B4-BE49-F238E27FC236}">
                <a16:creationId xmlns:a16="http://schemas.microsoft.com/office/drawing/2014/main" id="{57FFCE1D-D948-4E8F-BAA7-EA024E550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67" y="1315196"/>
            <a:ext cx="4483202" cy="262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Ã½sledek obrÃ¡zku pro rainstorm">
            <a:extLst>
              <a:ext uri="{FF2B5EF4-FFF2-40B4-BE49-F238E27FC236}">
                <a16:creationId xmlns:a16="http://schemas.microsoft.com/office/drawing/2014/main" id="{DEE6B7B9-FAC9-484D-A908-A4012979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14" y="3935895"/>
            <a:ext cx="4962646" cy="29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ouvisejÃ­cÃ­ obrÃ¡zek">
            <a:extLst>
              <a:ext uri="{FF2B5EF4-FFF2-40B4-BE49-F238E27FC236}">
                <a16:creationId xmlns:a16="http://schemas.microsoft.com/office/drawing/2014/main" id="{8AD87AEE-0A8F-4B91-ABAB-991676378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12" y="3935895"/>
            <a:ext cx="4483202" cy="29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407A3984-74D3-4B57-B575-0B0057AE3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472939"/>
              </p:ext>
            </p:extLst>
          </p:nvPr>
        </p:nvGraphicFramePr>
        <p:xfrm>
          <a:off x="1467963" y="3406176"/>
          <a:ext cx="2959809" cy="420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809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420021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der Sandsturm</a:t>
                      </a:r>
                      <a:endParaRPr lang="sk-S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369FCD5C-C52B-414D-BD4B-F25265DFF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592280"/>
              </p:ext>
            </p:extLst>
          </p:nvPr>
        </p:nvGraphicFramePr>
        <p:xfrm>
          <a:off x="2749108" y="6236803"/>
          <a:ext cx="2959809" cy="420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809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420021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das Gewitter</a:t>
                      </a:r>
                      <a:endParaRPr lang="sk-S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69BAAEE6-2ED5-4884-92C0-82D167817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352020"/>
              </p:ext>
            </p:extLst>
          </p:nvPr>
        </p:nvGraphicFramePr>
        <p:xfrm>
          <a:off x="8216190" y="3383721"/>
          <a:ext cx="2959809" cy="420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809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420021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der Schneesturm</a:t>
                      </a:r>
                      <a:endParaRPr lang="sk-S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56780ED7-9191-40C2-A071-B511EA2EA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833808"/>
              </p:ext>
            </p:extLst>
          </p:nvPr>
        </p:nvGraphicFramePr>
        <p:xfrm>
          <a:off x="7583841" y="6227969"/>
          <a:ext cx="2959809" cy="420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809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420021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der Regensturm</a:t>
                      </a:r>
                      <a:endParaRPr lang="sk-S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21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FF92A1-F933-4741-B1D6-C257EAFF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e-DE" dirty="0"/>
              <a:t>Der Himmel</a:t>
            </a:r>
            <a:endParaRPr lang="sk-SK" dirty="0"/>
          </a:p>
        </p:txBody>
      </p:sp>
      <p:pic>
        <p:nvPicPr>
          <p:cNvPr id="7170" name="Picture 2" descr="VÃ½sledek obrÃ¡zku pro wolkenlos">
            <a:extLst>
              <a:ext uri="{FF2B5EF4-FFF2-40B4-BE49-F238E27FC236}">
                <a16:creationId xmlns:a16="http://schemas.microsoft.com/office/drawing/2014/main" id="{8BCDB598-6696-46F0-8B1E-84E27EB8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44" y="496957"/>
            <a:ext cx="3909391" cy="29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Ã½sledek obrÃ¡zku pro heiterer himmel">
            <a:extLst>
              <a:ext uri="{FF2B5EF4-FFF2-40B4-BE49-F238E27FC236}">
                <a16:creationId xmlns:a16="http://schemas.microsoft.com/office/drawing/2014/main" id="{720FB87D-24EB-4F37-AB9F-903917AD7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41" y="496957"/>
            <a:ext cx="3436316" cy="29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Ã½sledek obrÃ¡zku pro wolkig">
            <a:extLst>
              <a:ext uri="{FF2B5EF4-FFF2-40B4-BE49-F238E27FC236}">
                <a16:creationId xmlns:a16="http://schemas.microsoft.com/office/drawing/2014/main" id="{312884A2-CF25-497B-AA47-214927C0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41" y="4162838"/>
            <a:ext cx="4532243" cy="25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VÃ½sledek obrÃ¡zku pro bewÃ¶lkt">
            <a:extLst>
              <a:ext uri="{FF2B5EF4-FFF2-40B4-BE49-F238E27FC236}">
                <a16:creationId xmlns:a16="http://schemas.microsoft.com/office/drawing/2014/main" id="{4838E4F0-0072-4467-AD12-DC00EFBE3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29880"/>
            <a:ext cx="5698435" cy="276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7B3A3321-EFED-4E05-B4AC-F89566B79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857360"/>
              </p:ext>
            </p:extLst>
          </p:nvPr>
        </p:nvGraphicFramePr>
        <p:xfrm>
          <a:off x="1108894" y="3585908"/>
          <a:ext cx="2959809" cy="420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809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420021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heiter</a:t>
                      </a:r>
                      <a:endParaRPr lang="sk-S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2481510E-2120-42C8-B861-9E92D282CA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467791"/>
              </p:ext>
            </p:extLst>
          </p:nvPr>
        </p:nvGraphicFramePr>
        <p:xfrm>
          <a:off x="1656857" y="6151032"/>
          <a:ext cx="2959809" cy="420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809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420021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wolkig</a:t>
                      </a:r>
                      <a:endParaRPr lang="sk-S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0445199A-22D3-4DB4-8408-A833E94B3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159536"/>
              </p:ext>
            </p:extLst>
          </p:nvPr>
        </p:nvGraphicFramePr>
        <p:xfrm>
          <a:off x="8359834" y="2800717"/>
          <a:ext cx="2959809" cy="420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809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420021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wolkenlos</a:t>
                      </a:r>
                      <a:endParaRPr lang="sk-S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92B52F04-463C-4096-8FA5-F6154E0BF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699613"/>
              </p:ext>
            </p:extLst>
          </p:nvPr>
        </p:nvGraphicFramePr>
        <p:xfrm>
          <a:off x="7465312" y="5941021"/>
          <a:ext cx="2959809" cy="420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809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420021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bewölkt</a:t>
                      </a:r>
                      <a:endParaRPr lang="sk-S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44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eiszapfen">
            <a:extLst>
              <a:ext uri="{FF2B5EF4-FFF2-40B4-BE49-F238E27FC236}">
                <a16:creationId xmlns:a16="http://schemas.microsoft.com/office/drawing/2014/main" id="{A0339AE5-B041-4D82-B89A-AABCBFDC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36" y="1393135"/>
            <a:ext cx="3922070" cy="275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ouvisejÃ­cÃ­ obrÃ¡zek">
            <a:extLst>
              <a:ext uri="{FF2B5EF4-FFF2-40B4-BE49-F238E27FC236}">
                <a16:creationId xmlns:a16="http://schemas.microsoft.com/office/drawing/2014/main" id="{6695D343-FC98-4A9F-89CB-0B5EC5A73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1" y="1393135"/>
            <a:ext cx="5618921" cy="31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Ã½sledek obrÃ¡zku pro morgentau">
            <a:extLst>
              <a:ext uri="{FF2B5EF4-FFF2-40B4-BE49-F238E27FC236}">
                <a16:creationId xmlns:a16="http://schemas.microsoft.com/office/drawing/2014/main" id="{4F4A848A-1382-40A8-92A3-802A5AD03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13" y="3931920"/>
            <a:ext cx="3617843" cy="27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Ã½sledek obrÃ¡zku pro frost">
            <a:extLst>
              <a:ext uri="{FF2B5EF4-FFF2-40B4-BE49-F238E27FC236}">
                <a16:creationId xmlns:a16="http://schemas.microsoft.com/office/drawing/2014/main" id="{F1751AF5-7C30-4AA0-8FA4-46C5CB3B8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63" y="3931920"/>
            <a:ext cx="4724241" cy="265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ECB2363-0D05-4728-B268-83827AB5E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981449"/>
              </p:ext>
            </p:extLst>
          </p:nvPr>
        </p:nvGraphicFramePr>
        <p:xfrm>
          <a:off x="2612039" y="3329610"/>
          <a:ext cx="1985104" cy="60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104">
                  <a:extLst>
                    <a:ext uri="{9D8B030D-6E8A-4147-A177-3AD203B41FA5}">
                      <a16:colId xmlns:a16="http://schemas.microsoft.com/office/drawing/2014/main" val="1143240890"/>
                    </a:ext>
                  </a:extLst>
                </a:gridCol>
              </a:tblGrid>
              <a:tr h="60231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die Pfütze</a:t>
                      </a:r>
                      <a:endParaRPr lang="sk-SK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201659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E22415F6-1118-4A4B-AB8D-87B08092E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114452"/>
              </p:ext>
            </p:extLst>
          </p:nvPr>
        </p:nvGraphicFramePr>
        <p:xfrm>
          <a:off x="3377431" y="5675575"/>
          <a:ext cx="1985104" cy="60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104">
                  <a:extLst>
                    <a:ext uri="{9D8B030D-6E8A-4147-A177-3AD203B41FA5}">
                      <a16:colId xmlns:a16="http://schemas.microsoft.com/office/drawing/2014/main" val="1143240890"/>
                    </a:ext>
                  </a:extLst>
                </a:gridCol>
              </a:tblGrid>
              <a:tr h="60231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der Frost</a:t>
                      </a:r>
                      <a:endParaRPr lang="sk-SK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201659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B2ECF930-7214-4852-801C-A0D19AE18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997982"/>
              </p:ext>
            </p:extLst>
          </p:nvPr>
        </p:nvGraphicFramePr>
        <p:xfrm>
          <a:off x="7906282" y="5871045"/>
          <a:ext cx="1985104" cy="60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104">
                  <a:extLst>
                    <a:ext uri="{9D8B030D-6E8A-4147-A177-3AD203B41FA5}">
                      <a16:colId xmlns:a16="http://schemas.microsoft.com/office/drawing/2014/main" val="1143240890"/>
                    </a:ext>
                  </a:extLst>
                </a:gridCol>
              </a:tblGrid>
              <a:tr h="60231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der Tau</a:t>
                      </a:r>
                      <a:endParaRPr lang="sk-SK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201659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4A92DD6A-DD57-44BC-9CED-5BD2662E6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78257"/>
              </p:ext>
            </p:extLst>
          </p:nvPr>
        </p:nvGraphicFramePr>
        <p:xfrm>
          <a:off x="8913319" y="3157663"/>
          <a:ext cx="1985104" cy="60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104">
                  <a:extLst>
                    <a:ext uri="{9D8B030D-6E8A-4147-A177-3AD203B41FA5}">
                      <a16:colId xmlns:a16="http://schemas.microsoft.com/office/drawing/2014/main" val="1143240890"/>
                    </a:ext>
                  </a:extLst>
                </a:gridCol>
              </a:tblGrid>
              <a:tr h="60231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der Eiszapfen</a:t>
                      </a:r>
                      <a:endParaRPr lang="sk-SK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201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9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0B15C-EF6E-411D-92ED-EDBF3741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e-DE" dirty="0"/>
              <a:t>Naturkatastrophen</a:t>
            </a:r>
            <a:endParaRPr lang="sk-SK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DB3F15-0DC4-4A89-B84C-1276DE560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 descr="VÃ½sledek obrÃ¡zku pro erdbeben">
            <a:extLst>
              <a:ext uri="{FF2B5EF4-FFF2-40B4-BE49-F238E27FC236}">
                <a16:creationId xmlns:a16="http://schemas.microsoft.com/office/drawing/2014/main" id="{B7B727A4-3990-4A67-A44E-2F50E4231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3" y="2286000"/>
            <a:ext cx="5731359" cy="321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uvisejÃ­cÃ­ obrÃ¡zek">
            <a:extLst>
              <a:ext uri="{FF2B5EF4-FFF2-40B4-BE49-F238E27FC236}">
                <a16:creationId xmlns:a16="http://schemas.microsoft.com/office/drawing/2014/main" id="{9F4BC590-396C-4343-8F38-A63088FB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286000"/>
            <a:ext cx="5772150" cy="321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11259CF9-E5EC-472D-B808-8C1F7DC93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699122"/>
              </p:ext>
            </p:extLst>
          </p:nvPr>
        </p:nvGraphicFramePr>
        <p:xfrm>
          <a:off x="2796209" y="5771690"/>
          <a:ext cx="6626087" cy="70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6087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708624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chemeClr val="accent1"/>
                          </a:solidFill>
                        </a:rPr>
                        <a:t>das Erdbeben (mit dem Epizentrum)</a:t>
                      </a:r>
                      <a:endParaRPr lang="sk-SK" sz="32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24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3C272-1D59-498C-BBC9-25DE184D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e-DE" dirty="0"/>
              <a:t>Naturkatastrophen</a:t>
            </a:r>
            <a:endParaRPr lang="sk-SK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18E7EF-855D-4FF8-BD9E-47085AFC2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2" name="Picture 4" descr="VÃ½sledek obrÃ¡zku pro vulkanausbruch">
            <a:extLst>
              <a:ext uri="{FF2B5EF4-FFF2-40B4-BE49-F238E27FC236}">
                <a16:creationId xmlns:a16="http://schemas.microsoft.com/office/drawing/2014/main" id="{DA7E045E-9305-41CD-8A7B-3143F86F0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02" y="1682483"/>
            <a:ext cx="8088796" cy="43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AA7431BA-3A2F-43D1-B477-2079319B8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369057"/>
              </p:ext>
            </p:extLst>
          </p:nvPr>
        </p:nvGraphicFramePr>
        <p:xfrm>
          <a:off x="2782956" y="5704210"/>
          <a:ext cx="6626087" cy="70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6087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708624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chemeClr val="accent1"/>
                          </a:solidFill>
                        </a:rPr>
                        <a:t>der Vulkanausbruch </a:t>
                      </a:r>
                      <a:endParaRPr lang="sk-SK" sz="32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476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3C272-1D59-498C-BBC9-25DE184D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e-DE" dirty="0"/>
              <a:t>Naturkatastrophen</a:t>
            </a:r>
            <a:endParaRPr lang="sk-SK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18E7EF-855D-4FF8-BD9E-47085AFC2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VÃ½sledek obrÃ¡zku pro lawine">
            <a:extLst>
              <a:ext uri="{FF2B5EF4-FFF2-40B4-BE49-F238E27FC236}">
                <a16:creationId xmlns:a16="http://schemas.microsoft.com/office/drawing/2014/main" id="{585314FD-582C-4181-A2E3-D6D8576CF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286000"/>
            <a:ext cx="56197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erdrutsch">
            <a:extLst>
              <a:ext uri="{FF2B5EF4-FFF2-40B4-BE49-F238E27FC236}">
                <a16:creationId xmlns:a16="http://schemas.microsoft.com/office/drawing/2014/main" id="{D0CC5036-C60A-49C4-BAF1-DF07E6075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9" y="2286001"/>
            <a:ext cx="573156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E093D7F8-B2DD-4E28-885B-5038A261B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183933"/>
              </p:ext>
            </p:extLst>
          </p:nvPr>
        </p:nvGraphicFramePr>
        <p:xfrm>
          <a:off x="2859156" y="5732163"/>
          <a:ext cx="6626087" cy="70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6087">
                  <a:extLst>
                    <a:ext uri="{9D8B030D-6E8A-4147-A177-3AD203B41FA5}">
                      <a16:colId xmlns:a16="http://schemas.microsoft.com/office/drawing/2014/main" val="3769685250"/>
                    </a:ext>
                  </a:extLst>
                </a:gridCol>
              </a:tblGrid>
              <a:tr h="708624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chemeClr val="accent1"/>
                          </a:solidFill>
                        </a:rPr>
                        <a:t>der Erdrutsch vs. die Lawine </a:t>
                      </a:r>
                      <a:endParaRPr lang="sk-SK" sz="32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3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89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říznutí">
  <a:themeElements>
    <a:clrScheme name="Modrá, teplá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Oříznutí</Template>
  <TotalTime>646</TotalTime>
  <Words>79</Words>
  <Application>Microsoft Office PowerPoint</Application>
  <PresentationFormat>Širokoúhlá obrazovka</PresentationFormat>
  <Paragraphs>33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3" baseType="lpstr">
      <vt:lpstr>Franklin Gothic Book</vt:lpstr>
      <vt:lpstr>Oříznutí</vt:lpstr>
      <vt:lpstr>Wortschatz wetter</vt:lpstr>
      <vt:lpstr>Niederschlagsformen</vt:lpstr>
      <vt:lpstr>Wetterbedingungen</vt:lpstr>
      <vt:lpstr>Stürme (sg. der Sturm)</vt:lpstr>
      <vt:lpstr>Der Himmel</vt:lpstr>
      <vt:lpstr>Prezentace aplikace PowerPoint</vt:lpstr>
      <vt:lpstr>Naturkatastrophen</vt:lpstr>
      <vt:lpstr>Naturkatastrophen</vt:lpstr>
      <vt:lpstr>Naturkatastrophen</vt:lpstr>
      <vt:lpstr>Naturkatastrophen</vt:lpstr>
      <vt:lpstr>Naturkatastrophen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Wortschatz wetter</dc:title>
  <dc:creator>William Richter</dc:creator>
  <cp:lastModifiedBy>William Richter</cp:lastModifiedBy>
  <cp:revision>18</cp:revision>
  <dcterms:created xsi:type="dcterms:W3CDTF">2018-04-08T13:49:30Z</dcterms:created>
  <dcterms:modified xsi:type="dcterms:W3CDTF">2018-04-10T15:16:07Z</dcterms:modified>
</cp:coreProperties>
</file>