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16.4.2018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4519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16.4.2018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022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16.4.2018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831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16.4.2018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905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16.4.2018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63001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16.4.2018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100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16.4.2018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224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16.4.2018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257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16.4.2018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5334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16.4.2018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5660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16.4.2018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880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16.4.2018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441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BCFF4-6DD5-41A5-8D59-6CF9BCCC1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379887"/>
            <a:ext cx="8361229" cy="2098226"/>
          </a:xfrm>
        </p:spPr>
        <p:txBody>
          <a:bodyPr/>
          <a:lstStyle/>
          <a:p>
            <a:r>
              <a:rPr lang="de-DE" dirty="0"/>
              <a:t>Verben mit Präpositionen II</a:t>
            </a:r>
            <a:r>
              <a:rPr lang="cs-CZ" dirty="0"/>
              <a:t>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85533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43DCF8-DA1E-4F3E-976B-AC57991D0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</a:t>
            </a:r>
            <a:r>
              <a:rPr lang="cs-CZ" dirty="0"/>
              <a:t>II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198CCD-CBBE-4979-8F76-DC5B5DDFA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10749"/>
            <a:ext cx="9601200" cy="5247860"/>
          </a:xfrm>
        </p:spPr>
        <p:txBody>
          <a:bodyPr>
            <a:normAutofit lnSpcReduction="10000"/>
          </a:bodyPr>
          <a:lstStyle/>
          <a:p>
            <a:r>
              <a:rPr lang="de-DE" sz="2400" i="1" dirty="0"/>
              <a:t>sprechen + von + Dat.</a:t>
            </a:r>
          </a:p>
          <a:p>
            <a:r>
              <a:rPr lang="de-DE" sz="2400" dirty="0"/>
              <a:t>Beispiel:</a:t>
            </a:r>
          </a:p>
          <a:p>
            <a:r>
              <a:rPr lang="de-DE" sz="2400" dirty="0"/>
              <a:t>Wir sprachen gerade von dir!</a:t>
            </a:r>
          </a:p>
          <a:p>
            <a:r>
              <a:rPr lang="de-DE" sz="2400" dirty="0"/>
              <a:t>Frage: Von wem habt ihr gesprochen?</a:t>
            </a:r>
          </a:p>
          <a:p>
            <a:endParaRPr lang="de-DE" sz="2400" dirty="0"/>
          </a:p>
          <a:p>
            <a:r>
              <a:rPr lang="de-DE" sz="2400" i="1" dirty="0"/>
              <a:t>sich streiten + um + Akk</a:t>
            </a:r>
            <a:r>
              <a:rPr lang="de-DE" sz="2400" dirty="0"/>
              <a:t>. </a:t>
            </a:r>
          </a:p>
          <a:p>
            <a:r>
              <a:rPr lang="de-DE" sz="2400" i="1" dirty="0"/>
              <a:t>sich streiten + über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Die Schüler streiten sich um den besten Platz.</a:t>
            </a:r>
          </a:p>
          <a:p>
            <a:r>
              <a:rPr lang="de-DE" sz="2400" dirty="0"/>
              <a:t>Seine Eltern streiten sich jeden Tag über unwichtige Dinge.</a:t>
            </a:r>
          </a:p>
          <a:p>
            <a:r>
              <a:rPr lang="de-DE" sz="2400" dirty="0"/>
              <a:t>Frage: Worum stritten sich die Schüler? Worüber streiten sie sich?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551649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B357F6-7E8B-43C8-A63E-9BED11A36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W-Fragen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662E28-F6F2-4267-9B1E-ACC5569F2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Fragt man nach </a:t>
            </a:r>
            <a:r>
              <a:rPr lang="de-DE" b="1" dirty="0"/>
              <a:t>einer Person</a:t>
            </a:r>
            <a:r>
              <a:rPr lang="de-DE" dirty="0"/>
              <a:t>, gilt:</a:t>
            </a:r>
          </a:p>
          <a:p>
            <a:r>
              <a:rPr lang="de-DE" dirty="0"/>
              <a:t>- </a:t>
            </a:r>
            <a:r>
              <a:rPr lang="de-DE" b="1" dirty="0"/>
              <a:t>Für</a:t>
            </a:r>
            <a:r>
              <a:rPr lang="de-DE" dirty="0"/>
              <a:t> </a:t>
            </a:r>
            <a:r>
              <a:rPr lang="de-DE" b="1" dirty="0"/>
              <a:t>wen</a:t>
            </a:r>
            <a:r>
              <a:rPr lang="de-DE" dirty="0"/>
              <a:t> interessiert sich Thomas? - Er interessiert sich </a:t>
            </a:r>
            <a:r>
              <a:rPr lang="de-DE" b="1" dirty="0"/>
              <a:t>für Heike</a:t>
            </a:r>
            <a:r>
              <a:rPr lang="de-DE" dirty="0"/>
              <a:t>.</a:t>
            </a:r>
          </a:p>
          <a:p>
            <a:r>
              <a:rPr lang="de-DE" dirty="0"/>
              <a:t>- </a:t>
            </a:r>
            <a:r>
              <a:rPr lang="de-DE" b="1" dirty="0"/>
              <a:t>An</a:t>
            </a:r>
            <a:r>
              <a:rPr lang="de-DE" dirty="0"/>
              <a:t> </a:t>
            </a:r>
            <a:r>
              <a:rPr lang="de-DE" b="1" dirty="0"/>
              <a:t>wen</a:t>
            </a:r>
            <a:r>
              <a:rPr lang="de-DE" dirty="0"/>
              <a:t> denkst du? - Ich denke immer </a:t>
            </a:r>
            <a:r>
              <a:rPr lang="de-DE" b="1" dirty="0"/>
              <a:t>an</a:t>
            </a:r>
            <a:r>
              <a:rPr lang="de-DE" dirty="0"/>
              <a:t> meine verstorbene </a:t>
            </a:r>
            <a:r>
              <a:rPr lang="de-DE" b="1" dirty="0"/>
              <a:t>Mutter</a:t>
            </a:r>
            <a:r>
              <a:rPr lang="de-DE" dirty="0"/>
              <a:t>.</a:t>
            </a:r>
          </a:p>
          <a:p>
            <a:r>
              <a:rPr lang="de-DE" dirty="0"/>
              <a:t>- </a:t>
            </a:r>
            <a:r>
              <a:rPr lang="de-DE" b="1" dirty="0"/>
              <a:t>Mit</a:t>
            </a:r>
            <a:r>
              <a:rPr lang="de-DE" dirty="0"/>
              <a:t> </a:t>
            </a:r>
            <a:r>
              <a:rPr lang="de-DE" b="1" dirty="0"/>
              <a:t>wem</a:t>
            </a:r>
            <a:r>
              <a:rPr lang="de-DE" dirty="0"/>
              <a:t> hast du gestern getanzt? - Ich habe den ganzen Abend </a:t>
            </a:r>
            <a:r>
              <a:rPr lang="de-DE" b="1" dirty="0"/>
              <a:t>mit</a:t>
            </a:r>
            <a:r>
              <a:rPr lang="de-DE" dirty="0"/>
              <a:t> </a:t>
            </a:r>
            <a:r>
              <a:rPr lang="de-DE" b="1" dirty="0"/>
              <a:t>Frank</a:t>
            </a:r>
            <a:r>
              <a:rPr lang="de-DE" dirty="0"/>
              <a:t> getanzt.</a:t>
            </a:r>
            <a:endParaRPr lang="sk-SK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3377836-0045-4014-9BB1-9D3135F2A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628722"/>
              </p:ext>
            </p:extLst>
          </p:nvPr>
        </p:nvGraphicFramePr>
        <p:xfrm>
          <a:off x="3159539" y="4771518"/>
          <a:ext cx="6025322" cy="1095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5322">
                  <a:extLst>
                    <a:ext uri="{9D8B030D-6E8A-4147-A177-3AD203B41FA5}">
                      <a16:colId xmlns:a16="http://schemas.microsoft.com/office/drawing/2014/main" val="1425695312"/>
                    </a:ext>
                  </a:extLst>
                </a:gridCol>
              </a:tblGrid>
              <a:tr h="547941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Akkusativ-Präposition + wen</a:t>
                      </a:r>
                      <a:endParaRPr lang="sk-SK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908295"/>
                  </a:ext>
                </a:extLst>
              </a:tr>
              <a:tr h="547941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Dativ-Präposition + wem</a:t>
                      </a:r>
                      <a:endParaRPr lang="sk-SK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227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677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4779AC-8302-443C-BC99-96AE90AD8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W-Fragen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99EDBD-F669-4B7B-8DE3-52153F8B8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Fragt man nach einer </a:t>
            </a:r>
            <a:r>
              <a:rPr lang="de-DE" b="1" u="sng" dirty="0"/>
              <a:t>Sache</a:t>
            </a:r>
            <a:r>
              <a:rPr lang="de-DE" b="1" dirty="0"/>
              <a:t>, </a:t>
            </a:r>
            <a:r>
              <a:rPr lang="de-DE" dirty="0"/>
              <a:t>gilt</a:t>
            </a:r>
            <a:r>
              <a:rPr lang="de-DE" b="1" dirty="0"/>
              <a:t>:</a:t>
            </a:r>
          </a:p>
          <a:p>
            <a:r>
              <a:rPr lang="de-DE" dirty="0"/>
              <a:t>- Wo</a:t>
            </a:r>
            <a:r>
              <a:rPr lang="de-DE" b="1" dirty="0"/>
              <a:t>für</a:t>
            </a:r>
            <a:r>
              <a:rPr lang="de-DE" dirty="0"/>
              <a:t> interessiert sich Thomas? - Er interessiert sich </a:t>
            </a:r>
            <a:r>
              <a:rPr lang="de-DE" b="1" dirty="0"/>
              <a:t>für schnelle Autos</a:t>
            </a:r>
            <a:r>
              <a:rPr lang="de-DE" dirty="0"/>
              <a:t>.</a:t>
            </a:r>
          </a:p>
          <a:p>
            <a:r>
              <a:rPr lang="de-DE" dirty="0"/>
              <a:t>- Wor</a:t>
            </a:r>
            <a:r>
              <a:rPr lang="de-DE" b="1" dirty="0"/>
              <a:t>an</a:t>
            </a:r>
            <a:r>
              <a:rPr lang="de-DE" dirty="0"/>
              <a:t> denkst du? - Ich denke immer </a:t>
            </a:r>
            <a:r>
              <a:rPr lang="de-DE" b="1" dirty="0"/>
              <a:t>an unseren Urlaub</a:t>
            </a:r>
            <a:r>
              <a:rPr lang="de-DE" dirty="0"/>
              <a:t>.</a:t>
            </a:r>
          </a:p>
          <a:p>
            <a:r>
              <a:rPr lang="de-DE" dirty="0"/>
              <a:t>- Wo</a:t>
            </a:r>
            <a:r>
              <a:rPr lang="de-DE" b="1" dirty="0"/>
              <a:t>mit</a:t>
            </a:r>
            <a:r>
              <a:rPr lang="de-DE" dirty="0"/>
              <a:t> machst du die Tür auf? - Natürlich </a:t>
            </a:r>
            <a:r>
              <a:rPr lang="de-DE" b="1" dirty="0"/>
              <a:t>mit dem Schlüssel</a:t>
            </a:r>
            <a:r>
              <a:rPr lang="de-DE" dirty="0"/>
              <a:t>.</a:t>
            </a:r>
            <a:endParaRPr lang="sk-SK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28241AB-35ED-4DB3-8EA9-FED0A1479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147171"/>
              </p:ext>
            </p:extLst>
          </p:nvPr>
        </p:nvGraphicFramePr>
        <p:xfrm>
          <a:off x="3159539" y="4771518"/>
          <a:ext cx="6025322" cy="1095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5322">
                  <a:extLst>
                    <a:ext uri="{9D8B030D-6E8A-4147-A177-3AD203B41FA5}">
                      <a16:colId xmlns:a16="http://schemas.microsoft.com/office/drawing/2014/main" val="1425695312"/>
                    </a:ext>
                  </a:extLst>
                </a:gridCol>
              </a:tblGrid>
              <a:tr h="1095882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Wo(r) + Präposition</a:t>
                      </a:r>
                      <a:endParaRPr lang="sk-SK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0908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98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</a:t>
            </a:r>
            <a:r>
              <a:rPr lang="cs-CZ" dirty="0"/>
              <a:t>I</a:t>
            </a:r>
            <a:r>
              <a:rPr lang="de-DE" dirty="0"/>
              <a:t>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70381"/>
            <a:ext cx="9601200" cy="4601819"/>
          </a:xfrm>
        </p:spPr>
        <p:txBody>
          <a:bodyPr>
            <a:noAutofit/>
          </a:bodyPr>
          <a:lstStyle/>
          <a:p>
            <a:r>
              <a:rPr lang="de-DE" sz="2400" i="1" dirty="0"/>
              <a:t>sich konzentrieren + auf + Akk. 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Ich muss mich jetzt auf die Schule konzentrieren. </a:t>
            </a:r>
          </a:p>
          <a:p>
            <a:r>
              <a:rPr lang="de-DE" sz="2400" dirty="0"/>
              <a:t>Frage: Wor</a:t>
            </a:r>
            <a:r>
              <a:rPr lang="de-DE" sz="2400" b="1" dirty="0"/>
              <a:t>auf</a:t>
            </a:r>
            <a:r>
              <a:rPr lang="de-DE" sz="2400" dirty="0"/>
              <a:t> musst du dich konzentrieren?</a:t>
            </a:r>
          </a:p>
          <a:p>
            <a:endParaRPr lang="de-DE" sz="2400" dirty="0"/>
          </a:p>
          <a:p>
            <a:r>
              <a:rPr lang="de-DE" sz="2400" i="1" dirty="0"/>
              <a:t>sich kümmern + um + Akk. 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Das Tierheim kümmert sich um viele Tiere.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rum </a:t>
            </a:r>
            <a:r>
              <a:rPr lang="de-DE" sz="2400" dirty="0"/>
              <a:t>kümmert sich das Tierheim?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978334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</a:t>
            </a:r>
            <a:r>
              <a:rPr lang="cs-CZ" dirty="0"/>
              <a:t>I</a:t>
            </a:r>
            <a:r>
              <a:rPr lang="de-DE" dirty="0"/>
              <a:t>II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419600"/>
          </a:xfrm>
        </p:spPr>
        <p:txBody>
          <a:bodyPr>
            <a:noAutofit/>
          </a:bodyPr>
          <a:lstStyle/>
          <a:p>
            <a:r>
              <a:rPr lang="de-DE" sz="2400" i="1" dirty="0"/>
              <a:t>lachen + über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Über so viel Dummheit kann man nur lachen!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rüber</a:t>
            </a:r>
            <a:r>
              <a:rPr lang="de-DE" sz="2400" dirty="0"/>
              <a:t> kann man nur lachen?</a:t>
            </a:r>
          </a:p>
          <a:p>
            <a:endParaRPr lang="de-DE" sz="2400" dirty="0"/>
          </a:p>
          <a:p>
            <a:r>
              <a:rPr lang="de-DE" sz="2400" i="1" dirty="0"/>
              <a:t>leiden + an + Dat. 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Sie leidet an einer Grippe. </a:t>
            </a:r>
          </a:p>
          <a:p>
            <a:r>
              <a:rPr lang="de-DE" sz="2400" dirty="0"/>
              <a:t>Frage: Wor</a:t>
            </a:r>
            <a:r>
              <a:rPr lang="de-DE" sz="2400" b="1" dirty="0"/>
              <a:t>an</a:t>
            </a:r>
            <a:r>
              <a:rPr lang="de-DE" sz="2400" dirty="0"/>
              <a:t> leidet sie?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049139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</a:t>
            </a:r>
            <a:r>
              <a:rPr lang="cs-CZ" dirty="0"/>
              <a:t>I</a:t>
            </a:r>
            <a:r>
              <a:rPr lang="de-DE" dirty="0"/>
              <a:t>II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66591"/>
          </a:xfrm>
        </p:spPr>
        <p:txBody>
          <a:bodyPr>
            <a:noAutofit/>
          </a:bodyPr>
          <a:lstStyle/>
          <a:p>
            <a:r>
              <a:rPr lang="nl-NL" sz="2400" i="1" dirty="0"/>
              <a:t>leiden + </a:t>
            </a:r>
            <a:r>
              <a:rPr lang="nl-NL" sz="2400" i="1" dirty="0" err="1"/>
              <a:t>unter</a:t>
            </a:r>
            <a:r>
              <a:rPr lang="nl-NL" sz="2400" i="1" dirty="0"/>
              <a:t> + </a:t>
            </a:r>
            <a:r>
              <a:rPr lang="de-DE" sz="2400" i="1" dirty="0"/>
              <a:t>Dat.</a:t>
            </a:r>
          </a:p>
          <a:p>
            <a:r>
              <a:rPr lang="de-DE" sz="2400" dirty="0"/>
              <a:t>Beispiel</a:t>
            </a:r>
          </a:p>
          <a:p>
            <a:r>
              <a:rPr lang="de-DE" sz="2400" dirty="0"/>
              <a:t>Er leidet unter dem Tod seiner Ehefrau.</a:t>
            </a:r>
          </a:p>
          <a:p>
            <a:r>
              <a:rPr lang="de-DE" sz="2400" dirty="0"/>
              <a:t>Frage: Wor</a:t>
            </a:r>
            <a:r>
              <a:rPr lang="de-DE" sz="2400" b="1" dirty="0"/>
              <a:t>unter </a:t>
            </a:r>
            <a:r>
              <a:rPr lang="de-DE" sz="2400" dirty="0"/>
              <a:t>leidet er?</a:t>
            </a:r>
          </a:p>
          <a:p>
            <a:endParaRPr lang="de-DE" sz="2400" dirty="0"/>
          </a:p>
          <a:p>
            <a:r>
              <a:rPr lang="de-DE" sz="2400" i="1" dirty="0"/>
              <a:t>nachdenken + über + Akk. 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Er denkt über die Sommerferien nach.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rüber </a:t>
            </a:r>
            <a:r>
              <a:rPr lang="de-DE" sz="2400" dirty="0"/>
              <a:t>denkt er nach?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37014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II</a:t>
            </a:r>
            <a:r>
              <a:rPr lang="cs-CZ" dirty="0"/>
              <a:t>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0381"/>
            <a:ext cx="9601200" cy="4870175"/>
          </a:xfrm>
        </p:spPr>
        <p:txBody>
          <a:bodyPr>
            <a:noAutofit/>
          </a:bodyPr>
          <a:lstStyle/>
          <a:p>
            <a:r>
              <a:rPr lang="de-DE" sz="2400" i="1" dirty="0"/>
              <a:t>protestieren + gegen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In vielen Ländern wird heute gegen die Regierung protestiert. </a:t>
            </a:r>
          </a:p>
          <a:p>
            <a:r>
              <a:rPr lang="de-DE" sz="2400" dirty="0"/>
              <a:t>Frage: Wogegen wird protestiert?</a:t>
            </a:r>
          </a:p>
          <a:p>
            <a:endParaRPr lang="de-DE" sz="2400" dirty="0"/>
          </a:p>
          <a:p>
            <a:r>
              <a:rPr lang="de-DE" sz="2400" i="1" dirty="0"/>
              <a:t>reden + über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Sie redet schon wieder über das Wetter.</a:t>
            </a:r>
          </a:p>
          <a:p>
            <a:r>
              <a:rPr lang="de-DE" sz="2400" dirty="0"/>
              <a:t>Frage: Wor</a:t>
            </a:r>
            <a:r>
              <a:rPr lang="de-DE" sz="2400" b="1" dirty="0"/>
              <a:t>über</a:t>
            </a:r>
            <a:r>
              <a:rPr lang="de-DE" sz="2400" dirty="0"/>
              <a:t> redet sie? 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730613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II</a:t>
            </a:r>
            <a:r>
              <a:rPr lang="cs-CZ" dirty="0"/>
              <a:t>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38300"/>
            <a:ext cx="10449339" cy="5219700"/>
          </a:xfrm>
        </p:spPr>
        <p:txBody>
          <a:bodyPr>
            <a:noAutofit/>
          </a:bodyPr>
          <a:lstStyle/>
          <a:p>
            <a:r>
              <a:rPr lang="de-DE" sz="2400" i="1" dirty="0"/>
              <a:t>schreiben + an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Er hat einen Brief an seine Oma geschrieben.</a:t>
            </a:r>
          </a:p>
          <a:p>
            <a:r>
              <a:rPr lang="de-DE" sz="2400" dirty="0"/>
              <a:t>Frage: An wen hat er den Brief geschrieben?</a:t>
            </a:r>
          </a:p>
          <a:p>
            <a:endParaRPr lang="de-DE" sz="2400" dirty="0"/>
          </a:p>
          <a:p>
            <a:r>
              <a:rPr lang="de-DE" sz="2400" i="1" dirty="0"/>
              <a:t>sorgen + für + Akk.</a:t>
            </a:r>
          </a:p>
          <a:p>
            <a:r>
              <a:rPr lang="de-DE" sz="2400" dirty="0"/>
              <a:t>Beispiel:</a:t>
            </a:r>
          </a:p>
          <a:p>
            <a:r>
              <a:rPr lang="de-DE" sz="2400" dirty="0"/>
              <a:t>Die Mutter kann gut für ihre Kinder sorgen.</a:t>
            </a:r>
          </a:p>
          <a:p>
            <a:r>
              <a:rPr lang="de-DE" sz="2400" dirty="0"/>
              <a:t>Frage: Für wen kann die Mutter gut sorgen?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434980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</a:t>
            </a:r>
            <a:r>
              <a:rPr lang="cs-CZ" dirty="0"/>
              <a:t>II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40087"/>
          </a:xfrm>
        </p:spPr>
        <p:txBody>
          <a:bodyPr>
            <a:noAutofit/>
          </a:bodyPr>
          <a:lstStyle/>
          <a:p>
            <a:r>
              <a:rPr lang="de-DE" sz="2400" i="1" dirty="0"/>
              <a:t>sprechen + mit + Dat.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Wir müssen unbedingt mit ihr sprechen.</a:t>
            </a:r>
          </a:p>
          <a:p>
            <a:r>
              <a:rPr lang="de-DE" sz="2400" dirty="0"/>
              <a:t>Frage: Mit wem müssen sie sprechen?</a:t>
            </a:r>
          </a:p>
          <a:p>
            <a:endParaRPr lang="de-DE" sz="2400" dirty="0"/>
          </a:p>
          <a:p>
            <a:r>
              <a:rPr lang="de-DE" sz="2400" i="1" dirty="0"/>
              <a:t>sprechen + über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Alle spreche gerade über das Fest. 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rüber</a:t>
            </a:r>
            <a:r>
              <a:rPr lang="de-DE" sz="2400" dirty="0"/>
              <a:t> sprecht man?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71674893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Zelená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51</TotalTime>
  <Words>512</Words>
  <Application>Microsoft Office PowerPoint</Application>
  <PresentationFormat>Širokoúhlá obrazovka</PresentationFormat>
  <Paragraphs>86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Franklin Gothic Book</vt:lpstr>
      <vt:lpstr>Oříznutí</vt:lpstr>
      <vt:lpstr>Verben mit Präpositionen III</vt:lpstr>
      <vt:lpstr>W-Fragen</vt:lpstr>
      <vt:lpstr>W-Fragen</vt:lpstr>
      <vt:lpstr>Verben mit Präpositionen III</vt:lpstr>
      <vt:lpstr>Verben mit Präpositionen III</vt:lpstr>
      <vt:lpstr>Verben mit Präpositionen III</vt:lpstr>
      <vt:lpstr>Verben mit Präpositionen III</vt:lpstr>
      <vt:lpstr>Verben mit Präpositionen III</vt:lpstr>
      <vt:lpstr>Verben mit Präpositionen III</vt:lpstr>
      <vt:lpstr>Verben mit Präpositionen III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Verben mit Präpositionen I</dc:title>
  <dc:creator>William Richter</dc:creator>
  <cp:lastModifiedBy>William Richter</cp:lastModifiedBy>
  <cp:revision>22</cp:revision>
  <dcterms:created xsi:type="dcterms:W3CDTF">2018-04-02T12:09:05Z</dcterms:created>
  <dcterms:modified xsi:type="dcterms:W3CDTF">2018-04-16T20:32:02Z</dcterms:modified>
</cp:coreProperties>
</file>