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C1C4FC-FEC2-4D85-8C29-A5A5A0C1EA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1F5B4A9-D416-4870-B282-41A3075B3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sk-SK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0CE13D8-87EB-4F75-85F4-6E85F7974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4/23/2018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E23DF7A-9399-471E-87D3-825D95417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C838C13-ECE1-43B9-9D7F-715E7BC51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98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E42C5C-9AA0-4731-BB70-B27983C0C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F31D6B7-0587-46B9-B94D-C94F0C7A2E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00E86F4-24FA-4849-A1B3-78478AD19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4/23/2018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65E28BD-605B-4113-BFDA-056D15439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2E379A1-B3F5-44AD-AF36-937AA9380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049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8E3A840-8083-43B6-8151-30BADB7CD4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932FF70-87DD-44A2-8A8C-F3B2BF53F1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34EAF07-1FAE-42F4-8B37-E4F27A125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/>
              <a:t>4/23/2018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DB5B419-65D3-440E-B7AC-0B8EEBE90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C1BC718-F812-48BC-9876-F76DCA7DC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753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551FFA-FF0D-418E-8952-68FD2C58B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A28F168-B7BA-4089-A7F6-61D9C2E20C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EEAC662-92FC-4B02-9FEC-2B6A37014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4/23/2018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92B035D-CB2F-48A5-9F64-5F294D961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5A70070-DBEB-4AF9-B5FF-4B7B6D9C0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26009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768D92-6A5E-46BF-BA7E-21A6453B9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E1C6932-28F1-4678-90E3-39FA8745AF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4D0A2D5-7D38-4BE6-BD53-3F65AF6C2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4/23/2018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B64AF96-5913-4A0E-9147-B1025BEE8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C405137-951B-4F56-BD69-1982C01B6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605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2318EA-42FE-4BAE-9436-B0BC906A2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640864C-8D93-4CBD-9D93-3358C79B79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A6AAB54A-345F-4E7A-8EF6-72A8C5BE6D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207A984-7ECD-4AE2-AFF5-41776D851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4/23/2018</a:t>
            </a:fld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BE06146-FD39-47C6-A8D8-3AD3CB511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62BCD50-280C-4384-977C-56552CAB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805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F3B03C-AFF1-4387-8A5A-0FB58E43B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CA5798C-684C-4386-A314-18177AC5CC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4C78A0A0-1273-4856-8694-FB93E401A6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1AA96B96-8C2C-4342-9A2C-0D01F38636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A3DC4873-5B2F-4073-8E42-C9AEDFE04B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C55BC45-1BF1-4400-B1A0-0E066C6CC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4/23/2018</a:t>
            </a:fld>
            <a:endParaRPr lang="en-US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B71BE6E-EDCC-43F7-9FF6-E2070C2B8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BBC438F-44CC-459D-8668-E617B7086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0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E75BBA-ACD0-433F-99B9-2E13B0B85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918D6C4-76B8-480C-979A-AD949645D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4/23/2018</a:t>
            </a:fld>
            <a:endParaRPr lang="en-US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8E5E070-0D72-42A7-8D27-00B24D9E9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3339816-8BFB-46E2-A5BE-2CB7FDBD8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678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37D0148-3FA7-41BD-9897-390ACAFF7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4/23/2018</a:t>
            </a:fld>
            <a:endParaRPr lang="en-US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E33AE55-0EBD-44A1-B281-98B24A981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AE59B0F-EA02-42FB-97EC-B78ED5D65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584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0D3869-F5D2-44B7-BCA2-BEBD8429B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986102E-720F-481B-AE17-94C02E83F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B40FF00B-8F8D-4ACB-9356-A6CEC2D760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7260399-8EF3-4EB9-A5F0-61C3F0833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4/23/2018</a:t>
            </a:fld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F94E2A2-43A6-4AC9-ACC7-72C00CE64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B411342-4FA4-4E73-9819-3C9B5428F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194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972FA0-2228-4203-BD14-112C781CE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9C448B5-43EB-4F8E-85ED-FF8B4EDB2D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1F7185D0-A328-4C28-A458-484FA3335C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C34D750-BD07-410E-A696-A3017B047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4/23/2018</a:t>
            </a:fld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8D1670D-DE4E-4B41-A697-BC1779799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38C7D3A-FBF1-490B-B046-56E9C60C5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987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9077071-153D-4F0F-9C1F-331ADE98D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D24EDC1-C868-443B-BF1D-BF74AEC66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D9E2BAB-28E9-40B6-B043-EDDACB3406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4/23/2018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6159687-BC28-4FC7-889E-E5625E9E5F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FB57638-009B-4D86-A129-A0177EBD65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45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A37E3C-87B2-49CE-B726-FD89FAFF4A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Es ist zwar auf Deutsch, aber…</a:t>
            </a:r>
            <a:endParaRPr lang="sk-SK" dirty="0"/>
          </a:p>
        </p:txBody>
      </p:sp>
      <p:pic>
        <p:nvPicPr>
          <p:cNvPr id="7170" name="Picture 2" descr="SouvisejÃ­cÃ­ obrÃ¡zek">
            <a:extLst>
              <a:ext uri="{FF2B5EF4-FFF2-40B4-BE49-F238E27FC236}">
                <a16:creationId xmlns:a16="http://schemas.microsoft.com/office/drawing/2014/main" id="{4403403D-8C36-474F-910E-420E39C55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1857375"/>
            <a:ext cx="6667500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591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Ã½sledok vyhÄ¾adÃ¡vania obrÃ¡zkov pre dopyt sessel">
            <a:extLst>
              <a:ext uri="{FF2B5EF4-FFF2-40B4-BE49-F238E27FC236}">
                <a16:creationId xmlns:a16="http://schemas.microsoft.com/office/drawing/2014/main" id="{81C16612-9458-4E75-9044-AEB72DB31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138" y="0"/>
            <a:ext cx="56721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261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AD6E36-624B-4C5F-B6FE-DC45EA255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Ich sitze gemütlich in meinem … ???</a:t>
            </a:r>
            <a:endParaRPr lang="sk-SK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FBDE21B-013E-46BF-8D88-B2EF5E7A9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25625"/>
            <a:ext cx="5257800" cy="4351338"/>
          </a:xfrm>
        </p:spPr>
        <p:txBody>
          <a:bodyPr>
            <a:normAutofit/>
          </a:bodyPr>
          <a:lstStyle/>
          <a:p>
            <a:r>
              <a:rPr lang="de-DE" sz="6000" dirty="0">
                <a:solidFill>
                  <a:srgbClr val="0070C0"/>
                </a:solidFill>
              </a:rPr>
              <a:t>Sessel</a:t>
            </a:r>
          </a:p>
          <a:p>
            <a:r>
              <a:rPr lang="de-DE" sz="6000" dirty="0">
                <a:solidFill>
                  <a:srgbClr val="00B050"/>
                </a:solidFill>
              </a:rPr>
              <a:t>Fauteuil</a:t>
            </a:r>
          </a:p>
          <a:p>
            <a:r>
              <a:rPr lang="de-DE" sz="6000" dirty="0">
                <a:solidFill>
                  <a:srgbClr val="FF0000"/>
                </a:solidFill>
              </a:rPr>
              <a:t>Stuhl</a:t>
            </a:r>
            <a:endParaRPr lang="sk-SK" sz="6000" dirty="0">
              <a:solidFill>
                <a:srgbClr val="FF0000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3862369-BECA-4CE3-9909-9CF3E11F8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982" y="1825625"/>
            <a:ext cx="4686300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90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D8F67F-E424-464C-BDEF-9F9D6EDF4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mit jemanden reden</a:t>
            </a:r>
            <a:endParaRPr lang="sk-SK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986E8FD-AE86-4AF4-B215-5DC27BE4E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25625"/>
            <a:ext cx="5257800" cy="4351338"/>
          </a:xfrm>
        </p:spPr>
        <p:txBody>
          <a:bodyPr>
            <a:normAutofit/>
          </a:bodyPr>
          <a:lstStyle/>
          <a:p>
            <a:r>
              <a:rPr lang="de-DE" sz="4400" dirty="0">
                <a:solidFill>
                  <a:schemeClr val="accent1"/>
                </a:solidFill>
              </a:rPr>
              <a:t>Quatschen</a:t>
            </a:r>
          </a:p>
          <a:p>
            <a:r>
              <a:rPr lang="de-DE" sz="4400" dirty="0">
                <a:solidFill>
                  <a:srgbClr val="00B050"/>
                </a:solidFill>
              </a:rPr>
              <a:t>Ratschen</a:t>
            </a:r>
          </a:p>
          <a:p>
            <a:r>
              <a:rPr lang="de-DE" sz="4400" dirty="0">
                <a:solidFill>
                  <a:srgbClr val="FF0000"/>
                </a:solidFill>
              </a:rPr>
              <a:t>Schwätzen</a:t>
            </a:r>
          </a:p>
          <a:p>
            <a:r>
              <a:rPr lang="de-DE" sz="4400" dirty="0">
                <a:solidFill>
                  <a:srgbClr val="7030A0"/>
                </a:solidFill>
              </a:rPr>
              <a:t>Tratschen</a:t>
            </a:r>
          </a:p>
          <a:p>
            <a:r>
              <a:rPr lang="de-DE" sz="4400" dirty="0">
                <a:solidFill>
                  <a:schemeClr val="accent2">
                    <a:lumMod val="50000"/>
                  </a:schemeClr>
                </a:solidFill>
              </a:rPr>
              <a:t>Schnacken</a:t>
            </a:r>
          </a:p>
          <a:p>
            <a:r>
              <a:rPr lang="de-DE" sz="4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Babbeln</a:t>
            </a:r>
            <a:r>
              <a:rPr lang="de-DE" sz="4400" dirty="0"/>
              <a:t> </a:t>
            </a:r>
            <a:endParaRPr lang="sk-SK" sz="44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29B0257-88FF-453B-B1DC-6F5E587B6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91469"/>
            <a:ext cx="4981575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64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758BC8-63A8-4FD7-A55D-6EF142454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Hallo! Grüß Gott oder doch vielleicht Grüezi? </a:t>
            </a:r>
            <a:endParaRPr lang="sk-SK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89C5CE9-FF89-4AF4-A381-A486B57773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764" y="1172958"/>
            <a:ext cx="7914471" cy="568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17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28BB70-7DD4-4B5A-9E47-B119E6A1C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 ein Bier in die …. ???</a:t>
            </a:r>
            <a:endParaRPr lang="sk-SK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BE20AEF-65BD-4B83-A6FB-8B6ED2FF4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296" y="1469506"/>
            <a:ext cx="7667211" cy="538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99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VÃ½sledok vyhÄ¾adÃ¡vania obrÃ¡zkov pre dopyt kartoffeln">
            <a:extLst>
              <a:ext uri="{FF2B5EF4-FFF2-40B4-BE49-F238E27FC236}">
                <a16:creationId xmlns:a16="http://schemas.microsoft.com/office/drawing/2014/main" id="{91BCFD83-82E0-4B4B-9834-12E727844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37160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85630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B31449-9AB4-4D86-AA9D-3CA9E851E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F52F38F-11A2-4D3D-858C-F0DC5136BD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6367" y="1690688"/>
            <a:ext cx="7206490" cy="511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073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BAE3AE-54E2-4856-9B47-8BE68C026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8000" dirty="0"/>
              <a:t>10:15</a:t>
            </a:r>
            <a:endParaRPr lang="sk-SK" sz="80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4DA8FB4-1158-482B-A4C4-C6A392D59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0643" y="2336873"/>
            <a:ext cx="3323539" cy="4024170"/>
          </a:xfrm>
        </p:spPr>
        <p:txBody>
          <a:bodyPr>
            <a:normAutofit/>
          </a:bodyPr>
          <a:lstStyle/>
          <a:p>
            <a:r>
              <a:rPr lang="de-DE" sz="3600" dirty="0">
                <a:solidFill>
                  <a:schemeClr val="accent1">
                    <a:lumMod val="75000"/>
                  </a:schemeClr>
                </a:solidFill>
              </a:rPr>
              <a:t>Viertel nach zehn</a:t>
            </a:r>
          </a:p>
          <a:p>
            <a:r>
              <a:rPr lang="de-DE" sz="3600" dirty="0">
                <a:solidFill>
                  <a:schemeClr val="accent6">
                    <a:lumMod val="75000"/>
                  </a:schemeClr>
                </a:solidFill>
              </a:rPr>
              <a:t>Viertel elf</a:t>
            </a:r>
          </a:p>
          <a:p>
            <a:r>
              <a:rPr lang="de-DE" sz="3600" dirty="0">
                <a:solidFill>
                  <a:srgbClr val="FF0000"/>
                </a:solidFill>
              </a:rPr>
              <a:t>Viertel ab zehn</a:t>
            </a:r>
          </a:p>
          <a:p>
            <a:r>
              <a:rPr lang="de-DE" sz="3600" dirty="0">
                <a:solidFill>
                  <a:srgbClr val="7030A0"/>
                </a:solidFill>
              </a:rPr>
              <a:t>Viertel über zehn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E79CBCD-A08D-4D1D-8D96-5E031639E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21" y="1834166"/>
            <a:ext cx="5486400" cy="49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77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Ã½sledek obrÃ¡zku pro pfannkuchen">
            <a:extLst>
              <a:ext uri="{FF2B5EF4-FFF2-40B4-BE49-F238E27FC236}">
                <a16:creationId xmlns:a16="http://schemas.microsoft.com/office/drawing/2014/main" id="{A17587D5-6D68-4377-82E2-F66A5947E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14350"/>
            <a:ext cx="9753600" cy="58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563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90BEA3-7574-485F-BD1F-A6D538AD5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 Mehl, Eiern und Milch macht man… </a:t>
            </a:r>
            <a:endParaRPr lang="sk-SK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716DB40-B299-4B8C-A162-BC0BCEA4D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6416" y="1825625"/>
            <a:ext cx="4237383" cy="4351338"/>
          </a:xfrm>
        </p:spPr>
        <p:txBody>
          <a:bodyPr>
            <a:normAutofit/>
          </a:bodyPr>
          <a:lstStyle/>
          <a:p>
            <a:r>
              <a:rPr lang="de-DE" sz="4000" dirty="0">
                <a:solidFill>
                  <a:schemeClr val="accent1">
                    <a:lumMod val="75000"/>
                  </a:schemeClr>
                </a:solidFill>
              </a:rPr>
              <a:t>Pfannkuchen</a:t>
            </a:r>
          </a:p>
          <a:p>
            <a:r>
              <a:rPr lang="de-DE" sz="4000" dirty="0">
                <a:solidFill>
                  <a:srgbClr val="00B050"/>
                </a:solidFill>
              </a:rPr>
              <a:t>Eierkuchen</a:t>
            </a:r>
          </a:p>
          <a:p>
            <a:r>
              <a:rPr lang="de-DE" sz="4000" dirty="0">
                <a:solidFill>
                  <a:srgbClr val="FF0000"/>
                </a:solidFill>
              </a:rPr>
              <a:t>Palatschinke</a:t>
            </a:r>
          </a:p>
          <a:p>
            <a:r>
              <a:rPr lang="de-DE" sz="4000" dirty="0" err="1">
                <a:solidFill>
                  <a:srgbClr val="7030A0"/>
                </a:solidFill>
              </a:rPr>
              <a:t>Omellet</a:t>
            </a:r>
            <a:endParaRPr lang="de-DE" sz="4000" dirty="0">
              <a:solidFill>
                <a:srgbClr val="7030A0"/>
              </a:solidFill>
            </a:endParaRPr>
          </a:p>
          <a:p>
            <a:r>
              <a:rPr lang="de-DE" sz="4000" dirty="0" err="1">
                <a:solidFill>
                  <a:schemeClr val="accent2">
                    <a:lumMod val="50000"/>
                  </a:schemeClr>
                </a:solidFill>
              </a:rPr>
              <a:t>Omellette</a:t>
            </a:r>
            <a:endParaRPr lang="de-DE" sz="40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de-DE" sz="4000" dirty="0">
                <a:solidFill>
                  <a:schemeClr val="accent2"/>
                </a:solidFill>
              </a:rPr>
              <a:t>Plinse/Plinze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6953289-6CD7-429B-A0BE-E5A818B46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080" y="1825625"/>
            <a:ext cx="5343525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60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C1BA22-CEE8-4A46-BA7F-18DF23E8F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Essen am morgen in der Arbeit</a:t>
            </a:r>
            <a:endParaRPr lang="sk-SK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F8B8100-8315-400B-A122-3BC2FBCE4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9583" y="1939131"/>
            <a:ext cx="4224130" cy="4351338"/>
          </a:xfrm>
        </p:spPr>
        <p:txBody>
          <a:bodyPr>
            <a:normAutofit/>
          </a:bodyPr>
          <a:lstStyle/>
          <a:p>
            <a:r>
              <a:rPr lang="de-DE" sz="3600" dirty="0">
                <a:solidFill>
                  <a:srgbClr val="0070C0"/>
                </a:solidFill>
              </a:rPr>
              <a:t>Frühstückspause</a:t>
            </a:r>
          </a:p>
          <a:p>
            <a:r>
              <a:rPr lang="de-DE" sz="3600" dirty="0">
                <a:solidFill>
                  <a:srgbClr val="00B050"/>
                </a:solidFill>
              </a:rPr>
              <a:t>Jause</a:t>
            </a:r>
          </a:p>
          <a:p>
            <a:r>
              <a:rPr lang="de-DE" sz="3600" dirty="0">
                <a:solidFill>
                  <a:srgbClr val="FF0000"/>
                </a:solidFill>
              </a:rPr>
              <a:t>Brotzeit</a:t>
            </a:r>
          </a:p>
          <a:p>
            <a:r>
              <a:rPr lang="de-DE" sz="3600" dirty="0">
                <a:solidFill>
                  <a:srgbClr val="7030A0"/>
                </a:solidFill>
              </a:rPr>
              <a:t>Vesper</a:t>
            </a:r>
          </a:p>
          <a:p>
            <a:r>
              <a:rPr lang="de-DE" sz="3600" dirty="0">
                <a:solidFill>
                  <a:schemeClr val="accent2">
                    <a:lumMod val="75000"/>
                  </a:schemeClr>
                </a:solidFill>
              </a:rPr>
              <a:t>Znüni</a:t>
            </a:r>
          </a:p>
          <a:p>
            <a:r>
              <a:rPr lang="de-DE" sz="3600" dirty="0">
                <a:solidFill>
                  <a:srgbClr val="FFFF00"/>
                </a:solidFill>
              </a:rPr>
              <a:t>Pause</a:t>
            </a:r>
          </a:p>
          <a:p>
            <a:r>
              <a:rPr lang="de-DE" sz="3600" dirty="0"/>
              <a:t>andere </a:t>
            </a:r>
            <a:endParaRPr lang="sk-SK" sz="36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F1C9D68-1AAC-4019-9AA7-0A2E8C18A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96706"/>
            <a:ext cx="4619625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86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Ã½sledok vyhÄ¾adÃ¡vania obrÃ¡zkov pre dopyt portemonnee">
            <a:extLst>
              <a:ext uri="{FF2B5EF4-FFF2-40B4-BE49-F238E27FC236}">
                <a16:creationId xmlns:a16="http://schemas.microsoft.com/office/drawing/2014/main" id="{DCB6292C-D472-47FE-8E60-5240D9555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845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24637C-1F5C-47E8-A321-1D84B87C0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Steck das Geld ins… ???</a:t>
            </a:r>
            <a:endParaRPr lang="sk-SK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5F5034F-5DF9-4D4A-88B2-FFBE5C034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2590" y="1825625"/>
            <a:ext cx="4701209" cy="4351338"/>
          </a:xfrm>
        </p:spPr>
        <p:txBody>
          <a:bodyPr/>
          <a:lstStyle/>
          <a:p>
            <a:r>
              <a:rPr lang="de-DE" dirty="0">
                <a:solidFill>
                  <a:srgbClr val="0070C0"/>
                </a:solidFill>
              </a:rPr>
              <a:t>Portemonnaie/Portmonee</a:t>
            </a:r>
          </a:p>
          <a:p>
            <a:r>
              <a:rPr lang="de-DE" dirty="0">
                <a:solidFill>
                  <a:srgbClr val="00B050"/>
                </a:solidFill>
              </a:rPr>
              <a:t>Geldbeutel</a:t>
            </a:r>
          </a:p>
          <a:p>
            <a:r>
              <a:rPr lang="de-DE" dirty="0">
                <a:solidFill>
                  <a:srgbClr val="FF0000"/>
                </a:solidFill>
              </a:rPr>
              <a:t>Geldtasche/Geldtascherl</a:t>
            </a:r>
          </a:p>
          <a:p>
            <a:r>
              <a:rPr lang="de-DE" dirty="0">
                <a:solidFill>
                  <a:srgbClr val="7030A0"/>
                </a:solidFill>
              </a:rPr>
              <a:t>Geldbörse, Börse, </a:t>
            </a:r>
            <a:r>
              <a:rPr lang="de-DE" dirty="0" err="1">
                <a:solidFill>
                  <a:srgbClr val="7030A0"/>
                </a:solidFill>
              </a:rPr>
              <a:t>Börserl</a:t>
            </a:r>
            <a:endParaRPr lang="de-DE" dirty="0">
              <a:solidFill>
                <a:srgbClr val="7030A0"/>
              </a:solidFill>
            </a:endParaRPr>
          </a:p>
          <a:p>
            <a:r>
              <a:rPr lang="de-DE" dirty="0">
                <a:solidFill>
                  <a:schemeClr val="accent2">
                    <a:lumMod val="75000"/>
                  </a:schemeClr>
                </a:solidFill>
              </a:rPr>
              <a:t>Brieftasche/</a:t>
            </a:r>
            <a:r>
              <a:rPr lang="de-DE" dirty="0" err="1">
                <a:solidFill>
                  <a:schemeClr val="accent2">
                    <a:lumMod val="75000"/>
                  </a:schemeClr>
                </a:solidFill>
              </a:rPr>
              <a:t>Briaftoschn</a:t>
            </a:r>
            <a:endParaRPr lang="de-DE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de-DE" dirty="0">
                <a:solidFill>
                  <a:schemeClr val="accent2"/>
                </a:solidFill>
              </a:rPr>
              <a:t>Geldsack/Geldsäckel</a:t>
            </a:r>
            <a:endParaRPr lang="sk-SK" dirty="0">
              <a:solidFill>
                <a:schemeClr val="accent2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2C6E610-BF1D-4A47-8890-9C6484C9B2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482" y="1835150"/>
            <a:ext cx="4219575" cy="4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88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Ã½sledok vyhÄ¾adÃ¡vania obrÃ¡zkov pre dopyt kartoffelbrei">
            <a:extLst>
              <a:ext uri="{FF2B5EF4-FFF2-40B4-BE49-F238E27FC236}">
                <a16:creationId xmlns:a16="http://schemas.microsoft.com/office/drawing/2014/main" id="{9A5D0428-6152-4B9F-83B1-F9193CB3F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907" y="967146"/>
            <a:ext cx="6576185" cy="492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887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F0AA79-17AA-4848-B30A-D107F0E29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5C8E140-BDC9-419C-9932-153365A63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25625"/>
            <a:ext cx="5257800" cy="4351338"/>
          </a:xfrm>
        </p:spPr>
        <p:txBody>
          <a:bodyPr>
            <a:normAutofit/>
          </a:bodyPr>
          <a:lstStyle/>
          <a:p>
            <a:r>
              <a:rPr lang="de-DE" sz="3600" dirty="0">
                <a:solidFill>
                  <a:schemeClr val="accent1"/>
                </a:solidFill>
              </a:rPr>
              <a:t>Kartoffelbrei</a:t>
            </a:r>
          </a:p>
          <a:p>
            <a:r>
              <a:rPr lang="de-DE" sz="3600" dirty="0">
                <a:solidFill>
                  <a:srgbClr val="00B050"/>
                </a:solidFill>
              </a:rPr>
              <a:t>Kartoffelpüree</a:t>
            </a:r>
          </a:p>
          <a:p>
            <a:r>
              <a:rPr lang="de-DE" sz="3600" dirty="0" err="1">
                <a:solidFill>
                  <a:srgbClr val="FF0000"/>
                </a:solidFill>
              </a:rPr>
              <a:t>Erdäpfelpüree</a:t>
            </a:r>
            <a:endParaRPr lang="de-DE" sz="3600" dirty="0">
              <a:solidFill>
                <a:srgbClr val="FF0000"/>
              </a:solidFill>
            </a:endParaRPr>
          </a:p>
          <a:p>
            <a:r>
              <a:rPr lang="de-DE" sz="3600" dirty="0">
                <a:solidFill>
                  <a:srgbClr val="7030A0"/>
                </a:solidFill>
              </a:rPr>
              <a:t>Stampfkartoffeln</a:t>
            </a:r>
          </a:p>
          <a:p>
            <a:r>
              <a:rPr lang="de-DE" sz="3600" dirty="0" err="1">
                <a:solidFill>
                  <a:schemeClr val="accent2">
                    <a:lumMod val="75000"/>
                  </a:schemeClr>
                </a:solidFill>
              </a:rPr>
              <a:t>Erdäpfelstock</a:t>
            </a:r>
            <a:r>
              <a:rPr lang="de-DE" sz="3600" dirty="0">
                <a:solidFill>
                  <a:schemeClr val="accent2">
                    <a:lumMod val="75000"/>
                  </a:schemeClr>
                </a:solidFill>
              </a:rPr>
              <a:t>/</a:t>
            </a:r>
            <a:r>
              <a:rPr lang="de-DE" sz="3600" dirty="0" err="1">
                <a:solidFill>
                  <a:schemeClr val="accent2">
                    <a:lumMod val="75000"/>
                  </a:schemeClr>
                </a:solidFill>
              </a:rPr>
              <a:t>Herdäpfelstock</a:t>
            </a:r>
            <a:endParaRPr lang="de-DE" sz="36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de-DE" sz="3600" dirty="0">
                <a:solidFill>
                  <a:schemeClr val="accent2"/>
                </a:solidFill>
              </a:rPr>
              <a:t>Püree</a:t>
            </a:r>
            <a:endParaRPr lang="sk-SK" sz="3600" dirty="0">
              <a:solidFill>
                <a:schemeClr val="accent2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79E2E33-71A8-4FE0-95F8-5AC1C7FEAB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58950"/>
            <a:ext cx="4619625" cy="4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05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/>
    </p:bld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150</TotalTime>
  <Words>117</Words>
  <Application>Microsoft Office PowerPoint</Application>
  <PresentationFormat>Širokoúhlá obrazovka</PresentationFormat>
  <Paragraphs>47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Motiv Office</vt:lpstr>
      <vt:lpstr>Es ist zwar auf Deutsch, aber…</vt:lpstr>
      <vt:lpstr>10:15</vt:lpstr>
      <vt:lpstr>Prezentace aplikace PowerPoint</vt:lpstr>
      <vt:lpstr>Aus Mehl, Eiern und Milch macht man… </vt:lpstr>
      <vt:lpstr>Essen am morgen in der Arbeit</vt:lpstr>
      <vt:lpstr>Prezentace aplikace PowerPoint</vt:lpstr>
      <vt:lpstr>Steck das Geld ins… ???</vt:lpstr>
      <vt:lpstr>Prezentace aplikace PowerPoint</vt:lpstr>
      <vt:lpstr>Prezentace aplikace PowerPoint</vt:lpstr>
      <vt:lpstr>Prezentace aplikace PowerPoint</vt:lpstr>
      <vt:lpstr>Ich sitze gemütlich in meinem … ???</vt:lpstr>
      <vt:lpstr>mit jemanden reden</vt:lpstr>
      <vt:lpstr>Hallo! Grüß Gott oder doch vielleicht Grüezi? </vt:lpstr>
      <vt:lpstr>Auf ein Bier in die …. ???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William Richter</dc:creator>
  <cp:lastModifiedBy>William Richter</cp:lastModifiedBy>
  <cp:revision>10</cp:revision>
  <dcterms:created xsi:type="dcterms:W3CDTF">2018-04-23T18:38:47Z</dcterms:created>
  <dcterms:modified xsi:type="dcterms:W3CDTF">2018-04-23T21:08:55Z</dcterms:modified>
</cp:coreProperties>
</file>