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0EA3-9054-4B56-9262-44FA90916FB8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37E4-5A64-43CD-B658-B72FFAD220B7}" type="slidenum">
              <a:rPr lang="sk-SK" smtClean="0"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492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0EA3-9054-4B56-9262-44FA90916FB8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37E4-5A64-43CD-B658-B72FFAD220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7107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0EA3-9054-4B56-9262-44FA90916FB8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37E4-5A64-43CD-B658-B72FFAD220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1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0EA3-9054-4B56-9262-44FA90916FB8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37E4-5A64-43CD-B658-B72FFAD220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1635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0EA3-9054-4B56-9262-44FA90916FB8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37E4-5A64-43CD-B658-B72FFAD220B7}" type="slidenum">
              <a:rPr lang="sk-SK" smtClean="0"/>
              <a:t>‹#›</a:t>
            </a:fld>
            <a:endParaRPr lang="sk-S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50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0EA3-9054-4B56-9262-44FA90916FB8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37E4-5A64-43CD-B658-B72FFAD220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2313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0EA3-9054-4B56-9262-44FA90916FB8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37E4-5A64-43CD-B658-B72FFAD220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894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0EA3-9054-4B56-9262-44FA90916FB8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37E4-5A64-43CD-B658-B72FFAD220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419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0EA3-9054-4B56-9262-44FA90916FB8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37E4-5A64-43CD-B658-B72FFAD220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8877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7800EA3-9054-4B56-9262-44FA90916FB8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637E4-5A64-43CD-B658-B72FFAD220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6441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0EA3-9054-4B56-9262-44FA90916FB8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637E4-5A64-43CD-B658-B72FFAD220B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8058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7800EA3-9054-4B56-9262-44FA90916FB8}" type="datetimeFigureOut">
              <a:rPr lang="sk-SK" smtClean="0"/>
              <a:t>1.5.2018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637E4-5A64-43CD-B658-B72FFAD220B7}" type="slidenum">
              <a:rPr lang="sk-SK" smtClean="0"/>
              <a:t>‹#›</a:t>
            </a:fld>
            <a:endParaRPr lang="sk-SK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78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FDE3E0-3C97-41D0-81D9-26507B5381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Übungen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1D18BB-F22D-402D-9EFC-3A4A06261D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EVNJ 2</a:t>
            </a:r>
          </a:p>
          <a:p>
            <a:r>
              <a:rPr lang="de-DE" dirty="0"/>
              <a:t>24.04.2018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2847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045815-C0DF-4252-A259-D636AA0BB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Wählen Sie die richtige Präposition aus: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40B956-02DC-445E-A538-F28634669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28562"/>
          </a:xfrm>
        </p:spPr>
        <p:txBody>
          <a:bodyPr>
            <a:normAutofit fontScale="92500"/>
          </a:bodyPr>
          <a:lstStyle/>
          <a:p>
            <a:r>
              <a:rPr lang="de-DE" sz="2200" dirty="0"/>
              <a:t>1.	Wir können noch nicht gehen; wir müssen  [ auf / für / an ]  unseren Freund Erik warten.</a:t>
            </a:r>
            <a:endParaRPr lang="sk-SK" sz="2200" dirty="0"/>
          </a:p>
          <a:p>
            <a:r>
              <a:rPr lang="de-DE" sz="2200" dirty="0"/>
              <a:t>2.	Lisa bereitet sich  [ für / vor / auf ]  ein großes Examen vor.</a:t>
            </a:r>
            <a:endParaRPr lang="sk-SK" sz="2200" dirty="0"/>
          </a:p>
          <a:p>
            <a:r>
              <a:rPr lang="de-DE" sz="2200" dirty="0"/>
              <a:t>3.	Mein Bruder interessiert sich  [ an / in / für ]  Physik und Astronomie.</a:t>
            </a:r>
            <a:endParaRPr lang="sk-SK" sz="2200" dirty="0"/>
          </a:p>
          <a:p>
            <a:r>
              <a:rPr lang="de-DE" sz="2200" dirty="0"/>
              <a:t>4.	Hast du Angst  [ vor / von / für ]  Feuer?</a:t>
            </a:r>
            <a:endParaRPr lang="sk-SK" sz="2200" dirty="0"/>
          </a:p>
          <a:p>
            <a:r>
              <a:rPr lang="de-DE" sz="2200" dirty="0"/>
              <a:t>5.	Ich muss einen Brief  [ auf / an / zu ]  meinen alten Lehrer schreiben.</a:t>
            </a:r>
            <a:endParaRPr lang="sk-SK" sz="2200" dirty="0"/>
          </a:p>
          <a:p>
            <a:r>
              <a:rPr lang="de-DE" sz="2200" dirty="0"/>
              <a:t>6.	Ich möchte  [ zu / mit / an ]  Herrn Schneider sprechen, bitte.</a:t>
            </a:r>
            <a:endParaRPr lang="sk-SK" sz="2200" dirty="0"/>
          </a:p>
          <a:p>
            <a:r>
              <a:rPr lang="de-DE" sz="2200" dirty="0"/>
              <a:t>7.	Tante Uschi hat sich  [ in / mit / für ]  Onkel Hannes verliebt.</a:t>
            </a:r>
            <a:endParaRPr lang="sk-SK" sz="2200" dirty="0"/>
          </a:p>
          <a:p>
            <a:r>
              <a:rPr lang="de-DE" sz="2200" dirty="0"/>
              <a:t>8.	Entschuldigung! Ich bitte  [ für / an / um ]  Verzeihung!</a:t>
            </a:r>
            <a:endParaRPr lang="sk-SK" sz="2200" dirty="0"/>
          </a:p>
          <a:p>
            <a:r>
              <a:rPr lang="de-DE" sz="2200" dirty="0"/>
              <a:t>9.	Glaubst du  [ an / in / über ]  Gott?</a:t>
            </a:r>
            <a:endParaRPr lang="sk-SK" sz="2200" dirty="0"/>
          </a:p>
          <a:p>
            <a:r>
              <a:rPr lang="de-DE" sz="2200" dirty="0"/>
              <a:t>10.	Mein Opa hat uns  [ über / von / vor ]  seinen Erfahrungen im Zweiten Weltkrieg erzählt.</a:t>
            </a:r>
            <a:endParaRPr lang="sk-SK" sz="22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84107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FF72E-982E-45BC-85BE-B9B6891EE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Antworten:</a:t>
            </a:r>
            <a:endParaRPr lang="sk-SK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0EBAF9B-460D-4F2B-9518-837D882598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567152"/>
              </p:ext>
            </p:extLst>
          </p:nvPr>
        </p:nvGraphicFramePr>
        <p:xfrm>
          <a:off x="1604970" y="1846263"/>
          <a:ext cx="9042386" cy="4022724"/>
        </p:xfrm>
        <a:graphic>
          <a:graphicData uri="http://schemas.openxmlformats.org/drawingml/2006/table">
            <a:tbl>
              <a:tblPr/>
              <a:tblGrid>
                <a:gridCol w="384782">
                  <a:extLst>
                    <a:ext uri="{9D8B030D-6E8A-4147-A177-3AD203B41FA5}">
                      <a16:colId xmlns:a16="http://schemas.microsoft.com/office/drawing/2014/main" val="1179562323"/>
                    </a:ext>
                  </a:extLst>
                </a:gridCol>
                <a:gridCol w="8657604">
                  <a:extLst>
                    <a:ext uri="{9D8B030D-6E8A-4147-A177-3AD203B41FA5}">
                      <a16:colId xmlns:a16="http://schemas.microsoft.com/office/drawing/2014/main" val="3939520639"/>
                    </a:ext>
                  </a:extLst>
                </a:gridCol>
              </a:tblGrid>
              <a:tr h="612154">
                <a:tc>
                  <a:txBody>
                    <a:bodyPr/>
                    <a:lstStyle/>
                    <a:p>
                      <a:pPr algn="l"/>
                      <a:r>
                        <a:rPr lang="sk-SK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1.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Wir können noch nicht gehen; wir müssen </a:t>
                      </a:r>
                      <a:r>
                        <a:rPr lang="de-DE" sz="17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[ </a:t>
                      </a:r>
                      <a:r>
                        <a:rPr lang="de-DE" sz="1700" b="1" u="sng">
                          <a:solidFill>
                            <a:srgbClr val="006699"/>
                          </a:solidFill>
                          <a:effectLst/>
                          <a:latin typeface="Trebuchet MS" panose="020B0603020202020204" pitchFamily="34" charset="0"/>
                        </a:rPr>
                        <a:t>auf</a:t>
                      </a:r>
                      <a:r>
                        <a:rPr lang="de-DE" sz="17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/ für / an ] </a:t>
                      </a:r>
                      <a:r>
                        <a:rPr lang="de-DE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unseren Freund Erik warten.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398382"/>
                  </a:ext>
                </a:extLst>
              </a:tr>
              <a:tr h="349802">
                <a:tc>
                  <a:txBody>
                    <a:bodyPr/>
                    <a:lstStyle/>
                    <a:p>
                      <a:pPr algn="l"/>
                      <a:r>
                        <a:rPr lang="sk-SK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2.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Lisa bereitet sich </a:t>
                      </a:r>
                      <a:r>
                        <a:rPr lang="de-DE" sz="17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[ für / vor / </a:t>
                      </a:r>
                      <a:r>
                        <a:rPr lang="de-DE" sz="1700" b="1" u="sng">
                          <a:solidFill>
                            <a:srgbClr val="006699"/>
                          </a:solidFill>
                          <a:effectLst/>
                          <a:latin typeface="Trebuchet MS" panose="020B0603020202020204" pitchFamily="34" charset="0"/>
                        </a:rPr>
                        <a:t>auf</a:t>
                      </a:r>
                      <a:r>
                        <a:rPr lang="de-DE" sz="17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] </a:t>
                      </a:r>
                      <a:r>
                        <a:rPr lang="de-DE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ein großes Examen vor.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751342"/>
                  </a:ext>
                </a:extLst>
              </a:tr>
              <a:tr h="349802">
                <a:tc>
                  <a:txBody>
                    <a:bodyPr/>
                    <a:lstStyle/>
                    <a:p>
                      <a:pPr algn="l"/>
                      <a:r>
                        <a:rPr lang="sk-SK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3.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Mein Bruder interessiert sich </a:t>
                      </a:r>
                      <a:r>
                        <a:rPr lang="de-DE" sz="17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[ an / in / </a:t>
                      </a:r>
                      <a:r>
                        <a:rPr lang="de-DE" sz="1700" b="1" u="sng">
                          <a:solidFill>
                            <a:srgbClr val="006699"/>
                          </a:solidFill>
                          <a:effectLst/>
                          <a:latin typeface="Trebuchet MS" panose="020B0603020202020204" pitchFamily="34" charset="0"/>
                        </a:rPr>
                        <a:t>für</a:t>
                      </a:r>
                      <a:r>
                        <a:rPr lang="de-DE" sz="17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] </a:t>
                      </a:r>
                      <a:r>
                        <a:rPr lang="de-DE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Physik und Astronomie.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860811"/>
                  </a:ext>
                </a:extLst>
              </a:tr>
              <a:tr h="349802">
                <a:tc>
                  <a:txBody>
                    <a:bodyPr/>
                    <a:lstStyle/>
                    <a:p>
                      <a:pPr algn="l"/>
                      <a:r>
                        <a:rPr lang="sk-SK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4.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Hast du Angst </a:t>
                      </a:r>
                      <a:r>
                        <a:rPr lang="de-DE" sz="17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[ </a:t>
                      </a:r>
                      <a:r>
                        <a:rPr lang="de-DE" sz="1700" b="1" u="sng">
                          <a:solidFill>
                            <a:srgbClr val="006699"/>
                          </a:solidFill>
                          <a:effectLst/>
                          <a:latin typeface="Trebuchet MS" panose="020B0603020202020204" pitchFamily="34" charset="0"/>
                        </a:rPr>
                        <a:t>vor</a:t>
                      </a:r>
                      <a:r>
                        <a:rPr lang="de-DE" sz="17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/ von / für ] </a:t>
                      </a:r>
                      <a:r>
                        <a:rPr lang="de-DE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Feuer?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02063"/>
                  </a:ext>
                </a:extLst>
              </a:tr>
              <a:tr h="349802">
                <a:tc>
                  <a:txBody>
                    <a:bodyPr/>
                    <a:lstStyle/>
                    <a:p>
                      <a:pPr algn="l"/>
                      <a:r>
                        <a:rPr lang="sk-SK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5.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Ich muss einen Brief </a:t>
                      </a:r>
                      <a:r>
                        <a:rPr lang="de-DE" sz="17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[ auf / </a:t>
                      </a:r>
                      <a:r>
                        <a:rPr lang="de-DE" sz="1700" b="1" u="sng">
                          <a:solidFill>
                            <a:srgbClr val="006699"/>
                          </a:solidFill>
                          <a:effectLst/>
                          <a:latin typeface="Trebuchet MS" panose="020B0603020202020204" pitchFamily="34" charset="0"/>
                        </a:rPr>
                        <a:t>an</a:t>
                      </a:r>
                      <a:r>
                        <a:rPr lang="de-DE" sz="17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/ zu ] </a:t>
                      </a:r>
                      <a:r>
                        <a:rPr lang="de-DE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meinen alten Lehrer schreiben.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465385"/>
                  </a:ext>
                </a:extLst>
              </a:tr>
              <a:tr h="349802">
                <a:tc>
                  <a:txBody>
                    <a:bodyPr/>
                    <a:lstStyle/>
                    <a:p>
                      <a:pPr algn="l"/>
                      <a:r>
                        <a:rPr lang="sk-SK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6.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Ich möchte </a:t>
                      </a:r>
                      <a:r>
                        <a:rPr lang="de-DE" sz="17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[ zu / </a:t>
                      </a:r>
                      <a:r>
                        <a:rPr lang="de-DE" sz="1700" b="1" u="sng">
                          <a:solidFill>
                            <a:srgbClr val="006699"/>
                          </a:solidFill>
                          <a:effectLst/>
                          <a:latin typeface="Trebuchet MS" panose="020B0603020202020204" pitchFamily="34" charset="0"/>
                        </a:rPr>
                        <a:t>mit</a:t>
                      </a:r>
                      <a:r>
                        <a:rPr lang="de-DE" sz="17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/ an ] </a:t>
                      </a:r>
                      <a:r>
                        <a:rPr lang="de-DE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Herrn Schneider sprechen, bitte.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287248"/>
                  </a:ext>
                </a:extLst>
              </a:tr>
              <a:tr h="349802">
                <a:tc>
                  <a:txBody>
                    <a:bodyPr/>
                    <a:lstStyle/>
                    <a:p>
                      <a:pPr algn="l"/>
                      <a:r>
                        <a:rPr lang="sk-SK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7.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Tante Uschi hat sich </a:t>
                      </a:r>
                      <a:r>
                        <a:rPr lang="de-DE" sz="17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[ </a:t>
                      </a:r>
                      <a:r>
                        <a:rPr lang="de-DE" sz="1700" b="1" u="sng">
                          <a:solidFill>
                            <a:srgbClr val="006699"/>
                          </a:solidFill>
                          <a:effectLst/>
                          <a:latin typeface="Trebuchet MS" panose="020B0603020202020204" pitchFamily="34" charset="0"/>
                        </a:rPr>
                        <a:t>in</a:t>
                      </a:r>
                      <a:r>
                        <a:rPr lang="de-DE" sz="17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/ mit / für ] </a:t>
                      </a:r>
                      <a:r>
                        <a:rPr lang="de-DE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Onkel Hannes verliebt.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345758"/>
                  </a:ext>
                </a:extLst>
              </a:tr>
              <a:tr h="349802">
                <a:tc>
                  <a:txBody>
                    <a:bodyPr/>
                    <a:lstStyle/>
                    <a:p>
                      <a:pPr algn="l"/>
                      <a:r>
                        <a:rPr lang="sk-SK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8.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7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Entschuldigung! Ich bitte </a:t>
                      </a:r>
                      <a:r>
                        <a:rPr lang="de-DE" sz="17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[ für / an / </a:t>
                      </a:r>
                      <a:r>
                        <a:rPr lang="de-DE" sz="1700" b="1" u="sng" dirty="0">
                          <a:solidFill>
                            <a:srgbClr val="006699"/>
                          </a:solidFill>
                          <a:effectLst/>
                          <a:latin typeface="Trebuchet MS" panose="020B0603020202020204" pitchFamily="34" charset="0"/>
                        </a:rPr>
                        <a:t>um</a:t>
                      </a:r>
                      <a:r>
                        <a:rPr lang="de-DE" sz="17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] </a:t>
                      </a:r>
                      <a:r>
                        <a:rPr lang="de-DE" sz="17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Verzeihung!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329156"/>
                  </a:ext>
                </a:extLst>
              </a:tr>
              <a:tr h="349802">
                <a:tc>
                  <a:txBody>
                    <a:bodyPr/>
                    <a:lstStyle/>
                    <a:p>
                      <a:pPr algn="l"/>
                      <a:r>
                        <a:rPr lang="sk-SK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9.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Glaubst du </a:t>
                      </a:r>
                      <a:r>
                        <a:rPr lang="de-DE" sz="17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[ </a:t>
                      </a:r>
                      <a:r>
                        <a:rPr lang="de-DE" sz="1700" b="1" u="sng">
                          <a:solidFill>
                            <a:srgbClr val="006699"/>
                          </a:solidFill>
                          <a:effectLst/>
                          <a:latin typeface="Trebuchet MS" panose="020B0603020202020204" pitchFamily="34" charset="0"/>
                        </a:rPr>
                        <a:t>an</a:t>
                      </a:r>
                      <a:r>
                        <a:rPr lang="de-DE" sz="1700" b="1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/ in / über ] </a:t>
                      </a:r>
                      <a:r>
                        <a:rPr lang="de-DE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Gott?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665987"/>
                  </a:ext>
                </a:extLst>
              </a:tr>
              <a:tr h="612154">
                <a:tc>
                  <a:txBody>
                    <a:bodyPr/>
                    <a:lstStyle/>
                    <a:p>
                      <a:pPr algn="l"/>
                      <a:r>
                        <a:rPr lang="sk-SK" sz="17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10.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17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Mein Opa hat uns </a:t>
                      </a:r>
                      <a:r>
                        <a:rPr lang="de-DE" sz="17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[ über / </a:t>
                      </a:r>
                      <a:r>
                        <a:rPr lang="de-DE" sz="1700" b="1" u="sng" dirty="0">
                          <a:solidFill>
                            <a:srgbClr val="006699"/>
                          </a:solidFill>
                          <a:effectLst/>
                          <a:latin typeface="Trebuchet MS" panose="020B0603020202020204" pitchFamily="34" charset="0"/>
                        </a:rPr>
                        <a:t>von</a:t>
                      </a:r>
                      <a:r>
                        <a:rPr lang="de-DE" sz="1700" b="1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/ vor ] </a:t>
                      </a:r>
                      <a:r>
                        <a:rPr lang="de-DE" sz="17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seinen Erfahrungen im Zweiten Weltkrieg erzählt.</a:t>
                      </a:r>
                    </a:p>
                  </a:txBody>
                  <a:tcPr marL="87451" marR="87451" marT="43725" marB="437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39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189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FFC0E1-ED32-40C3-BEEC-D07AAAF50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Die richtige Reihenfolge: 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C4D17E-DF68-4562-AC45-A09330DE9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1. aufhören mit / können / du / bitte / der Krach / ? </a:t>
            </a:r>
          </a:p>
          <a:p>
            <a:r>
              <a:rPr lang="de-DE" sz="3200" dirty="0"/>
              <a:t>2. danken für / ich / Sie / Ihre schnelle Hilfe / . </a:t>
            </a:r>
            <a:endParaRPr lang="sk-SK" sz="3200" dirty="0"/>
          </a:p>
          <a:p>
            <a:r>
              <a:rPr lang="de-DE" sz="3200" dirty="0"/>
              <a:t>3. kämpfen für / müssen / man / mehr / Gerechtigkeit / . </a:t>
            </a:r>
          </a:p>
          <a:p>
            <a:r>
              <a:rPr lang="de-DE" sz="3200" dirty="0"/>
              <a:t>4. warten auf / du / warum / dein Bruder / nicht / ? </a:t>
            </a:r>
          </a:p>
          <a:p>
            <a:r>
              <a:rPr lang="de-DE" sz="3200" dirty="0"/>
              <a:t>5. teilnehmen an / er / ein Deutschkurs / jetzt / . 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3428731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7E0D24-6A84-4A98-B1CF-B60AAFD67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Antworten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7690E5-4F59-4C48-BEC3-BCDC215ED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1. Kannst du bitte mit dem Krach aufhören? </a:t>
            </a:r>
          </a:p>
          <a:p>
            <a:r>
              <a:rPr lang="de-DE" sz="3200" dirty="0"/>
              <a:t>2. Ich danke Ihnen für Ihre schnelle Hilfe. </a:t>
            </a:r>
          </a:p>
          <a:p>
            <a:r>
              <a:rPr lang="de-DE" sz="3200" dirty="0"/>
              <a:t>3. Man muss für mehr Gerechtigkeit kämpfen. </a:t>
            </a:r>
          </a:p>
          <a:p>
            <a:r>
              <a:rPr lang="de-DE" sz="3200" dirty="0"/>
              <a:t>4. Warum wartest du nicht auf deinen Bruder? </a:t>
            </a:r>
          </a:p>
          <a:p>
            <a:r>
              <a:rPr lang="de-DE" sz="3200" dirty="0"/>
              <a:t>5. Er nimmt jetzt an einem Deutschkurs teil. 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40645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63E82-D426-491A-8A3F-E1DDD718F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Bilden Sie Fragen: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1323C7-D7E1-4D56-ADA2-158FEE29F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22544"/>
          </a:xfrm>
        </p:spPr>
        <p:txBody>
          <a:bodyPr>
            <a:normAutofit fontScale="70000" lnSpcReduction="20000"/>
          </a:bodyPr>
          <a:lstStyle/>
          <a:p>
            <a:r>
              <a:rPr lang="de-DE" sz="3400" dirty="0"/>
              <a:t>1. Mein Sohn interessiert sich nur noch für Autos. </a:t>
            </a:r>
            <a:endParaRPr lang="sk-SK" sz="3400" dirty="0"/>
          </a:p>
          <a:p>
            <a:r>
              <a:rPr lang="de-DE" sz="3400" dirty="0"/>
              <a:t>2. Viele Menschen glauben an die Gerechtigkeit.</a:t>
            </a:r>
            <a:endParaRPr lang="sk-SK" sz="3400" dirty="0"/>
          </a:p>
          <a:p>
            <a:r>
              <a:rPr lang="de-DE" sz="3400" dirty="0"/>
              <a:t>3. Wir sprechen über das Wetter.</a:t>
            </a:r>
            <a:endParaRPr lang="sk-SK" sz="3400" dirty="0"/>
          </a:p>
          <a:p>
            <a:r>
              <a:rPr lang="de-DE" sz="3400" dirty="0"/>
              <a:t>4. Er erzählt von seiner neuen Freundin. </a:t>
            </a:r>
            <a:endParaRPr lang="sk-SK" sz="3400" dirty="0"/>
          </a:p>
          <a:p>
            <a:r>
              <a:rPr lang="de-DE" sz="3400" dirty="0"/>
              <a:t>5. Jens tanzt schon den ganzen Abend mit Martina. </a:t>
            </a:r>
            <a:endParaRPr lang="sk-SK" sz="3400" dirty="0"/>
          </a:p>
          <a:p>
            <a:r>
              <a:rPr lang="de-DE" sz="3400" dirty="0"/>
              <a:t>6. Jana hat auf ihre Mutter gewartet. </a:t>
            </a:r>
            <a:endParaRPr lang="sk-SK" sz="3400" dirty="0"/>
          </a:p>
          <a:p>
            <a:r>
              <a:rPr lang="de-DE" sz="3400" dirty="0"/>
              <a:t>7. Martina hat sich für ihren Fehler entschuldigt. </a:t>
            </a:r>
            <a:endParaRPr lang="sk-SK" sz="3400" dirty="0"/>
          </a:p>
          <a:p>
            <a:r>
              <a:rPr lang="de-DE" sz="3400" dirty="0"/>
              <a:t>8. Ich muss immer an Jens denken. </a:t>
            </a:r>
            <a:endParaRPr lang="sk-SK" sz="3400" dirty="0"/>
          </a:p>
          <a:p>
            <a:r>
              <a:rPr lang="de-DE" sz="3400" dirty="0"/>
              <a:t>9. Ben hofft auf schönes Wetter im Urlaub. </a:t>
            </a:r>
            <a:endParaRPr lang="sk-SK" sz="3400" dirty="0"/>
          </a:p>
          <a:p>
            <a:r>
              <a:rPr lang="de-DE" sz="3400" dirty="0"/>
              <a:t>10. Ich werden an diesem Wettbewerb teilnehmen. </a:t>
            </a:r>
            <a:endParaRPr lang="sk-SK" sz="34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37451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2D4C17-2734-4E9C-A083-20D9AF070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Antworten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C0A18A-C541-42FF-9019-5B747F663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1. Wofür interessiert er sich?</a:t>
            </a:r>
          </a:p>
          <a:p>
            <a:r>
              <a:rPr lang="de-DE" dirty="0"/>
              <a:t>2. Woran glauben viele Menschen?</a:t>
            </a:r>
          </a:p>
          <a:p>
            <a:r>
              <a:rPr lang="de-DE" dirty="0"/>
              <a:t>3. Worüber spricht ihr?</a:t>
            </a:r>
          </a:p>
          <a:p>
            <a:r>
              <a:rPr lang="de-DE" dirty="0"/>
              <a:t>4. Von wem erzählt er?</a:t>
            </a:r>
          </a:p>
          <a:p>
            <a:r>
              <a:rPr lang="de-DE" dirty="0"/>
              <a:t>5. Mit wem tanzt Jens?</a:t>
            </a:r>
          </a:p>
          <a:p>
            <a:r>
              <a:rPr lang="de-DE" dirty="0"/>
              <a:t>6. Auf wen hat sie gewartet?</a:t>
            </a:r>
          </a:p>
          <a:p>
            <a:r>
              <a:rPr lang="de-DE" dirty="0"/>
              <a:t>7. Wofür hat sie sich entschuldigt?</a:t>
            </a:r>
          </a:p>
          <a:p>
            <a:r>
              <a:rPr lang="de-DE" dirty="0"/>
              <a:t>8. An wen musst du denken?</a:t>
            </a:r>
          </a:p>
          <a:p>
            <a:r>
              <a:rPr lang="de-DE" dirty="0"/>
              <a:t>9. Worauf hofft Jens?</a:t>
            </a:r>
          </a:p>
          <a:p>
            <a:r>
              <a:rPr lang="de-DE" dirty="0"/>
              <a:t>10. Woran wirst du teilnehmen?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01445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827A4C-A8DD-4CF4-B657-3C0441981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Wo? Wohin?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0C285F-670B-4B02-99A7-F80AC3606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800" dirty="0"/>
              <a:t>1. Hast du den Jungen schon ins Bett legen/liegen?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/>
              <a:t>2. Im Zug hat er sich auf einen Fensterplatz sitzen/setzen.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/>
              <a:t>3. Die Bilder haben lange Zeit auf dem Dachboden legen/liegen.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/>
              <a:t>4. Ich habe die Gläser in den Schrank stellen/stehen.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/>
              <a:t>5. Die Flaschen haben im Keller stehen/stellen.</a:t>
            </a:r>
            <a:endParaRPr lang="sk-SK" sz="2800" dirty="0"/>
          </a:p>
        </p:txBody>
      </p:sp>
      <p:pic>
        <p:nvPicPr>
          <p:cNvPr id="1025" name="Picture 1" descr="-">
            <a:extLst>
              <a:ext uri="{FF2B5EF4-FFF2-40B4-BE49-F238E27FC236}">
                <a16:creationId xmlns:a16="http://schemas.microsoft.com/office/drawing/2014/main" id="{176096F9-CA64-42FC-B639-6313937D6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5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106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B5CCED-2D8A-4155-AFBE-8EA2D3908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Lösungen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567BA9-6DF9-4026-B759-C2370A8C5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800" dirty="0"/>
              <a:t>1. Hast du den Jungen schon ins Bett gelegt?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/>
              <a:t>2. Im Zug hat er sich auf einen Fensterplatz gesetzt.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/>
              <a:t>3. Die Bilder haben lange Zeit auf dem Dachboden gelegen.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/>
              <a:t>4. Ich habe die Gläser in den Schrank gestellt.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800" dirty="0"/>
              <a:t>5. Die Flaschen haben im Keller gestanden.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40276713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</TotalTime>
  <Words>494</Words>
  <Application>Microsoft Office PowerPoint</Application>
  <PresentationFormat>Širokoúhlá obrazovka</PresentationFormat>
  <Paragraphs>81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Trebuchet MS</vt:lpstr>
      <vt:lpstr>Retrospektiva</vt:lpstr>
      <vt:lpstr>Übungen</vt:lpstr>
      <vt:lpstr>Wählen Sie die richtige Präposition aus: </vt:lpstr>
      <vt:lpstr>Antworten:</vt:lpstr>
      <vt:lpstr>Die richtige Reihenfolge: </vt:lpstr>
      <vt:lpstr>Antworten</vt:lpstr>
      <vt:lpstr>Bilden Sie Fragen:</vt:lpstr>
      <vt:lpstr>Antworten</vt:lpstr>
      <vt:lpstr>Wo? Wohin?</vt:lpstr>
      <vt:lpstr>Lösungen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William Richter</dc:creator>
  <cp:lastModifiedBy>William Richter</cp:lastModifiedBy>
  <cp:revision>5</cp:revision>
  <dcterms:created xsi:type="dcterms:W3CDTF">2018-04-23T20:41:49Z</dcterms:created>
  <dcterms:modified xsi:type="dcterms:W3CDTF">2018-05-01T15:29:39Z</dcterms:modified>
</cp:coreProperties>
</file>