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3" r:id="rId27"/>
    <p:sldId id="284" r:id="rId28"/>
    <p:sldId id="285" r:id="rId29"/>
    <p:sldId id="286" r:id="rId30"/>
    <p:sldId id="287" r:id="rId31"/>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5pPr>
    <a:lvl6pPr marL="2286000" algn="l" defTabSz="914400" rtl="0" eaLnBrk="1" latinLnBrk="0" hangingPunct="1">
      <a:defRPr kern="1200">
        <a:solidFill>
          <a:schemeClr val="bg1"/>
        </a:solidFill>
        <a:latin typeface="Arial" charset="0"/>
        <a:ea typeface="Microsoft YaHei" charset="-122"/>
        <a:cs typeface="+mn-cs"/>
      </a:defRPr>
    </a:lvl6pPr>
    <a:lvl7pPr marL="2743200" algn="l" defTabSz="914400" rtl="0" eaLnBrk="1" latinLnBrk="0" hangingPunct="1">
      <a:defRPr kern="1200">
        <a:solidFill>
          <a:schemeClr val="bg1"/>
        </a:solidFill>
        <a:latin typeface="Arial" charset="0"/>
        <a:ea typeface="Microsoft YaHei" charset="-122"/>
        <a:cs typeface="+mn-cs"/>
      </a:defRPr>
    </a:lvl7pPr>
    <a:lvl8pPr marL="3200400" algn="l" defTabSz="914400" rtl="0" eaLnBrk="1" latinLnBrk="0" hangingPunct="1">
      <a:defRPr kern="1200">
        <a:solidFill>
          <a:schemeClr val="bg1"/>
        </a:solidFill>
        <a:latin typeface="Arial" charset="0"/>
        <a:ea typeface="Microsoft YaHei" charset="-122"/>
        <a:cs typeface="+mn-cs"/>
      </a:defRPr>
    </a:lvl8pPr>
    <a:lvl9pPr marL="3657600" algn="l" defTabSz="914400" rtl="0" eaLnBrk="1" latinLnBrk="0" hangingPunct="1">
      <a:defRPr kern="1200">
        <a:solidFill>
          <a:schemeClr val="bg1"/>
        </a:solidFill>
        <a:latin typeface="Arial" charset="0"/>
        <a:ea typeface="Microsoft YaHei"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1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7559675" cy="10691813"/>
          </a:xfrm>
          <a:prstGeom prst="roundRect">
            <a:avLst>
              <a:gd name="adj" fmla="val 19"/>
            </a:avLst>
          </a:prstGeom>
          <a:solidFill>
            <a:srgbClr val="FFFFFF"/>
          </a:solidFill>
          <a:ln w="9360" cap="sq">
            <a:noFill/>
            <a:miter lim="800000"/>
            <a:headEnd/>
            <a:tailEnd/>
          </a:ln>
          <a:effectLst/>
        </p:spPr>
        <p:txBody>
          <a:bodyPr wrap="none" anchor="ctr"/>
          <a:lstStyle/>
          <a:p>
            <a:endParaRPr lang="cs-CZ"/>
          </a:p>
        </p:txBody>
      </p:sp>
      <p:sp>
        <p:nvSpPr>
          <p:cNvPr id="2050" name="AutoShape 2"/>
          <p:cNvSpPr>
            <a:spLocks noChangeArrowheads="1"/>
          </p:cNvSpPr>
          <p:nvPr/>
        </p:nvSpPr>
        <p:spPr bwMode="auto">
          <a:xfrm>
            <a:off x="0" y="0"/>
            <a:ext cx="7559675" cy="10691813"/>
          </a:xfrm>
          <a:prstGeom prst="roundRect">
            <a:avLst>
              <a:gd name="adj" fmla="val 19"/>
            </a:avLst>
          </a:prstGeom>
          <a:solidFill>
            <a:srgbClr val="FFFFFF"/>
          </a:solidFill>
          <a:ln w="9525" cap="flat">
            <a:noFill/>
            <a:round/>
            <a:headEnd/>
            <a:tailEnd/>
          </a:ln>
          <a:effectLst/>
        </p:spPr>
        <p:txBody>
          <a:bodyPr wrap="none" anchor="ctr"/>
          <a:lstStyle/>
          <a:p>
            <a:endParaRPr lang="cs-CZ"/>
          </a:p>
        </p:txBody>
      </p:sp>
      <p:sp>
        <p:nvSpPr>
          <p:cNvPr id="2051" name="AutoShape 3"/>
          <p:cNvSpPr>
            <a:spLocks noChangeArrowheads="1"/>
          </p:cNvSpPr>
          <p:nvPr/>
        </p:nvSpPr>
        <p:spPr bwMode="auto">
          <a:xfrm>
            <a:off x="0" y="0"/>
            <a:ext cx="7559675" cy="10691813"/>
          </a:xfrm>
          <a:prstGeom prst="roundRect">
            <a:avLst>
              <a:gd name="adj" fmla="val 19"/>
            </a:avLst>
          </a:prstGeom>
          <a:solidFill>
            <a:srgbClr val="FFFFFF"/>
          </a:solidFill>
          <a:ln w="9525" cap="flat">
            <a:noFill/>
            <a:round/>
            <a:headEnd/>
            <a:tailEnd/>
          </a:ln>
          <a:effectLst/>
        </p:spPr>
        <p:txBody>
          <a:bodyPr wrap="none" anchor="ctr"/>
          <a:lstStyle/>
          <a:p>
            <a:endParaRPr lang="cs-CZ"/>
          </a:p>
        </p:txBody>
      </p:sp>
      <p:sp>
        <p:nvSpPr>
          <p:cNvPr id="2052" name="AutoShape 4"/>
          <p:cNvSpPr>
            <a:spLocks noChangeArrowheads="1"/>
          </p:cNvSpPr>
          <p:nvPr/>
        </p:nvSpPr>
        <p:spPr bwMode="auto">
          <a:xfrm>
            <a:off x="0" y="0"/>
            <a:ext cx="7559675" cy="10691813"/>
          </a:xfrm>
          <a:prstGeom prst="roundRect">
            <a:avLst>
              <a:gd name="adj" fmla="val 19"/>
            </a:avLst>
          </a:prstGeom>
          <a:solidFill>
            <a:srgbClr val="FFFFFF"/>
          </a:solidFill>
          <a:ln w="9525" cap="flat">
            <a:noFill/>
            <a:round/>
            <a:headEnd/>
            <a:tailEnd/>
          </a:ln>
          <a:effectLst/>
        </p:spPr>
        <p:txBody>
          <a:bodyPr wrap="none" anchor="ctr"/>
          <a:lstStyle/>
          <a:p>
            <a:endParaRPr lang="cs-CZ"/>
          </a:p>
        </p:txBody>
      </p:sp>
      <p:sp>
        <p:nvSpPr>
          <p:cNvPr id="2053" name="AutoShape 5"/>
          <p:cNvSpPr>
            <a:spLocks noChangeArrowheads="1"/>
          </p:cNvSpPr>
          <p:nvPr/>
        </p:nvSpPr>
        <p:spPr bwMode="auto">
          <a:xfrm>
            <a:off x="0" y="0"/>
            <a:ext cx="7559675" cy="10691813"/>
          </a:xfrm>
          <a:prstGeom prst="roundRect">
            <a:avLst>
              <a:gd name="adj" fmla="val 19"/>
            </a:avLst>
          </a:prstGeom>
          <a:solidFill>
            <a:srgbClr val="FFFFFF"/>
          </a:solidFill>
          <a:ln w="9525" cap="flat">
            <a:noFill/>
            <a:round/>
            <a:headEnd/>
            <a:tailEnd/>
          </a:ln>
          <a:effectLst/>
        </p:spPr>
        <p:txBody>
          <a:bodyPr wrap="none" anchor="ctr"/>
          <a:lstStyle/>
          <a:p>
            <a:endParaRPr lang="cs-CZ"/>
          </a:p>
        </p:txBody>
      </p:sp>
      <p:sp>
        <p:nvSpPr>
          <p:cNvPr id="2054" name="AutoShape 6"/>
          <p:cNvSpPr>
            <a:spLocks noChangeArrowheads="1"/>
          </p:cNvSpPr>
          <p:nvPr/>
        </p:nvSpPr>
        <p:spPr bwMode="auto">
          <a:xfrm>
            <a:off x="0" y="0"/>
            <a:ext cx="7559675" cy="10691813"/>
          </a:xfrm>
          <a:prstGeom prst="roundRect">
            <a:avLst>
              <a:gd name="adj" fmla="val 19"/>
            </a:avLst>
          </a:prstGeom>
          <a:solidFill>
            <a:srgbClr val="FFFFFF"/>
          </a:solidFill>
          <a:ln w="9525" cap="flat">
            <a:noFill/>
            <a:round/>
            <a:headEnd/>
            <a:tailEnd/>
          </a:ln>
          <a:effectLst/>
        </p:spPr>
        <p:txBody>
          <a:bodyPr wrap="none" anchor="ctr"/>
          <a:lstStyle/>
          <a:p>
            <a:endParaRPr lang="cs-CZ"/>
          </a:p>
        </p:txBody>
      </p:sp>
      <p:sp>
        <p:nvSpPr>
          <p:cNvPr id="2055" name="AutoShape 7"/>
          <p:cNvSpPr>
            <a:spLocks noChangeArrowheads="1"/>
          </p:cNvSpPr>
          <p:nvPr/>
        </p:nvSpPr>
        <p:spPr bwMode="auto">
          <a:xfrm>
            <a:off x="0" y="0"/>
            <a:ext cx="7559675" cy="10691813"/>
          </a:xfrm>
          <a:prstGeom prst="roundRect">
            <a:avLst>
              <a:gd name="adj" fmla="val 19"/>
            </a:avLst>
          </a:prstGeom>
          <a:solidFill>
            <a:srgbClr val="FFFFFF"/>
          </a:solidFill>
          <a:ln w="9525" cap="flat">
            <a:noFill/>
            <a:round/>
            <a:headEnd/>
            <a:tailEnd/>
          </a:ln>
          <a:effectLst/>
        </p:spPr>
        <p:txBody>
          <a:bodyPr wrap="none" anchor="ctr"/>
          <a:lstStyle/>
          <a:p>
            <a:endParaRPr lang="cs-CZ"/>
          </a:p>
        </p:txBody>
      </p:sp>
      <p:sp>
        <p:nvSpPr>
          <p:cNvPr id="2056" name="AutoShape 8"/>
          <p:cNvSpPr>
            <a:spLocks noChangeArrowheads="1"/>
          </p:cNvSpPr>
          <p:nvPr/>
        </p:nvSpPr>
        <p:spPr bwMode="auto">
          <a:xfrm>
            <a:off x="0" y="0"/>
            <a:ext cx="7559675" cy="10691813"/>
          </a:xfrm>
          <a:prstGeom prst="roundRect">
            <a:avLst>
              <a:gd name="adj" fmla="val 19"/>
            </a:avLst>
          </a:prstGeom>
          <a:solidFill>
            <a:srgbClr val="FFFFFF"/>
          </a:solidFill>
          <a:ln w="9525" cap="flat">
            <a:noFill/>
            <a:round/>
            <a:headEnd/>
            <a:tailEnd/>
          </a:ln>
          <a:effectLst/>
        </p:spPr>
        <p:txBody>
          <a:bodyPr wrap="none" anchor="ctr"/>
          <a:lstStyle/>
          <a:p>
            <a:endParaRPr lang="cs-CZ"/>
          </a:p>
        </p:txBody>
      </p:sp>
      <p:sp>
        <p:nvSpPr>
          <p:cNvPr id="2057" name="AutoShape 9"/>
          <p:cNvSpPr>
            <a:spLocks noChangeArrowheads="1"/>
          </p:cNvSpPr>
          <p:nvPr/>
        </p:nvSpPr>
        <p:spPr bwMode="auto">
          <a:xfrm>
            <a:off x="0" y="0"/>
            <a:ext cx="7559675" cy="10691813"/>
          </a:xfrm>
          <a:prstGeom prst="roundRect">
            <a:avLst>
              <a:gd name="adj" fmla="val 19"/>
            </a:avLst>
          </a:prstGeom>
          <a:solidFill>
            <a:srgbClr val="FFFFFF"/>
          </a:solidFill>
          <a:ln w="9525" cap="flat">
            <a:noFill/>
            <a:round/>
            <a:headEnd/>
            <a:tailEnd/>
          </a:ln>
          <a:effectLst/>
        </p:spPr>
        <p:txBody>
          <a:bodyPr wrap="none" anchor="ctr"/>
          <a:lstStyle/>
          <a:p>
            <a:endParaRPr lang="cs-CZ"/>
          </a:p>
        </p:txBody>
      </p:sp>
      <p:sp>
        <p:nvSpPr>
          <p:cNvPr id="2058" name="AutoShape 10"/>
          <p:cNvSpPr>
            <a:spLocks noChangeArrowheads="1"/>
          </p:cNvSpPr>
          <p:nvPr/>
        </p:nvSpPr>
        <p:spPr bwMode="auto">
          <a:xfrm>
            <a:off x="0" y="0"/>
            <a:ext cx="7559675" cy="10691813"/>
          </a:xfrm>
          <a:prstGeom prst="roundRect">
            <a:avLst>
              <a:gd name="adj" fmla="val 19"/>
            </a:avLst>
          </a:prstGeom>
          <a:solidFill>
            <a:srgbClr val="FFFFFF"/>
          </a:solidFill>
          <a:ln w="9525" cap="flat">
            <a:noFill/>
            <a:round/>
            <a:headEnd/>
            <a:tailEnd/>
          </a:ln>
          <a:effectLst/>
        </p:spPr>
        <p:txBody>
          <a:bodyPr wrap="none" anchor="ctr"/>
          <a:lstStyle/>
          <a:p>
            <a:endParaRPr lang="cs-CZ"/>
          </a:p>
        </p:txBody>
      </p:sp>
      <p:sp>
        <p:nvSpPr>
          <p:cNvPr id="2059" name="AutoShape 11"/>
          <p:cNvSpPr>
            <a:spLocks noChangeArrowheads="1"/>
          </p:cNvSpPr>
          <p:nvPr/>
        </p:nvSpPr>
        <p:spPr bwMode="auto">
          <a:xfrm>
            <a:off x="0" y="0"/>
            <a:ext cx="7559675" cy="10691813"/>
          </a:xfrm>
          <a:prstGeom prst="roundRect">
            <a:avLst>
              <a:gd name="adj" fmla="val 19"/>
            </a:avLst>
          </a:prstGeom>
          <a:solidFill>
            <a:srgbClr val="FFFFFF"/>
          </a:solidFill>
          <a:ln w="9525" cap="flat">
            <a:noFill/>
            <a:round/>
            <a:headEnd/>
            <a:tailEnd/>
          </a:ln>
          <a:effectLst/>
        </p:spPr>
        <p:txBody>
          <a:bodyPr wrap="none" anchor="ctr"/>
          <a:lstStyle/>
          <a:p>
            <a:endParaRPr lang="cs-CZ"/>
          </a:p>
        </p:txBody>
      </p:sp>
      <p:sp>
        <p:nvSpPr>
          <p:cNvPr id="2060" name="AutoShape 12"/>
          <p:cNvSpPr>
            <a:spLocks noChangeArrowheads="1"/>
          </p:cNvSpPr>
          <p:nvPr/>
        </p:nvSpPr>
        <p:spPr bwMode="auto">
          <a:xfrm>
            <a:off x="0" y="0"/>
            <a:ext cx="7559675" cy="10691813"/>
          </a:xfrm>
          <a:prstGeom prst="roundRect">
            <a:avLst>
              <a:gd name="adj" fmla="val 19"/>
            </a:avLst>
          </a:prstGeom>
          <a:solidFill>
            <a:srgbClr val="FFFFFF"/>
          </a:solidFill>
          <a:ln w="9525" cap="flat">
            <a:noFill/>
            <a:round/>
            <a:headEnd/>
            <a:tailEnd/>
          </a:ln>
          <a:effectLst/>
        </p:spPr>
        <p:txBody>
          <a:bodyPr wrap="none" anchor="ctr"/>
          <a:lstStyle/>
          <a:p>
            <a:endParaRPr lang="cs-CZ"/>
          </a:p>
        </p:txBody>
      </p:sp>
      <p:sp>
        <p:nvSpPr>
          <p:cNvPr id="2061" name="AutoShape 13"/>
          <p:cNvSpPr>
            <a:spLocks noChangeArrowheads="1"/>
          </p:cNvSpPr>
          <p:nvPr/>
        </p:nvSpPr>
        <p:spPr bwMode="auto">
          <a:xfrm>
            <a:off x="0" y="0"/>
            <a:ext cx="7559675" cy="10691813"/>
          </a:xfrm>
          <a:prstGeom prst="roundRect">
            <a:avLst>
              <a:gd name="adj" fmla="val 19"/>
            </a:avLst>
          </a:prstGeom>
          <a:solidFill>
            <a:srgbClr val="FFFFFF"/>
          </a:solidFill>
          <a:ln w="9525" cap="flat">
            <a:noFill/>
            <a:round/>
            <a:headEnd/>
            <a:tailEnd/>
          </a:ln>
          <a:effectLst/>
        </p:spPr>
        <p:txBody>
          <a:bodyPr wrap="none" anchor="ctr"/>
          <a:lstStyle/>
          <a:p>
            <a:endParaRPr lang="cs-CZ"/>
          </a:p>
        </p:txBody>
      </p:sp>
      <p:sp>
        <p:nvSpPr>
          <p:cNvPr id="2062" name="AutoShape 14"/>
          <p:cNvSpPr>
            <a:spLocks noChangeArrowheads="1"/>
          </p:cNvSpPr>
          <p:nvPr/>
        </p:nvSpPr>
        <p:spPr bwMode="auto">
          <a:xfrm>
            <a:off x="0" y="0"/>
            <a:ext cx="7559675" cy="10691813"/>
          </a:xfrm>
          <a:prstGeom prst="roundRect">
            <a:avLst>
              <a:gd name="adj" fmla="val 19"/>
            </a:avLst>
          </a:prstGeom>
          <a:solidFill>
            <a:srgbClr val="FFFFFF"/>
          </a:solidFill>
          <a:ln w="9525" cap="flat">
            <a:noFill/>
            <a:round/>
            <a:headEnd/>
            <a:tailEnd/>
          </a:ln>
          <a:effectLst/>
        </p:spPr>
        <p:txBody>
          <a:bodyPr wrap="none" anchor="ctr"/>
          <a:lstStyle/>
          <a:p>
            <a:endParaRPr lang="cs-CZ"/>
          </a:p>
        </p:txBody>
      </p:sp>
      <p:sp>
        <p:nvSpPr>
          <p:cNvPr id="2063" name="Rectangle 15"/>
          <p:cNvSpPr>
            <a:spLocks noGrp="1" noChangeArrowheads="1"/>
          </p:cNvSpPr>
          <p:nvPr>
            <p:ph type="sldImg"/>
          </p:nvPr>
        </p:nvSpPr>
        <p:spPr bwMode="auto">
          <a:xfrm>
            <a:off x="1106488" y="812800"/>
            <a:ext cx="5321300" cy="3984625"/>
          </a:xfrm>
          <a:prstGeom prst="rect">
            <a:avLst/>
          </a:prstGeom>
          <a:noFill/>
          <a:ln w="9525" cap="flat">
            <a:noFill/>
            <a:round/>
            <a:headEnd/>
            <a:tailEnd/>
          </a:ln>
          <a:effectLst/>
        </p:spPr>
      </p:sp>
      <p:sp>
        <p:nvSpPr>
          <p:cNvPr id="2064" name="Rectangle 16"/>
          <p:cNvSpPr>
            <a:spLocks noGrp="1" noChangeArrowheads="1"/>
          </p:cNvSpPr>
          <p:nvPr>
            <p:ph type="body"/>
          </p:nvPr>
        </p:nvSpPr>
        <p:spPr bwMode="auto">
          <a:xfrm>
            <a:off x="755650" y="5078413"/>
            <a:ext cx="6024563" cy="4787900"/>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cs-CZ" smtClean="0"/>
          </a:p>
        </p:txBody>
      </p:sp>
      <p:sp>
        <p:nvSpPr>
          <p:cNvPr id="2065" name="Rectangle 17"/>
          <p:cNvSpPr>
            <a:spLocks noGrp="1" noChangeArrowheads="1"/>
          </p:cNvSpPr>
          <p:nvPr>
            <p:ph type="hdr"/>
          </p:nvPr>
        </p:nvSpPr>
        <p:spPr bwMode="auto">
          <a:xfrm>
            <a:off x="0" y="0"/>
            <a:ext cx="3257550" cy="511175"/>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cs-CZ"/>
          </a:p>
        </p:txBody>
      </p:sp>
      <p:sp>
        <p:nvSpPr>
          <p:cNvPr id="2066" name="Rectangle 18"/>
          <p:cNvSpPr>
            <a:spLocks noGrp="1" noChangeArrowheads="1"/>
          </p:cNvSpPr>
          <p:nvPr>
            <p:ph type="dt"/>
          </p:nvPr>
        </p:nvSpPr>
        <p:spPr bwMode="auto">
          <a:xfrm>
            <a:off x="4278313" y="0"/>
            <a:ext cx="3257550" cy="511175"/>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cs-CZ"/>
          </a:p>
        </p:txBody>
      </p:sp>
      <p:sp>
        <p:nvSpPr>
          <p:cNvPr id="2067" name="Rectangle 19"/>
          <p:cNvSpPr>
            <a:spLocks noGrp="1" noChangeArrowheads="1"/>
          </p:cNvSpPr>
          <p:nvPr>
            <p:ph type="ftr"/>
          </p:nvPr>
        </p:nvSpPr>
        <p:spPr bwMode="auto">
          <a:xfrm>
            <a:off x="0" y="10156825"/>
            <a:ext cx="3257550" cy="511175"/>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cs-CZ"/>
          </a:p>
        </p:txBody>
      </p:sp>
      <p:sp>
        <p:nvSpPr>
          <p:cNvPr id="2068" name="Rectangle 20"/>
          <p:cNvSpPr>
            <a:spLocks noGrp="1" noChangeArrowheads="1"/>
          </p:cNvSpPr>
          <p:nvPr>
            <p:ph type="sldNum"/>
          </p:nvPr>
        </p:nvSpPr>
        <p:spPr bwMode="auto">
          <a:xfrm>
            <a:off x="4278313" y="10156825"/>
            <a:ext cx="3257550" cy="511175"/>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gn="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fld id="{5BEF0898-928A-4118-B6F4-BBAE70E8F1F6}" type="slidenum">
              <a:rPr lang="cs-CZ"/>
              <a:pPr/>
              <a:t>‹#›</a:t>
            </a:fld>
            <a:endParaRPr lang="cs-CZ"/>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1ACCC428-30EE-4DCB-808B-5EEFAE660C0E}" type="slidenum">
              <a:rPr lang="cs-CZ"/>
              <a:pPr/>
              <a:t>1</a:t>
            </a:fld>
            <a:endParaRPr lang="cs-CZ"/>
          </a:p>
        </p:txBody>
      </p:sp>
      <p:sp>
        <p:nvSpPr>
          <p:cNvPr id="35841"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35842"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7591D53E-4C5D-4248-9F5F-AB690EB97BC4}" type="slidenum">
              <a:rPr lang="cs-CZ"/>
              <a:pPr/>
              <a:t>10</a:t>
            </a:fld>
            <a:endParaRPr lang="cs-CZ"/>
          </a:p>
        </p:txBody>
      </p:sp>
      <p:sp>
        <p:nvSpPr>
          <p:cNvPr id="45057" name="Rectangle 1"/>
          <p:cNvSpPr txBox="1">
            <a:spLocks noChangeArrowheads="1"/>
          </p:cNvSpPr>
          <p:nvPr>
            <p:ph type="sldImg"/>
          </p:nvPr>
        </p:nvSpPr>
        <p:spPr bwMode="auto">
          <a:xfrm>
            <a:off x="1108075" y="812800"/>
            <a:ext cx="5329238" cy="3995738"/>
          </a:xfrm>
          <a:prstGeom prst="rect">
            <a:avLst/>
          </a:prstGeom>
          <a:solidFill>
            <a:srgbClr val="FFFFFF"/>
          </a:solidFill>
          <a:ln>
            <a:solidFill>
              <a:srgbClr val="000000"/>
            </a:solidFill>
            <a:miter lim="800000"/>
            <a:headEnd/>
            <a:tailEnd/>
          </a:ln>
        </p:spPr>
      </p:sp>
      <p:sp>
        <p:nvSpPr>
          <p:cNvPr id="45058" name="Rectangle 2"/>
          <p:cNvSpPr txBox="1">
            <a:spLocks noChangeArrowheads="1"/>
          </p:cNvSpPr>
          <p:nvPr>
            <p:ph type="body" idx="1"/>
          </p:nvPr>
        </p:nvSpPr>
        <p:spPr bwMode="auto">
          <a:xfrm>
            <a:off x="755650" y="5078413"/>
            <a:ext cx="6035675" cy="4799012"/>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2B3AE882-3C75-40B8-91DC-5386418ED365}" type="slidenum">
              <a:rPr lang="cs-CZ"/>
              <a:pPr/>
              <a:t>11</a:t>
            </a:fld>
            <a:endParaRPr lang="cs-CZ"/>
          </a:p>
        </p:txBody>
      </p:sp>
      <p:sp>
        <p:nvSpPr>
          <p:cNvPr id="46081" name="Rectangle 1"/>
          <p:cNvSpPr txBox="1">
            <a:spLocks noChangeArrowheads="1"/>
          </p:cNvSpPr>
          <p:nvPr>
            <p:ph type="sldImg"/>
          </p:nvPr>
        </p:nvSpPr>
        <p:spPr bwMode="auto">
          <a:xfrm>
            <a:off x="1108075" y="812800"/>
            <a:ext cx="5327650" cy="3994150"/>
          </a:xfrm>
          <a:prstGeom prst="rect">
            <a:avLst/>
          </a:prstGeom>
          <a:solidFill>
            <a:srgbClr val="FFFFFF"/>
          </a:solidFill>
          <a:ln>
            <a:solidFill>
              <a:srgbClr val="000000"/>
            </a:solidFill>
            <a:miter lim="800000"/>
            <a:headEnd/>
            <a:tailEnd/>
          </a:ln>
        </p:spPr>
      </p:sp>
      <p:sp>
        <p:nvSpPr>
          <p:cNvPr id="46082" name="Rectangle 2"/>
          <p:cNvSpPr txBox="1">
            <a:spLocks noChangeArrowheads="1"/>
          </p:cNvSpPr>
          <p:nvPr>
            <p:ph type="body" idx="1"/>
          </p:nvPr>
        </p:nvSpPr>
        <p:spPr bwMode="auto">
          <a:xfrm>
            <a:off x="755650" y="5078413"/>
            <a:ext cx="6034088" cy="4797425"/>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A1D58459-142E-4DE8-8F0F-26287785AF79}" type="slidenum">
              <a:rPr lang="cs-CZ"/>
              <a:pPr/>
              <a:t>12</a:t>
            </a:fld>
            <a:endParaRPr lang="cs-CZ"/>
          </a:p>
        </p:txBody>
      </p:sp>
      <p:sp>
        <p:nvSpPr>
          <p:cNvPr id="47105" name="Rectangle 1"/>
          <p:cNvSpPr txBox="1">
            <a:spLocks noChangeArrowheads="1"/>
          </p:cNvSpPr>
          <p:nvPr>
            <p:ph type="sldImg"/>
          </p:nvPr>
        </p:nvSpPr>
        <p:spPr bwMode="auto">
          <a:xfrm>
            <a:off x="1108075" y="812800"/>
            <a:ext cx="5327650" cy="3994150"/>
          </a:xfrm>
          <a:prstGeom prst="rect">
            <a:avLst/>
          </a:prstGeom>
          <a:solidFill>
            <a:srgbClr val="FFFFFF"/>
          </a:solidFill>
          <a:ln>
            <a:solidFill>
              <a:srgbClr val="000000"/>
            </a:solidFill>
            <a:miter lim="800000"/>
            <a:headEnd/>
            <a:tailEnd/>
          </a:ln>
        </p:spPr>
      </p:sp>
      <p:sp>
        <p:nvSpPr>
          <p:cNvPr id="47106" name="Rectangle 2"/>
          <p:cNvSpPr txBox="1">
            <a:spLocks noChangeArrowheads="1"/>
          </p:cNvSpPr>
          <p:nvPr>
            <p:ph type="body" idx="1"/>
          </p:nvPr>
        </p:nvSpPr>
        <p:spPr bwMode="auto">
          <a:xfrm>
            <a:off x="755650" y="5078413"/>
            <a:ext cx="6034088" cy="4797425"/>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3ECE0B44-9809-44FD-A461-D38E0F5DA4B1}" type="slidenum">
              <a:rPr lang="cs-CZ"/>
              <a:pPr/>
              <a:t>13</a:t>
            </a:fld>
            <a:endParaRPr lang="cs-CZ"/>
          </a:p>
        </p:txBody>
      </p:sp>
      <p:sp>
        <p:nvSpPr>
          <p:cNvPr id="48129" name="Rectangle 1"/>
          <p:cNvSpPr txBox="1">
            <a:spLocks noChangeArrowheads="1"/>
          </p:cNvSpPr>
          <p:nvPr>
            <p:ph type="sldImg"/>
          </p:nvPr>
        </p:nvSpPr>
        <p:spPr bwMode="auto">
          <a:xfrm>
            <a:off x="1108075" y="812800"/>
            <a:ext cx="5327650" cy="3994150"/>
          </a:xfrm>
          <a:prstGeom prst="rect">
            <a:avLst/>
          </a:prstGeom>
          <a:solidFill>
            <a:srgbClr val="FFFFFF"/>
          </a:solidFill>
          <a:ln>
            <a:solidFill>
              <a:srgbClr val="000000"/>
            </a:solidFill>
            <a:miter lim="800000"/>
            <a:headEnd/>
            <a:tailEnd/>
          </a:ln>
        </p:spPr>
      </p:sp>
      <p:sp>
        <p:nvSpPr>
          <p:cNvPr id="48130" name="Rectangle 2"/>
          <p:cNvSpPr txBox="1">
            <a:spLocks noChangeArrowheads="1"/>
          </p:cNvSpPr>
          <p:nvPr>
            <p:ph type="body" idx="1"/>
          </p:nvPr>
        </p:nvSpPr>
        <p:spPr bwMode="auto">
          <a:xfrm>
            <a:off x="755650" y="5078413"/>
            <a:ext cx="6034088" cy="4797425"/>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86CB241E-0D51-4423-9238-67A506E544C8}" type="slidenum">
              <a:rPr lang="cs-CZ"/>
              <a:pPr/>
              <a:t>14</a:t>
            </a:fld>
            <a:endParaRPr lang="cs-CZ"/>
          </a:p>
        </p:txBody>
      </p:sp>
      <p:sp>
        <p:nvSpPr>
          <p:cNvPr id="49153" name="Rectangle 1"/>
          <p:cNvSpPr txBox="1">
            <a:spLocks noChangeArrowheads="1"/>
          </p:cNvSpPr>
          <p:nvPr>
            <p:ph type="sldImg"/>
          </p:nvPr>
        </p:nvSpPr>
        <p:spPr bwMode="auto">
          <a:xfrm>
            <a:off x="1108075" y="812800"/>
            <a:ext cx="5327650" cy="3994150"/>
          </a:xfrm>
          <a:prstGeom prst="rect">
            <a:avLst/>
          </a:prstGeom>
          <a:solidFill>
            <a:srgbClr val="FFFFFF"/>
          </a:solidFill>
          <a:ln>
            <a:solidFill>
              <a:srgbClr val="000000"/>
            </a:solidFill>
            <a:miter lim="800000"/>
            <a:headEnd/>
            <a:tailEnd/>
          </a:ln>
        </p:spPr>
      </p:sp>
      <p:sp>
        <p:nvSpPr>
          <p:cNvPr id="49154" name="Rectangle 2"/>
          <p:cNvSpPr txBox="1">
            <a:spLocks noChangeArrowheads="1"/>
          </p:cNvSpPr>
          <p:nvPr>
            <p:ph type="body" idx="1"/>
          </p:nvPr>
        </p:nvSpPr>
        <p:spPr bwMode="auto">
          <a:xfrm>
            <a:off x="755650" y="5078413"/>
            <a:ext cx="6034088" cy="4797425"/>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A29669E1-F670-4AAD-B651-9CA7AF0ED801}" type="slidenum">
              <a:rPr lang="cs-CZ"/>
              <a:pPr/>
              <a:t>15</a:t>
            </a:fld>
            <a:endParaRPr lang="cs-CZ"/>
          </a:p>
        </p:txBody>
      </p:sp>
      <p:sp>
        <p:nvSpPr>
          <p:cNvPr id="50177" name="Rectangle 1"/>
          <p:cNvSpPr txBox="1">
            <a:spLocks noChangeArrowheads="1"/>
          </p:cNvSpPr>
          <p:nvPr>
            <p:ph type="sldImg"/>
          </p:nvPr>
        </p:nvSpPr>
        <p:spPr bwMode="auto">
          <a:xfrm>
            <a:off x="1109663" y="812800"/>
            <a:ext cx="5322887" cy="3992563"/>
          </a:xfrm>
          <a:prstGeom prst="rect">
            <a:avLst/>
          </a:prstGeom>
          <a:solidFill>
            <a:srgbClr val="FFFFFF"/>
          </a:solidFill>
          <a:ln>
            <a:solidFill>
              <a:srgbClr val="000000"/>
            </a:solidFill>
            <a:miter lim="800000"/>
            <a:headEnd/>
            <a:tailEnd/>
          </a:ln>
        </p:spPr>
      </p:sp>
      <p:sp>
        <p:nvSpPr>
          <p:cNvPr id="50178" name="Rectangle 2"/>
          <p:cNvSpPr txBox="1">
            <a:spLocks noChangeArrowheads="1"/>
          </p:cNvSpPr>
          <p:nvPr>
            <p:ph type="body" idx="1"/>
          </p:nvPr>
        </p:nvSpPr>
        <p:spPr bwMode="auto">
          <a:xfrm>
            <a:off x="755650" y="5078413"/>
            <a:ext cx="6032500" cy="4795837"/>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3736FF1F-6AE1-4EEB-9B0A-3358AB082DD9}" type="slidenum">
              <a:rPr lang="cs-CZ"/>
              <a:pPr/>
              <a:t>16</a:t>
            </a:fld>
            <a:endParaRPr lang="cs-CZ"/>
          </a:p>
        </p:txBody>
      </p:sp>
      <p:sp>
        <p:nvSpPr>
          <p:cNvPr id="51201" name="Rectangle 1"/>
          <p:cNvSpPr txBox="1">
            <a:spLocks noChangeArrowheads="1"/>
          </p:cNvSpPr>
          <p:nvPr>
            <p:ph type="sldImg"/>
          </p:nvPr>
        </p:nvSpPr>
        <p:spPr bwMode="auto">
          <a:xfrm>
            <a:off x="1108075" y="812800"/>
            <a:ext cx="5329238" cy="3995738"/>
          </a:xfrm>
          <a:prstGeom prst="rect">
            <a:avLst/>
          </a:prstGeom>
          <a:solidFill>
            <a:srgbClr val="FFFFFF"/>
          </a:solidFill>
          <a:ln>
            <a:solidFill>
              <a:srgbClr val="000000"/>
            </a:solidFill>
            <a:miter lim="800000"/>
            <a:headEnd/>
            <a:tailEnd/>
          </a:ln>
        </p:spPr>
      </p:sp>
      <p:sp>
        <p:nvSpPr>
          <p:cNvPr id="51202" name="Rectangle 2"/>
          <p:cNvSpPr txBox="1">
            <a:spLocks noChangeArrowheads="1"/>
          </p:cNvSpPr>
          <p:nvPr>
            <p:ph type="body" idx="1"/>
          </p:nvPr>
        </p:nvSpPr>
        <p:spPr bwMode="auto">
          <a:xfrm>
            <a:off x="755650" y="5078413"/>
            <a:ext cx="6035675" cy="4799012"/>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F8A4B5AC-DCDF-49AE-8CA9-DD25B642CBE6}" type="slidenum">
              <a:rPr lang="cs-CZ"/>
              <a:pPr/>
              <a:t>17</a:t>
            </a:fld>
            <a:endParaRPr lang="cs-CZ"/>
          </a:p>
        </p:txBody>
      </p:sp>
      <p:sp>
        <p:nvSpPr>
          <p:cNvPr id="52225" name="Rectangle 1"/>
          <p:cNvSpPr txBox="1">
            <a:spLocks noChangeArrowheads="1"/>
          </p:cNvSpPr>
          <p:nvPr>
            <p:ph type="sldImg"/>
          </p:nvPr>
        </p:nvSpPr>
        <p:spPr bwMode="auto">
          <a:xfrm>
            <a:off x="1108075" y="812800"/>
            <a:ext cx="5327650" cy="3994150"/>
          </a:xfrm>
          <a:prstGeom prst="rect">
            <a:avLst/>
          </a:prstGeom>
          <a:solidFill>
            <a:srgbClr val="FFFFFF"/>
          </a:solidFill>
          <a:ln>
            <a:solidFill>
              <a:srgbClr val="000000"/>
            </a:solidFill>
            <a:miter lim="800000"/>
            <a:headEnd/>
            <a:tailEnd/>
          </a:ln>
        </p:spPr>
      </p:sp>
      <p:sp>
        <p:nvSpPr>
          <p:cNvPr id="52226" name="Rectangle 2"/>
          <p:cNvSpPr txBox="1">
            <a:spLocks noChangeArrowheads="1"/>
          </p:cNvSpPr>
          <p:nvPr>
            <p:ph type="body" idx="1"/>
          </p:nvPr>
        </p:nvSpPr>
        <p:spPr bwMode="auto">
          <a:xfrm>
            <a:off x="755650" y="5078413"/>
            <a:ext cx="6034088" cy="4797425"/>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6C7A1473-2CFB-4C0D-B53D-B78959F4517C}" type="slidenum">
              <a:rPr lang="cs-CZ"/>
              <a:pPr/>
              <a:t>18</a:t>
            </a:fld>
            <a:endParaRPr lang="cs-CZ"/>
          </a:p>
        </p:txBody>
      </p:sp>
      <p:sp>
        <p:nvSpPr>
          <p:cNvPr id="53249" name="Rectangle 1"/>
          <p:cNvSpPr txBox="1">
            <a:spLocks noChangeArrowheads="1"/>
          </p:cNvSpPr>
          <p:nvPr>
            <p:ph type="sldImg"/>
          </p:nvPr>
        </p:nvSpPr>
        <p:spPr bwMode="auto">
          <a:xfrm>
            <a:off x="1109663" y="812800"/>
            <a:ext cx="5322887" cy="3992563"/>
          </a:xfrm>
          <a:prstGeom prst="rect">
            <a:avLst/>
          </a:prstGeom>
          <a:solidFill>
            <a:srgbClr val="FFFFFF"/>
          </a:solidFill>
          <a:ln>
            <a:solidFill>
              <a:srgbClr val="000000"/>
            </a:solidFill>
            <a:miter lim="800000"/>
            <a:headEnd/>
            <a:tailEnd/>
          </a:ln>
        </p:spPr>
      </p:sp>
      <p:sp>
        <p:nvSpPr>
          <p:cNvPr id="53250" name="Rectangle 2"/>
          <p:cNvSpPr txBox="1">
            <a:spLocks noChangeArrowheads="1"/>
          </p:cNvSpPr>
          <p:nvPr>
            <p:ph type="body" idx="1"/>
          </p:nvPr>
        </p:nvSpPr>
        <p:spPr bwMode="auto">
          <a:xfrm>
            <a:off x="755650" y="5078413"/>
            <a:ext cx="6032500" cy="4795837"/>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77FA63FA-CBF6-4353-B960-1A66C00FBD5F}" type="slidenum">
              <a:rPr lang="cs-CZ"/>
              <a:pPr/>
              <a:t>19</a:t>
            </a:fld>
            <a:endParaRPr lang="cs-CZ"/>
          </a:p>
        </p:txBody>
      </p:sp>
      <p:sp>
        <p:nvSpPr>
          <p:cNvPr id="54273" name="Rectangle 1"/>
          <p:cNvSpPr txBox="1">
            <a:spLocks noChangeArrowheads="1"/>
          </p:cNvSpPr>
          <p:nvPr>
            <p:ph type="sldImg"/>
          </p:nvPr>
        </p:nvSpPr>
        <p:spPr bwMode="auto">
          <a:xfrm>
            <a:off x="1108075" y="812800"/>
            <a:ext cx="5329238" cy="3995738"/>
          </a:xfrm>
          <a:prstGeom prst="rect">
            <a:avLst/>
          </a:prstGeom>
          <a:solidFill>
            <a:srgbClr val="FFFFFF"/>
          </a:solidFill>
          <a:ln>
            <a:solidFill>
              <a:srgbClr val="000000"/>
            </a:solidFill>
            <a:miter lim="800000"/>
            <a:headEnd/>
            <a:tailEnd/>
          </a:ln>
        </p:spPr>
      </p:sp>
      <p:sp>
        <p:nvSpPr>
          <p:cNvPr id="54274" name="Rectangle 2"/>
          <p:cNvSpPr txBox="1">
            <a:spLocks noChangeArrowheads="1"/>
          </p:cNvSpPr>
          <p:nvPr>
            <p:ph type="body" idx="1"/>
          </p:nvPr>
        </p:nvSpPr>
        <p:spPr bwMode="auto">
          <a:xfrm>
            <a:off x="755650" y="5078413"/>
            <a:ext cx="6035675" cy="4799012"/>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52C90607-40DF-4406-8A37-9CA77987133E}" type="slidenum">
              <a:rPr lang="cs-CZ"/>
              <a:pPr/>
              <a:t>2</a:t>
            </a:fld>
            <a:endParaRPr lang="cs-CZ"/>
          </a:p>
        </p:txBody>
      </p:sp>
      <p:sp>
        <p:nvSpPr>
          <p:cNvPr id="36865" name="Rectangle 1"/>
          <p:cNvSpPr txBox="1">
            <a:spLocks noChangeArrowheads="1"/>
          </p:cNvSpPr>
          <p:nvPr>
            <p:ph type="sldImg"/>
          </p:nvPr>
        </p:nvSpPr>
        <p:spPr bwMode="auto">
          <a:xfrm>
            <a:off x="1108075" y="812800"/>
            <a:ext cx="5332413" cy="3998913"/>
          </a:xfrm>
          <a:prstGeom prst="rect">
            <a:avLst/>
          </a:prstGeom>
          <a:solidFill>
            <a:srgbClr val="FFFFFF"/>
          </a:solidFill>
          <a:ln>
            <a:solidFill>
              <a:srgbClr val="000000"/>
            </a:solidFill>
            <a:miter lim="800000"/>
            <a:headEnd/>
            <a:tailEnd/>
          </a:ln>
        </p:spPr>
      </p:sp>
      <p:sp>
        <p:nvSpPr>
          <p:cNvPr id="36866" name="Rectangle 2"/>
          <p:cNvSpPr txBox="1">
            <a:spLocks noChangeArrowheads="1"/>
          </p:cNvSpPr>
          <p:nvPr>
            <p:ph type="body" idx="1"/>
          </p:nvPr>
        </p:nvSpPr>
        <p:spPr bwMode="auto">
          <a:xfrm>
            <a:off x="755650" y="5078413"/>
            <a:ext cx="6038850" cy="4802187"/>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8D110BC9-73B8-4410-9BA0-7D4C605B1A7F}" type="slidenum">
              <a:rPr lang="cs-CZ"/>
              <a:pPr/>
              <a:t>20</a:t>
            </a:fld>
            <a:endParaRPr lang="cs-CZ"/>
          </a:p>
        </p:txBody>
      </p:sp>
      <p:sp>
        <p:nvSpPr>
          <p:cNvPr id="55297" name="Rectangle 1"/>
          <p:cNvSpPr txBox="1">
            <a:spLocks noChangeArrowheads="1"/>
          </p:cNvSpPr>
          <p:nvPr>
            <p:ph type="sldImg"/>
          </p:nvPr>
        </p:nvSpPr>
        <p:spPr bwMode="auto">
          <a:xfrm>
            <a:off x="1108075" y="812800"/>
            <a:ext cx="5327650" cy="3994150"/>
          </a:xfrm>
          <a:prstGeom prst="rect">
            <a:avLst/>
          </a:prstGeom>
          <a:solidFill>
            <a:srgbClr val="FFFFFF"/>
          </a:solidFill>
          <a:ln>
            <a:solidFill>
              <a:srgbClr val="000000"/>
            </a:solidFill>
            <a:miter lim="800000"/>
            <a:headEnd/>
            <a:tailEnd/>
          </a:ln>
        </p:spPr>
      </p:sp>
      <p:sp>
        <p:nvSpPr>
          <p:cNvPr id="55298" name="Rectangle 2"/>
          <p:cNvSpPr txBox="1">
            <a:spLocks noChangeArrowheads="1"/>
          </p:cNvSpPr>
          <p:nvPr>
            <p:ph type="body" idx="1"/>
          </p:nvPr>
        </p:nvSpPr>
        <p:spPr bwMode="auto">
          <a:xfrm>
            <a:off x="755650" y="5078413"/>
            <a:ext cx="6034088" cy="4797425"/>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9F24F751-520E-45F5-B306-A9BA8E48500F}" type="slidenum">
              <a:rPr lang="cs-CZ"/>
              <a:pPr/>
              <a:t>21</a:t>
            </a:fld>
            <a:endParaRPr lang="cs-CZ"/>
          </a:p>
        </p:txBody>
      </p:sp>
      <p:sp>
        <p:nvSpPr>
          <p:cNvPr id="56321" name="Rectangle 1"/>
          <p:cNvSpPr txBox="1">
            <a:spLocks noChangeArrowheads="1"/>
          </p:cNvSpPr>
          <p:nvPr>
            <p:ph type="sldImg"/>
          </p:nvPr>
        </p:nvSpPr>
        <p:spPr bwMode="auto">
          <a:xfrm>
            <a:off x="1108075" y="812800"/>
            <a:ext cx="5330825" cy="3997325"/>
          </a:xfrm>
          <a:prstGeom prst="rect">
            <a:avLst/>
          </a:prstGeom>
          <a:solidFill>
            <a:srgbClr val="FFFFFF"/>
          </a:solidFill>
          <a:ln>
            <a:solidFill>
              <a:srgbClr val="000000"/>
            </a:solidFill>
            <a:miter lim="800000"/>
            <a:headEnd/>
            <a:tailEnd/>
          </a:ln>
        </p:spPr>
      </p:sp>
      <p:sp>
        <p:nvSpPr>
          <p:cNvPr id="56322" name="Rectangle 2"/>
          <p:cNvSpPr txBox="1">
            <a:spLocks noChangeArrowheads="1"/>
          </p:cNvSpPr>
          <p:nvPr>
            <p:ph type="body" idx="1"/>
          </p:nvPr>
        </p:nvSpPr>
        <p:spPr bwMode="auto">
          <a:xfrm>
            <a:off x="755650" y="5078413"/>
            <a:ext cx="6037263" cy="4800600"/>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A3FADB77-CDA1-404C-A131-F571D7BFC12B}" type="slidenum">
              <a:rPr lang="cs-CZ"/>
              <a:pPr/>
              <a:t>22</a:t>
            </a:fld>
            <a:endParaRPr lang="cs-CZ"/>
          </a:p>
        </p:txBody>
      </p:sp>
      <p:sp>
        <p:nvSpPr>
          <p:cNvPr id="57345"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57346"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DB1F98BB-9139-41CE-94F1-C07AEE8EE30F}" type="slidenum">
              <a:rPr lang="cs-CZ"/>
              <a:pPr/>
              <a:t>23</a:t>
            </a:fld>
            <a:endParaRPr lang="cs-CZ"/>
          </a:p>
        </p:txBody>
      </p:sp>
      <p:sp>
        <p:nvSpPr>
          <p:cNvPr id="58369" name="Rectangle 1"/>
          <p:cNvSpPr txBox="1">
            <a:spLocks noChangeArrowheads="1"/>
          </p:cNvSpPr>
          <p:nvPr>
            <p:ph type="sldImg"/>
          </p:nvPr>
        </p:nvSpPr>
        <p:spPr bwMode="auto">
          <a:xfrm>
            <a:off x="1108075" y="812800"/>
            <a:ext cx="5330825" cy="3997325"/>
          </a:xfrm>
          <a:prstGeom prst="rect">
            <a:avLst/>
          </a:prstGeom>
          <a:solidFill>
            <a:srgbClr val="FFFFFF"/>
          </a:solidFill>
          <a:ln>
            <a:solidFill>
              <a:srgbClr val="000000"/>
            </a:solidFill>
            <a:miter lim="800000"/>
            <a:headEnd/>
            <a:tailEnd/>
          </a:ln>
        </p:spPr>
      </p:sp>
      <p:sp>
        <p:nvSpPr>
          <p:cNvPr id="58370" name="Rectangle 2"/>
          <p:cNvSpPr txBox="1">
            <a:spLocks noChangeArrowheads="1"/>
          </p:cNvSpPr>
          <p:nvPr>
            <p:ph type="body" idx="1"/>
          </p:nvPr>
        </p:nvSpPr>
        <p:spPr bwMode="auto">
          <a:xfrm>
            <a:off x="755650" y="5078413"/>
            <a:ext cx="6037263" cy="4800600"/>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448B230F-035F-4942-B38A-067A93A31934}" type="slidenum">
              <a:rPr lang="cs-CZ"/>
              <a:pPr/>
              <a:t>24</a:t>
            </a:fld>
            <a:endParaRPr lang="cs-CZ"/>
          </a:p>
        </p:txBody>
      </p:sp>
      <p:sp>
        <p:nvSpPr>
          <p:cNvPr id="59393" name="Rectangle 1"/>
          <p:cNvSpPr txBox="1">
            <a:spLocks noChangeArrowheads="1"/>
          </p:cNvSpPr>
          <p:nvPr>
            <p:ph type="sldImg"/>
          </p:nvPr>
        </p:nvSpPr>
        <p:spPr bwMode="auto">
          <a:xfrm>
            <a:off x="1108075" y="812800"/>
            <a:ext cx="5327650" cy="3994150"/>
          </a:xfrm>
          <a:prstGeom prst="rect">
            <a:avLst/>
          </a:prstGeom>
          <a:solidFill>
            <a:srgbClr val="FFFFFF"/>
          </a:solidFill>
          <a:ln>
            <a:solidFill>
              <a:srgbClr val="000000"/>
            </a:solidFill>
            <a:miter lim="800000"/>
            <a:headEnd/>
            <a:tailEnd/>
          </a:ln>
        </p:spPr>
      </p:sp>
      <p:sp>
        <p:nvSpPr>
          <p:cNvPr id="59394" name="Rectangle 2"/>
          <p:cNvSpPr txBox="1">
            <a:spLocks noChangeArrowheads="1"/>
          </p:cNvSpPr>
          <p:nvPr>
            <p:ph type="body" idx="1"/>
          </p:nvPr>
        </p:nvSpPr>
        <p:spPr bwMode="auto">
          <a:xfrm>
            <a:off x="755650" y="5078413"/>
            <a:ext cx="6034088" cy="4797425"/>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773B6BE0-46F8-44F7-91A5-09220A35473D}" type="slidenum">
              <a:rPr lang="cs-CZ"/>
              <a:pPr/>
              <a:t>25</a:t>
            </a:fld>
            <a:endParaRPr lang="cs-CZ"/>
          </a:p>
        </p:txBody>
      </p:sp>
      <p:sp>
        <p:nvSpPr>
          <p:cNvPr id="60417" name="Rectangle 1"/>
          <p:cNvSpPr txBox="1">
            <a:spLocks noChangeArrowheads="1"/>
          </p:cNvSpPr>
          <p:nvPr>
            <p:ph type="sldImg"/>
          </p:nvPr>
        </p:nvSpPr>
        <p:spPr bwMode="auto">
          <a:xfrm>
            <a:off x="1108075" y="812800"/>
            <a:ext cx="5327650" cy="3994150"/>
          </a:xfrm>
          <a:prstGeom prst="rect">
            <a:avLst/>
          </a:prstGeom>
          <a:solidFill>
            <a:srgbClr val="FFFFFF"/>
          </a:solidFill>
          <a:ln>
            <a:solidFill>
              <a:srgbClr val="000000"/>
            </a:solidFill>
            <a:miter lim="800000"/>
            <a:headEnd/>
            <a:tailEnd/>
          </a:ln>
        </p:spPr>
      </p:sp>
      <p:sp>
        <p:nvSpPr>
          <p:cNvPr id="60418" name="Rectangle 2"/>
          <p:cNvSpPr txBox="1">
            <a:spLocks noChangeArrowheads="1"/>
          </p:cNvSpPr>
          <p:nvPr>
            <p:ph type="body" idx="1"/>
          </p:nvPr>
        </p:nvSpPr>
        <p:spPr bwMode="auto">
          <a:xfrm>
            <a:off x="755650" y="5078413"/>
            <a:ext cx="6034088" cy="4797425"/>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CF04D659-43E5-4FAC-87AD-379A8EA5867E}" type="slidenum">
              <a:rPr lang="cs-CZ"/>
              <a:pPr/>
              <a:t>26</a:t>
            </a:fld>
            <a:endParaRPr lang="cs-CZ"/>
          </a:p>
        </p:txBody>
      </p:sp>
      <p:sp>
        <p:nvSpPr>
          <p:cNvPr id="63489" name="Rectangle 1"/>
          <p:cNvSpPr txBox="1">
            <a:spLocks noChangeArrowheads="1"/>
          </p:cNvSpPr>
          <p:nvPr>
            <p:ph type="sldImg"/>
          </p:nvPr>
        </p:nvSpPr>
        <p:spPr bwMode="auto">
          <a:xfrm>
            <a:off x="1108075" y="812800"/>
            <a:ext cx="5332413" cy="3998913"/>
          </a:xfrm>
          <a:prstGeom prst="rect">
            <a:avLst/>
          </a:prstGeom>
          <a:solidFill>
            <a:srgbClr val="FFFFFF"/>
          </a:solidFill>
          <a:ln>
            <a:solidFill>
              <a:srgbClr val="000000"/>
            </a:solidFill>
            <a:miter lim="800000"/>
            <a:headEnd/>
            <a:tailEnd/>
          </a:ln>
        </p:spPr>
      </p:sp>
      <p:sp>
        <p:nvSpPr>
          <p:cNvPr id="63490" name="Rectangle 2"/>
          <p:cNvSpPr txBox="1">
            <a:spLocks noChangeArrowheads="1"/>
          </p:cNvSpPr>
          <p:nvPr>
            <p:ph type="body" idx="1"/>
          </p:nvPr>
        </p:nvSpPr>
        <p:spPr bwMode="auto">
          <a:xfrm>
            <a:off x="755650" y="5078413"/>
            <a:ext cx="6038850" cy="4802187"/>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493D2E20-ECDF-4506-BC67-336ADA354152}" type="slidenum">
              <a:rPr lang="cs-CZ"/>
              <a:pPr/>
              <a:t>27</a:t>
            </a:fld>
            <a:endParaRPr lang="cs-CZ"/>
          </a:p>
        </p:txBody>
      </p:sp>
      <p:sp>
        <p:nvSpPr>
          <p:cNvPr id="64513" name="Rectangle 1"/>
          <p:cNvSpPr txBox="1">
            <a:spLocks noChangeArrowheads="1"/>
          </p:cNvSpPr>
          <p:nvPr>
            <p:ph type="sldImg"/>
          </p:nvPr>
        </p:nvSpPr>
        <p:spPr bwMode="auto">
          <a:xfrm>
            <a:off x="1108075" y="812800"/>
            <a:ext cx="5332413" cy="3998913"/>
          </a:xfrm>
          <a:prstGeom prst="rect">
            <a:avLst/>
          </a:prstGeom>
          <a:solidFill>
            <a:srgbClr val="FFFFFF"/>
          </a:solidFill>
          <a:ln>
            <a:solidFill>
              <a:srgbClr val="000000"/>
            </a:solidFill>
            <a:miter lim="800000"/>
            <a:headEnd/>
            <a:tailEnd/>
          </a:ln>
        </p:spPr>
      </p:sp>
      <p:sp>
        <p:nvSpPr>
          <p:cNvPr id="64514" name="Rectangle 2"/>
          <p:cNvSpPr txBox="1">
            <a:spLocks noChangeArrowheads="1"/>
          </p:cNvSpPr>
          <p:nvPr>
            <p:ph type="body" idx="1"/>
          </p:nvPr>
        </p:nvSpPr>
        <p:spPr bwMode="auto">
          <a:xfrm>
            <a:off x="755650" y="5078413"/>
            <a:ext cx="6038850" cy="4802187"/>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E79EDDCD-FCEF-45E1-8584-925AD210B5EC}" type="slidenum">
              <a:rPr lang="cs-CZ"/>
              <a:pPr/>
              <a:t>28</a:t>
            </a:fld>
            <a:endParaRPr lang="cs-CZ"/>
          </a:p>
        </p:txBody>
      </p:sp>
      <p:sp>
        <p:nvSpPr>
          <p:cNvPr id="65537" name="Rectangle 1"/>
          <p:cNvSpPr txBox="1">
            <a:spLocks noChangeArrowheads="1"/>
          </p:cNvSpPr>
          <p:nvPr>
            <p:ph type="sldImg"/>
          </p:nvPr>
        </p:nvSpPr>
        <p:spPr bwMode="auto">
          <a:xfrm>
            <a:off x="1108075" y="812800"/>
            <a:ext cx="5327650" cy="3994150"/>
          </a:xfrm>
          <a:prstGeom prst="rect">
            <a:avLst/>
          </a:prstGeom>
          <a:solidFill>
            <a:srgbClr val="FFFFFF"/>
          </a:solidFill>
          <a:ln>
            <a:solidFill>
              <a:srgbClr val="000000"/>
            </a:solidFill>
            <a:miter lim="800000"/>
            <a:headEnd/>
            <a:tailEnd/>
          </a:ln>
        </p:spPr>
      </p:sp>
      <p:sp>
        <p:nvSpPr>
          <p:cNvPr id="65538" name="Rectangle 2"/>
          <p:cNvSpPr txBox="1">
            <a:spLocks noChangeArrowheads="1"/>
          </p:cNvSpPr>
          <p:nvPr>
            <p:ph type="body" idx="1"/>
          </p:nvPr>
        </p:nvSpPr>
        <p:spPr bwMode="auto">
          <a:xfrm>
            <a:off x="755650" y="5078413"/>
            <a:ext cx="6034088" cy="4797425"/>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D4776291-E364-4042-A65E-9A9B95477156}" type="slidenum">
              <a:rPr lang="cs-CZ"/>
              <a:pPr/>
              <a:t>29</a:t>
            </a:fld>
            <a:endParaRPr lang="cs-CZ"/>
          </a:p>
        </p:txBody>
      </p:sp>
      <p:sp>
        <p:nvSpPr>
          <p:cNvPr id="66561" name="Rectangle 1"/>
          <p:cNvSpPr txBox="1">
            <a:spLocks noChangeArrowheads="1"/>
          </p:cNvSpPr>
          <p:nvPr>
            <p:ph type="sldImg"/>
          </p:nvPr>
        </p:nvSpPr>
        <p:spPr bwMode="auto">
          <a:xfrm>
            <a:off x="1108075" y="812800"/>
            <a:ext cx="5330825" cy="3997325"/>
          </a:xfrm>
          <a:prstGeom prst="rect">
            <a:avLst/>
          </a:prstGeom>
          <a:solidFill>
            <a:srgbClr val="FFFFFF"/>
          </a:solidFill>
          <a:ln>
            <a:solidFill>
              <a:srgbClr val="000000"/>
            </a:solidFill>
            <a:miter lim="800000"/>
            <a:headEnd/>
            <a:tailEnd/>
          </a:ln>
        </p:spPr>
      </p:sp>
      <p:sp>
        <p:nvSpPr>
          <p:cNvPr id="66562" name="Rectangle 2"/>
          <p:cNvSpPr txBox="1">
            <a:spLocks noChangeArrowheads="1"/>
          </p:cNvSpPr>
          <p:nvPr>
            <p:ph type="body" idx="1"/>
          </p:nvPr>
        </p:nvSpPr>
        <p:spPr bwMode="auto">
          <a:xfrm>
            <a:off x="755650" y="5078413"/>
            <a:ext cx="6037263" cy="4800600"/>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B03C19A4-15CC-4C5F-BB7E-B47255D1FEC4}" type="slidenum">
              <a:rPr lang="cs-CZ"/>
              <a:pPr/>
              <a:t>3</a:t>
            </a:fld>
            <a:endParaRPr lang="cs-CZ"/>
          </a:p>
        </p:txBody>
      </p:sp>
      <p:sp>
        <p:nvSpPr>
          <p:cNvPr id="37889" name="Rectangle 1"/>
          <p:cNvSpPr txBox="1">
            <a:spLocks noChangeArrowheads="1"/>
          </p:cNvSpPr>
          <p:nvPr>
            <p:ph type="sldImg"/>
          </p:nvPr>
        </p:nvSpPr>
        <p:spPr bwMode="auto">
          <a:xfrm>
            <a:off x="1108075" y="812800"/>
            <a:ext cx="5327650" cy="3994150"/>
          </a:xfrm>
          <a:prstGeom prst="rect">
            <a:avLst/>
          </a:prstGeom>
          <a:solidFill>
            <a:srgbClr val="FFFFFF"/>
          </a:solidFill>
          <a:ln>
            <a:solidFill>
              <a:srgbClr val="000000"/>
            </a:solidFill>
            <a:miter lim="800000"/>
            <a:headEnd/>
            <a:tailEnd/>
          </a:ln>
        </p:spPr>
      </p:sp>
      <p:sp>
        <p:nvSpPr>
          <p:cNvPr id="37890" name="Rectangle 2"/>
          <p:cNvSpPr txBox="1">
            <a:spLocks noChangeArrowheads="1"/>
          </p:cNvSpPr>
          <p:nvPr>
            <p:ph type="body" idx="1"/>
          </p:nvPr>
        </p:nvSpPr>
        <p:spPr bwMode="auto">
          <a:xfrm>
            <a:off x="755650" y="5078413"/>
            <a:ext cx="6034088" cy="4797425"/>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08458F12-495E-44B9-AB95-0E23A4ED3C46}" type="slidenum">
              <a:rPr lang="cs-CZ"/>
              <a:pPr/>
              <a:t>30</a:t>
            </a:fld>
            <a:endParaRPr lang="cs-CZ"/>
          </a:p>
        </p:txBody>
      </p:sp>
      <p:sp>
        <p:nvSpPr>
          <p:cNvPr id="67585" name="Rectangle 1"/>
          <p:cNvSpPr txBox="1">
            <a:spLocks noChangeArrowheads="1"/>
          </p:cNvSpPr>
          <p:nvPr>
            <p:ph type="sldImg"/>
          </p:nvPr>
        </p:nvSpPr>
        <p:spPr bwMode="auto">
          <a:xfrm>
            <a:off x="1109663" y="812800"/>
            <a:ext cx="5321300" cy="3990975"/>
          </a:xfrm>
          <a:prstGeom prst="rect">
            <a:avLst/>
          </a:prstGeom>
          <a:solidFill>
            <a:srgbClr val="FFFFFF"/>
          </a:solidFill>
          <a:ln>
            <a:solidFill>
              <a:srgbClr val="000000"/>
            </a:solidFill>
            <a:miter lim="800000"/>
            <a:headEnd/>
            <a:tailEnd/>
          </a:ln>
        </p:spPr>
      </p:sp>
      <p:sp>
        <p:nvSpPr>
          <p:cNvPr id="67586" name="Rectangle 2"/>
          <p:cNvSpPr txBox="1">
            <a:spLocks noChangeArrowheads="1"/>
          </p:cNvSpPr>
          <p:nvPr>
            <p:ph type="body" idx="1"/>
          </p:nvPr>
        </p:nvSpPr>
        <p:spPr bwMode="auto">
          <a:xfrm>
            <a:off x="755650" y="5078413"/>
            <a:ext cx="6030913" cy="4794250"/>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FE194888-39E5-46CC-AC6F-492FB81E3927}" type="slidenum">
              <a:rPr lang="cs-CZ"/>
              <a:pPr/>
              <a:t>4</a:t>
            </a:fld>
            <a:endParaRPr lang="cs-CZ"/>
          </a:p>
        </p:txBody>
      </p:sp>
      <p:sp>
        <p:nvSpPr>
          <p:cNvPr id="38913" name="Rectangle 1"/>
          <p:cNvSpPr txBox="1">
            <a:spLocks noChangeArrowheads="1"/>
          </p:cNvSpPr>
          <p:nvPr>
            <p:ph type="sldImg"/>
          </p:nvPr>
        </p:nvSpPr>
        <p:spPr bwMode="auto">
          <a:xfrm>
            <a:off x="1108075" y="812800"/>
            <a:ext cx="5327650" cy="3994150"/>
          </a:xfrm>
          <a:prstGeom prst="rect">
            <a:avLst/>
          </a:prstGeom>
          <a:solidFill>
            <a:srgbClr val="FFFFFF"/>
          </a:solidFill>
          <a:ln>
            <a:solidFill>
              <a:srgbClr val="000000"/>
            </a:solidFill>
            <a:miter lim="800000"/>
            <a:headEnd/>
            <a:tailEnd/>
          </a:ln>
        </p:spPr>
      </p:sp>
      <p:sp>
        <p:nvSpPr>
          <p:cNvPr id="38914" name="Rectangle 2"/>
          <p:cNvSpPr txBox="1">
            <a:spLocks noChangeArrowheads="1"/>
          </p:cNvSpPr>
          <p:nvPr>
            <p:ph type="body" idx="1"/>
          </p:nvPr>
        </p:nvSpPr>
        <p:spPr bwMode="auto">
          <a:xfrm>
            <a:off x="755650" y="5078413"/>
            <a:ext cx="6034088" cy="4797425"/>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D58FE842-9DC6-4825-801F-66C07BE26411}" type="slidenum">
              <a:rPr lang="cs-CZ"/>
              <a:pPr/>
              <a:t>5</a:t>
            </a:fld>
            <a:endParaRPr lang="cs-CZ"/>
          </a:p>
        </p:txBody>
      </p:sp>
      <p:sp>
        <p:nvSpPr>
          <p:cNvPr id="39937" name="Rectangle 1"/>
          <p:cNvSpPr txBox="1">
            <a:spLocks noChangeArrowheads="1"/>
          </p:cNvSpPr>
          <p:nvPr>
            <p:ph type="sldImg"/>
          </p:nvPr>
        </p:nvSpPr>
        <p:spPr bwMode="auto">
          <a:xfrm>
            <a:off x="1108075" y="812800"/>
            <a:ext cx="5327650" cy="3994150"/>
          </a:xfrm>
          <a:prstGeom prst="rect">
            <a:avLst/>
          </a:prstGeom>
          <a:solidFill>
            <a:srgbClr val="FFFFFF"/>
          </a:solidFill>
          <a:ln>
            <a:solidFill>
              <a:srgbClr val="000000"/>
            </a:solidFill>
            <a:miter lim="800000"/>
            <a:headEnd/>
            <a:tailEnd/>
          </a:ln>
        </p:spPr>
      </p:sp>
      <p:sp>
        <p:nvSpPr>
          <p:cNvPr id="39938" name="Rectangle 2"/>
          <p:cNvSpPr txBox="1">
            <a:spLocks noChangeArrowheads="1"/>
          </p:cNvSpPr>
          <p:nvPr>
            <p:ph type="body" idx="1"/>
          </p:nvPr>
        </p:nvSpPr>
        <p:spPr bwMode="auto">
          <a:xfrm>
            <a:off x="755650" y="5078413"/>
            <a:ext cx="6034088" cy="4797425"/>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7167C58F-D781-4834-AC91-7EDD540E48F4}" type="slidenum">
              <a:rPr lang="cs-CZ"/>
              <a:pPr/>
              <a:t>6</a:t>
            </a:fld>
            <a:endParaRPr lang="cs-CZ"/>
          </a:p>
        </p:txBody>
      </p:sp>
      <p:sp>
        <p:nvSpPr>
          <p:cNvPr id="40961" name="Rectangle 1"/>
          <p:cNvSpPr txBox="1">
            <a:spLocks noChangeArrowheads="1"/>
          </p:cNvSpPr>
          <p:nvPr>
            <p:ph type="sldImg"/>
          </p:nvPr>
        </p:nvSpPr>
        <p:spPr bwMode="auto">
          <a:xfrm>
            <a:off x="1108075" y="812800"/>
            <a:ext cx="5327650" cy="3994150"/>
          </a:xfrm>
          <a:prstGeom prst="rect">
            <a:avLst/>
          </a:prstGeom>
          <a:solidFill>
            <a:srgbClr val="FFFFFF"/>
          </a:solidFill>
          <a:ln>
            <a:solidFill>
              <a:srgbClr val="000000"/>
            </a:solidFill>
            <a:miter lim="800000"/>
            <a:headEnd/>
            <a:tailEnd/>
          </a:ln>
        </p:spPr>
      </p:sp>
      <p:sp>
        <p:nvSpPr>
          <p:cNvPr id="40962" name="Rectangle 2"/>
          <p:cNvSpPr txBox="1">
            <a:spLocks noChangeArrowheads="1"/>
          </p:cNvSpPr>
          <p:nvPr>
            <p:ph type="body" idx="1"/>
          </p:nvPr>
        </p:nvSpPr>
        <p:spPr bwMode="auto">
          <a:xfrm>
            <a:off x="755650" y="5078413"/>
            <a:ext cx="6034088" cy="4797425"/>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E0397625-FD04-41BB-AE91-1A6724BF4268}" type="slidenum">
              <a:rPr lang="cs-CZ"/>
              <a:pPr/>
              <a:t>7</a:t>
            </a:fld>
            <a:endParaRPr lang="cs-CZ"/>
          </a:p>
        </p:txBody>
      </p:sp>
      <p:sp>
        <p:nvSpPr>
          <p:cNvPr id="41985" name="Rectangle 1"/>
          <p:cNvSpPr txBox="1">
            <a:spLocks noChangeArrowheads="1"/>
          </p:cNvSpPr>
          <p:nvPr>
            <p:ph type="sldImg"/>
          </p:nvPr>
        </p:nvSpPr>
        <p:spPr bwMode="auto">
          <a:xfrm>
            <a:off x="1108075" y="812800"/>
            <a:ext cx="5329238" cy="3995738"/>
          </a:xfrm>
          <a:prstGeom prst="rect">
            <a:avLst/>
          </a:prstGeom>
          <a:solidFill>
            <a:srgbClr val="FFFFFF"/>
          </a:solidFill>
          <a:ln>
            <a:solidFill>
              <a:srgbClr val="000000"/>
            </a:solidFill>
            <a:miter lim="800000"/>
            <a:headEnd/>
            <a:tailEnd/>
          </a:ln>
        </p:spPr>
      </p:sp>
      <p:sp>
        <p:nvSpPr>
          <p:cNvPr id="41986" name="Rectangle 2"/>
          <p:cNvSpPr txBox="1">
            <a:spLocks noChangeArrowheads="1"/>
          </p:cNvSpPr>
          <p:nvPr>
            <p:ph type="body" idx="1"/>
          </p:nvPr>
        </p:nvSpPr>
        <p:spPr bwMode="auto">
          <a:xfrm>
            <a:off x="755650" y="5078413"/>
            <a:ext cx="6035675" cy="4799012"/>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1F0D3947-1800-4644-BA05-E8E14A057392}" type="slidenum">
              <a:rPr lang="cs-CZ"/>
              <a:pPr/>
              <a:t>8</a:t>
            </a:fld>
            <a:endParaRPr lang="cs-CZ"/>
          </a:p>
        </p:txBody>
      </p:sp>
      <p:sp>
        <p:nvSpPr>
          <p:cNvPr id="43009"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43010"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0"/>
          <p:cNvSpPr>
            <a:spLocks noGrp="1" noChangeArrowheads="1"/>
          </p:cNvSpPr>
          <p:nvPr>
            <p:ph type="sldNum"/>
          </p:nvPr>
        </p:nvSpPr>
        <p:spPr>
          <a:ln/>
        </p:spPr>
        <p:txBody>
          <a:bodyPr/>
          <a:lstStyle/>
          <a:p>
            <a:fld id="{59864775-BDDA-4769-BB97-02DE169886DF}" type="slidenum">
              <a:rPr lang="cs-CZ"/>
              <a:pPr/>
              <a:t>9</a:t>
            </a:fld>
            <a:endParaRPr lang="cs-CZ"/>
          </a:p>
        </p:txBody>
      </p:sp>
      <p:sp>
        <p:nvSpPr>
          <p:cNvPr id="44033" name="Rectangle 1"/>
          <p:cNvSpPr txBox="1">
            <a:spLocks noChangeArrowheads="1"/>
          </p:cNvSpPr>
          <p:nvPr>
            <p:ph type="sldImg"/>
          </p:nvPr>
        </p:nvSpPr>
        <p:spPr bwMode="auto">
          <a:xfrm>
            <a:off x="1108075" y="812800"/>
            <a:ext cx="5329238" cy="3995738"/>
          </a:xfrm>
          <a:prstGeom prst="rect">
            <a:avLst/>
          </a:prstGeom>
          <a:solidFill>
            <a:srgbClr val="FFFFFF"/>
          </a:solidFill>
          <a:ln>
            <a:solidFill>
              <a:srgbClr val="000000"/>
            </a:solidFill>
            <a:miter lim="800000"/>
            <a:headEnd/>
            <a:tailEnd/>
          </a:ln>
        </p:spPr>
      </p:sp>
      <p:sp>
        <p:nvSpPr>
          <p:cNvPr id="44034" name="Rectangle 2"/>
          <p:cNvSpPr txBox="1">
            <a:spLocks noChangeArrowheads="1"/>
          </p:cNvSpPr>
          <p:nvPr>
            <p:ph type="body" idx="1"/>
          </p:nvPr>
        </p:nvSpPr>
        <p:spPr bwMode="auto">
          <a:xfrm>
            <a:off x="755650" y="5078413"/>
            <a:ext cx="6035675" cy="4799012"/>
          </a:xfrm>
          <a:prstGeom prst="rect">
            <a:avLst/>
          </a:prstGeom>
          <a:noFill/>
          <a:ln cap="flat">
            <a:round/>
            <a:headEnd/>
            <a:tailEnd/>
          </a:ln>
        </p:spPr>
        <p:txBody>
          <a:bodyPr wrap="none" anchor="ct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755650" y="2347913"/>
            <a:ext cx="8569325" cy="1620837"/>
          </a:xfrm>
        </p:spPr>
        <p:txBody>
          <a:bodyPr/>
          <a:lstStyle/>
          <a:p>
            <a:r>
              <a:rPr lang="sk-SK" smtClean="0"/>
              <a:t>Kliknite sem a upravte štýl predlohy nadpisov.</a:t>
            </a:r>
            <a:endParaRPr lang="cs-CZ"/>
          </a:p>
        </p:txBody>
      </p:sp>
      <p:sp>
        <p:nvSpPr>
          <p:cNvPr id="3" name="Podnadpis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k-SK" smtClean="0"/>
              <a:t>Kliknite sem a upravte štýl predlohy podnadpisov.</a:t>
            </a:r>
            <a:endParaRPr lang="cs-CZ"/>
          </a:p>
        </p:txBody>
      </p:sp>
      <p:sp>
        <p:nvSpPr>
          <p:cNvPr id="4" name="Zástupný symbol dátumu 3"/>
          <p:cNvSpPr>
            <a:spLocks noGrp="1"/>
          </p:cNvSpPr>
          <p:nvPr>
            <p:ph type="dt" idx="10"/>
          </p:nvPr>
        </p:nvSpPr>
        <p:spPr/>
        <p:txBody>
          <a:bodyPr/>
          <a:lstStyle>
            <a:lvl1pPr>
              <a:defRPr/>
            </a:lvl1pPr>
          </a:lstStyle>
          <a:p>
            <a:endParaRPr lang="cs-CZ"/>
          </a:p>
        </p:txBody>
      </p:sp>
      <p:sp>
        <p:nvSpPr>
          <p:cNvPr id="5" name="Zástupný symbol päty 4"/>
          <p:cNvSpPr>
            <a:spLocks noGrp="1"/>
          </p:cNvSpPr>
          <p:nvPr>
            <p:ph type="ftr" idx="11"/>
          </p:nvPr>
        </p:nvSpPr>
        <p:spPr/>
        <p:txBody>
          <a:bodyPr/>
          <a:lstStyle>
            <a:lvl1pPr>
              <a:defRPr/>
            </a:lvl1pPr>
          </a:lstStyle>
          <a:p>
            <a:endParaRPr lang="cs-CZ"/>
          </a:p>
        </p:txBody>
      </p:sp>
      <p:sp>
        <p:nvSpPr>
          <p:cNvPr id="6" name="Zástupný symbol čísla snímky 5"/>
          <p:cNvSpPr>
            <a:spLocks noGrp="1"/>
          </p:cNvSpPr>
          <p:nvPr>
            <p:ph type="sldNum" idx="12"/>
          </p:nvPr>
        </p:nvSpPr>
        <p:spPr/>
        <p:txBody>
          <a:bodyPr/>
          <a:lstStyle>
            <a:lvl1pPr>
              <a:defRPr/>
            </a:lvl1pPr>
          </a:lstStyle>
          <a:p>
            <a:fld id="{BD9DA653-C15D-40E7-AD43-E42BEE984E3C}" type="slidenum">
              <a:rPr lang="cs-CZ"/>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cs-CZ"/>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cs-CZ"/>
          </a:p>
        </p:txBody>
      </p:sp>
      <p:sp>
        <p:nvSpPr>
          <p:cNvPr id="4" name="Zástupný symbol dátumu 3"/>
          <p:cNvSpPr>
            <a:spLocks noGrp="1"/>
          </p:cNvSpPr>
          <p:nvPr>
            <p:ph type="dt" idx="10"/>
          </p:nvPr>
        </p:nvSpPr>
        <p:spPr/>
        <p:txBody>
          <a:bodyPr/>
          <a:lstStyle>
            <a:lvl1pPr>
              <a:defRPr/>
            </a:lvl1pPr>
          </a:lstStyle>
          <a:p>
            <a:endParaRPr lang="cs-CZ"/>
          </a:p>
        </p:txBody>
      </p:sp>
      <p:sp>
        <p:nvSpPr>
          <p:cNvPr id="5" name="Zástupný symbol päty 4"/>
          <p:cNvSpPr>
            <a:spLocks noGrp="1"/>
          </p:cNvSpPr>
          <p:nvPr>
            <p:ph type="ftr" idx="11"/>
          </p:nvPr>
        </p:nvSpPr>
        <p:spPr/>
        <p:txBody>
          <a:bodyPr/>
          <a:lstStyle>
            <a:lvl1pPr>
              <a:defRPr/>
            </a:lvl1pPr>
          </a:lstStyle>
          <a:p>
            <a:endParaRPr lang="cs-CZ"/>
          </a:p>
        </p:txBody>
      </p:sp>
      <p:sp>
        <p:nvSpPr>
          <p:cNvPr id="6" name="Zástupný symbol čísla snímky 5"/>
          <p:cNvSpPr>
            <a:spLocks noGrp="1"/>
          </p:cNvSpPr>
          <p:nvPr>
            <p:ph type="sldNum" idx="12"/>
          </p:nvPr>
        </p:nvSpPr>
        <p:spPr/>
        <p:txBody>
          <a:bodyPr/>
          <a:lstStyle>
            <a:lvl1pPr>
              <a:defRPr/>
            </a:lvl1pPr>
          </a:lstStyle>
          <a:p>
            <a:fld id="{C6C66F4A-ED8C-4A01-9775-D4CD2E835094}"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7289800" y="301625"/>
            <a:ext cx="2260600" cy="6432550"/>
          </a:xfrm>
        </p:spPr>
        <p:txBody>
          <a:bodyPr vert="eaVert"/>
          <a:lstStyle/>
          <a:p>
            <a:r>
              <a:rPr lang="sk-SK" smtClean="0"/>
              <a:t>Kliknite sem a upravte štýl predlohy nadpisov.</a:t>
            </a:r>
            <a:endParaRPr lang="cs-CZ"/>
          </a:p>
        </p:txBody>
      </p:sp>
      <p:sp>
        <p:nvSpPr>
          <p:cNvPr id="3" name="Zástupný symbol zvislého textu 2"/>
          <p:cNvSpPr>
            <a:spLocks noGrp="1"/>
          </p:cNvSpPr>
          <p:nvPr>
            <p:ph type="body" orient="vert" idx="1"/>
          </p:nvPr>
        </p:nvSpPr>
        <p:spPr>
          <a:xfrm>
            <a:off x="503238" y="301625"/>
            <a:ext cx="6634162" cy="6432550"/>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cs-CZ"/>
          </a:p>
        </p:txBody>
      </p:sp>
      <p:sp>
        <p:nvSpPr>
          <p:cNvPr id="4" name="Zástupný symbol dátumu 3"/>
          <p:cNvSpPr>
            <a:spLocks noGrp="1"/>
          </p:cNvSpPr>
          <p:nvPr>
            <p:ph type="dt" idx="10"/>
          </p:nvPr>
        </p:nvSpPr>
        <p:spPr/>
        <p:txBody>
          <a:bodyPr/>
          <a:lstStyle>
            <a:lvl1pPr>
              <a:defRPr/>
            </a:lvl1pPr>
          </a:lstStyle>
          <a:p>
            <a:endParaRPr lang="cs-CZ"/>
          </a:p>
        </p:txBody>
      </p:sp>
      <p:sp>
        <p:nvSpPr>
          <p:cNvPr id="5" name="Zástupný symbol päty 4"/>
          <p:cNvSpPr>
            <a:spLocks noGrp="1"/>
          </p:cNvSpPr>
          <p:nvPr>
            <p:ph type="ftr" idx="11"/>
          </p:nvPr>
        </p:nvSpPr>
        <p:spPr/>
        <p:txBody>
          <a:bodyPr/>
          <a:lstStyle>
            <a:lvl1pPr>
              <a:defRPr/>
            </a:lvl1pPr>
          </a:lstStyle>
          <a:p>
            <a:endParaRPr lang="cs-CZ"/>
          </a:p>
        </p:txBody>
      </p:sp>
      <p:sp>
        <p:nvSpPr>
          <p:cNvPr id="6" name="Zástupný symbol čísla snímky 5"/>
          <p:cNvSpPr>
            <a:spLocks noGrp="1"/>
          </p:cNvSpPr>
          <p:nvPr>
            <p:ph type="sldNum" idx="12"/>
          </p:nvPr>
        </p:nvSpPr>
        <p:spPr/>
        <p:txBody>
          <a:bodyPr/>
          <a:lstStyle>
            <a:lvl1pPr>
              <a:defRPr/>
            </a:lvl1pPr>
          </a:lstStyle>
          <a:p>
            <a:fld id="{01B833CD-EC76-4903-AEC2-F048ACFE84BB}" type="slidenum">
              <a:rPr lang="cs-CZ"/>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ozloženie obsahu">
    <p:spTree>
      <p:nvGrpSpPr>
        <p:cNvPr id="1" name=""/>
        <p:cNvGrpSpPr/>
        <p:nvPr/>
      </p:nvGrpSpPr>
      <p:grpSpPr>
        <a:xfrm>
          <a:off x="0" y="0"/>
          <a:ext cx="0" cy="0"/>
          <a:chOff x="0" y="0"/>
          <a:chExt cx="0" cy="0"/>
        </a:xfrm>
      </p:grpSpPr>
      <p:sp>
        <p:nvSpPr>
          <p:cNvPr id="2" name="Nadpis 1"/>
          <p:cNvSpPr>
            <a:spLocks noGrp="1"/>
          </p:cNvSpPr>
          <p:nvPr>
            <p:ph type="title"/>
          </p:nvPr>
        </p:nvSpPr>
        <p:spPr>
          <a:xfrm>
            <a:off x="503238" y="301625"/>
            <a:ext cx="9047162" cy="1238250"/>
          </a:xfrm>
        </p:spPr>
        <p:txBody>
          <a:bodyPr/>
          <a:lstStyle/>
          <a:p>
            <a:r>
              <a:rPr lang="sk-SK" smtClean="0"/>
              <a:t>Kliknite sem a upravte štýl predlohy nadpisov.</a:t>
            </a:r>
            <a:endParaRPr lang="cs-CZ"/>
          </a:p>
        </p:txBody>
      </p:sp>
      <p:sp>
        <p:nvSpPr>
          <p:cNvPr id="3" name="Zástupný symbol dátumu 2"/>
          <p:cNvSpPr>
            <a:spLocks noGrp="1"/>
          </p:cNvSpPr>
          <p:nvPr>
            <p:ph type="dt" idx="10"/>
          </p:nvPr>
        </p:nvSpPr>
        <p:spPr>
          <a:xfrm>
            <a:off x="503238" y="6886575"/>
            <a:ext cx="2324100" cy="496888"/>
          </a:xfrm>
        </p:spPr>
        <p:txBody>
          <a:bodyPr/>
          <a:lstStyle>
            <a:lvl1pPr>
              <a:defRPr/>
            </a:lvl1pPr>
          </a:lstStyle>
          <a:p>
            <a:endParaRPr lang="cs-CZ"/>
          </a:p>
        </p:txBody>
      </p:sp>
      <p:sp>
        <p:nvSpPr>
          <p:cNvPr id="4" name="Zástupný symbol päty 3"/>
          <p:cNvSpPr>
            <a:spLocks noGrp="1"/>
          </p:cNvSpPr>
          <p:nvPr>
            <p:ph type="ftr" idx="11"/>
          </p:nvPr>
        </p:nvSpPr>
        <p:spPr>
          <a:xfrm>
            <a:off x="3448050" y="6886575"/>
            <a:ext cx="3171825" cy="496888"/>
          </a:xfrm>
        </p:spPr>
        <p:txBody>
          <a:bodyPr/>
          <a:lstStyle>
            <a:lvl1pPr>
              <a:defRPr/>
            </a:lvl1pPr>
          </a:lstStyle>
          <a:p>
            <a:endParaRPr lang="cs-CZ"/>
          </a:p>
        </p:txBody>
      </p:sp>
      <p:sp>
        <p:nvSpPr>
          <p:cNvPr id="5" name="Zástupný symbol čísla snímky 4"/>
          <p:cNvSpPr>
            <a:spLocks noGrp="1"/>
          </p:cNvSpPr>
          <p:nvPr>
            <p:ph type="sldNum" idx="12"/>
          </p:nvPr>
        </p:nvSpPr>
        <p:spPr>
          <a:xfrm>
            <a:off x="7227888" y="6886575"/>
            <a:ext cx="2324100" cy="496888"/>
          </a:xfrm>
        </p:spPr>
        <p:txBody>
          <a:bodyPr/>
          <a:lstStyle>
            <a:lvl1pPr>
              <a:defRPr/>
            </a:lvl1pPr>
          </a:lstStyle>
          <a:p>
            <a:fld id="{29FE6F78-309D-4E93-9CDE-1FB2174A8F2F}" type="slidenum">
              <a:rPr lang="cs-CZ"/>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Nadpis a štyri obsahy">
    <p:spTree>
      <p:nvGrpSpPr>
        <p:cNvPr id="1" name=""/>
        <p:cNvGrpSpPr/>
        <p:nvPr/>
      </p:nvGrpSpPr>
      <p:grpSpPr>
        <a:xfrm>
          <a:off x="0" y="0"/>
          <a:ext cx="0" cy="0"/>
          <a:chOff x="0" y="0"/>
          <a:chExt cx="0" cy="0"/>
        </a:xfrm>
      </p:grpSpPr>
      <p:sp>
        <p:nvSpPr>
          <p:cNvPr id="2" name="Nadpis 1"/>
          <p:cNvSpPr>
            <a:spLocks noGrp="1"/>
          </p:cNvSpPr>
          <p:nvPr>
            <p:ph type="title" sz="quarter"/>
          </p:nvPr>
        </p:nvSpPr>
        <p:spPr>
          <a:xfrm>
            <a:off x="503238" y="301625"/>
            <a:ext cx="9047162" cy="1238250"/>
          </a:xfrm>
        </p:spPr>
        <p:txBody>
          <a:bodyPr/>
          <a:lstStyle/>
          <a:p>
            <a:r>
              <a:rPr lang="sk-SK" smtClean="0"/>
              <a:t>Kliknite sem a upravte štýl predlohy nadpisov.</a:t>
            </a:r>
            <a:endParaRPr lang="cs-CZ"/>
          </a:p>
        </p:txBody>
      </p:sp>
      <p:sp>
        <p:nvSpPr>
          <p:cNvPr id="3" name="Zástupný symbol obsahu 2"/>
          <p:cNvSpPr>
            <a:spLocks noGrp="1"/>
          </p:cNvSpPr>
          <p:nvPr>
            <p:ph sz="quarter" idx="1"/>
          </p:nvPr>
        </p:nvSpPr>
        <p:spPr>
          <a:xfrm>
            <a:off x="503238" y="1768475"/>
            <a:ext cx="4446587" cy="240665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cs-CZ"/>
          </a:p>
        </p:txBody>
      </p:sp>
      <p:sp>
        <p:nvSpPr>
          <p:cNvPr id="4" name="Zástupný symbol obsahu 3"/>
          <p:cNvSpPr>
            <a:spLocks noGrp="1"/>
          </p:cNvSpPr>
          <p:nvPr>
            <p:ph sz="quarter" idx="2"/>
          </p:nvPr>
        </p:nvSpPr>
        <p:spPr>
          <a:xfrm>
            <a:off x="5102225" y="1768475"/>
            <a:ext cx="4448175" cy="240665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cs-CZ"/>
          </a:p>
        </p:txBody>
      </p:sp>
      <p:sp>
        <p:nvSpPr>
          <p:cNvPr id="5" name="Zástupný symbol obsahu 4"/>
          <p:cNvSpPr>
            <a:spLocks noGrp="1"/>
          </p:cNvSpPr>
          <p:nvPr>
            <p:ph sz="quarter" idx="3"/>
          </p:nvPr>
        </p:nvSpPr>
        <p:spPr>
          <a:xfrm>
            <a:off x="503238" y="4327525"/>
            <a:ext cx="4446587" cy="240665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cs-CZ"/>
          </a:p>
        </p:txBody>
      </p:sp>
      <p:sp>
        <p:nvSpPr>
          <p:cNvPr id="6" name="Zástupný symbol obsahu 5"/>
          <p:cNvSpPr>
            <a:spLocks noGrp="1"/>
          </p:cNvSpPr>
          <p:nvPr>
            <p:ph sz="quarter" idx="4"/>
          </p:nvPr>
        </p:nvSpPr>
        <p:spPr>
          <a:xfrm>
            <a:off x="5102225" y="4327525"/>
            <a:ext cx="4448175" cy="240665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cs-CZ"/>
          </a:p>
        </p:txBody>
      </p:sp>
      <p:sp>
        <p:nvSpPr>
          <p:cNvPr id="7" name="Zástupný symbol dátumu 6"/>
          <p:cNvSpPr>
            <a:spLocks noGrp="1"/>
          </p:cNvSpPr>
          <p:nvPr>
            <p:ph type="dt" idx="10"/>
          </p:nvPr>
        </p:nvSpPr>
        <p:spPr>
          <a:xfrm>
            <a:off x="503238" y="6886575"/>
            <a:ext cx="2324100" cy="496888"/>
          </a:xfrm>
        </p:spPr>
        <p:txBody>
          <a:bodyPr/>
          <a:lstStyle>
            <a:lvl1pPr>
              <a:defRPr/>
            </a:lvl1pPr>
          </a:lstStyle>
          <a:p>
            <a:endParaRPr lang="cs-CZ"/>
          </a:p>
        </p:txBody>
      </p:sp>
      <p:sp>
        <p:nvSpPr>
          <p:cNvPr id="8" name="Zástupný symbol päty 7"/>
          <p:cNvSpPr>
            <a:spLocks noGrp="1"/>
          </p:cNvSpPr>
          <p:nvPr>
            <p:ph type="ftr" idx="11"/>
          </p:nvPr>
        </p:nvSpPr>
        <p:spPr>
          <a:xfrm>
            <a:off x="3448050" y="6886575"/>
            <a:ext cx="3171825" cy="496888"/>
          </a:xfrm>
        </p:spPr>
        <p:txBody>
          <a:bodyPr/>
          <a:lstStyle>
            <a:lvl1pPr>
              <a:defRPr/>
            </a:lvl1pPr>
          </a:lstStyle>
          <a:p>
            <a:endParaRPr lang="cs-CZ"/>
          </a:p>
        </p:txBody>
      </p:sp>
      <p:sp>
        <p:nvSpPr>
          <p:cNvPr id="9" name="Zástupný symbol čísla snímky 8"/>
          <p:cNvSpPr>
            <a:spLocks noGrp="1"/>
          </p:cNvSpPr>
          <p:nvPr>
            <p:ph type="sldNum" idx="12"/>
          </p:nvPr>
        </p:nvSpPr>
        <p:spPr>
          <a:xfrm>
            <a:off x="7227888" y="6886575"/>
            <a:ext cx="2324100" cy="496888"/>
          </a:xfrm>
        </p:spPr>
        <p:txBody>
          <a:bodyPr/>
          <a:lstStyle>
            <a:lvl1pPr>
              <a:defRPr/>
            </a:lvl1pPr>
          </a:lstStyle>
          <a:p>
            <a:fld id="{8522A6E6-7C7B-4D66-913C-2AB5F4525522}" type="slidenum">
              <a:rPr lang="cs-CZ"/>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OverTx" preserve="1">
  <p:cSld name="Nadpis a dva obsahy nad textom">
    <p:spTree>
      <p:nvGrpSpPr>
        <p:cNvPr id="1" name=""/>
        <p:cNvGrpSpPr/>
        <p:nvPr/>
      </p:nvGrpSpPr>
      <p:grpSpPr>
        <a:xfrm>
          <a:off x="0" y="0"/>
          <a:ext cx="0" cy="0"/>
          <a:chOff x="0" y="0"/>
          <a:chExt cx="0" cy="0"/>
        </a:xfrm>
      </p:grpSpPr>
      <p:sp>
        <p:nvSpPr>
          <p:cNvPr id="2" name="Nadpis 1"/>
          <p:cNvSpPr>
            <a:spLocks noGrp="1"/>
          </p:cNvSpPr>
          <p:nvPr>
            <p:ph type="title"/>
          </p:nvPr>
        </p:nvSpPr>
        <p:spPr>
          <a:xfrm>
            <a:off x="503238" y="301625"/>
            <a:ext cx="9047162" cy="1238250"/>
          </a:xfrm>
        </p:spPr>
        <p:txBody>
          <a:bodyPr/>
          <a:lstStyle/>
          <a:p>
            <a:r>
              <a:rPr lang="sk-SK" smtClean="0"/>
              <a:t>Kliknite sem a upravte štýl predlohy nadpisov.</a:t>
            </a:r>
            <a:endParaRPr lang="cs-CZ"/>
          </a:p>
        </p:txBody>
      </p:sp>
      <p:sp>
        <p:nvSpPr>
          <p:cNvPr id="3" name="Zástupný symbol obsahu 2"/>
          <p:cNvSpPr>
            <a:spLocks noGrp="1"/>
          </p:cNvSpPr>
          <p:nvPr>
            <p:ph sz="quarter" idx="1"/>
          </p:nvPr>
        </p:nvSpPr>
        <p:spPr>
          <a:xfrm>
            <a:off x="503238" y="1768475"/>
            <a:ext cx="4446587" cy="240665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cs-CZ"/>
          </a:p>
        </p:txBody>
      </p:sp>
      <p:sp>
        <p:nvSpPr>
          <p:cNvPr id="4" name="Zástupný symbol obsahu 3"/>
          <p:cNvSpPr>
            <a:spLocks noGrp="1"/>
          </p:cNvSpPr>
          <p:nvPr>
            <p:ph sz="quarter" idx="2"/>
          </p:nvPr>
        </p:nvSpPr>
        <p:spPr>
          <a:xfrm>
            <a:off x="5102225" y="1768475"/>
            <a:ext cx="4448175" cy="240665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cs-CZ"/>
          </a:p>
        </p:txBody>
      </p:sp>
      <p:sp>
        <p:nvSpPr>
          <p:cNvPr id="5" name="Zástupný symbol textu 4"/>
          <p:cNvSpPr>
            <a:spLocks noGrp="1"/>
          </p:cNvSpPr>
          <p:nvPr>
            <p:ph type="body" sz="half" idx="3"/>
          </p:nvPr>
        </p:nvSpPr>
        <p:spPr>
          <a:xfrm>
            <a:off x="503238" y="4327525"/>
            <a:ext cx="9047162" cy="240665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cs-CZ"/>
          </a:p>
        </p:txBody>
      </p:sp>
      <p:sp>
        <p:nvSpPr>
          <p:cNvPr id="6" name="Zástupný symbol dátumu 5"/>
          <p:cNvSpPr>
            <a:spLocks noGrp="1"/>
          </p:cNvSpPr>
          <p:nvPr>
            <p:ph type="dt" idx="10"/>
          </p:nvPr>
        </p:nvSpPr>
        <p:spPr>
          <a:xfrm>
            <a:off x="503238" y="6886575"/>
            <a:ext cx="2324100" cy="496888"/>
          </a:xfrm>
        </p:spPr>
        <p:txBody>
          <a:bodyPr/>
          <a:lstStyle>
            <a:lvl1pPr>
              <a:defRPr/>
            </a:lvl1pPr>
          </a:lstStyle>
          <a:p>
            <a:endParaRPr lang="cs-CZ"/>
          </a:p>
        </p:txBody>
      </p:sp>
      <p:sp>
        <p:nvSpPr>
          <p:cNvPr id="7" name="Zástupný symbol päty 6"/>
          <p:cNvSpPr>
            <a:spLocks noGrp="1"/>
          </p:cNvSpPr>
          <p:nvPr>
            <p:ph type="ftr" idx="11"/>
          </p:nvPr>
        </p:nvSpPr>
        <p:spPr>
          <a:xfrm>
            <a:off x="3448050" y="6886575"/>
            <a:ext cx="3171825" cy="496888"/>
          </a:xfrm>
        </p:spPr>
        <p:txBody>
          <a:bodyPr/>
          <a:lstStyle>
            <a:lvl1pPr>
              <a:defRPr/>
            </a:lvl1pPr>
          </a:lstStyle>
          <a:p>
            <a:endParaRPr lang="cs-CZ"/>
          </a:p>
        </p:txBody>
      </p:sp>
      <p:sp>
        <p:nvSpPr>
          <p:cNvPr id="8" name="Zástupný symbol čísla snímky 7"/>
          <p:cNvSpPr>
            <a:spLocks noGrp="1"/>
          </p:cNvSpPr>
          <p:nvPr>
            <p:ph type="sldNum" idx="12"/>
          </p:nvPr>
        </p:nvSpPr>
        <p:spPr>
          <a:xfrm>
            <a:off x="7227888" y="6886575"/>
            <a:ext cx="2324100" cy="496888"/>
          </a:xfrm>
        </p:spPr>
        <p:txBody>
          <a:bodyPr/>
          <a:lstStyle>
            <a:lvl1pPr>
              <a:defRPr/>
            </a:lvl1pPr>
          </a:lstStyle>
          <a:p>
            <a:fld id="{470C6BD1-2D79-4B6C-995E-FD7C1042888A}"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cs-CZ"/>
          </a:p>
        </p:txBody>
      </p:sp>
      <p:sp>
        <p:nvSpPr>
          <p:cNvPr id="3" name="Zástupný symbol obsahu 2"/>
          <p:cNvSpPr>
            <a:spLocks noGrp="1"/>
          </p:cNvSpPr>
          <p:nvPr>
            <p:ph idx="1"/>
          </p:nvPr>
        </p:nvSpPr>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cs-CZ"/>
          </a:p>
        </p:txBody>
      </p:sp>
      <p:sp>
        <p:nvSpPr>
          <p:cNvPr id="4" name="Zástupný symbol dátumu 3"/>
          <p:cNvSpPr>
            <a:spLocks noGrp="1"/>
          </p:cNvSpPr>
          <p:nvPr>
            <p:ph type="dt" idx="10"/>
          </p:nvPr>
        </p:nvSpPr>
        <p:spPr/>
        <p:txBody>
          <a:bodyPr/>
          <a:lstStyle>
            <a:lvl1pPr>
              <a:defRPr/>
            </a:lvl1pPr>
          </a:lstStyle>
          <a:p>
            <a:endParaRPr lang="cs-CZ"/>
          </a:p>
        </p:txBody>
      </p:sp>
      <p:sp>
        <p:nvSpPr>
          <p:cNvPr id="5" name="Zástupný symbol päty 4"/>
          <p:cNvSpPr>
            <a:spLocks noGrp="1"/>
          </p:cNvSpPr>
          <p:nvPr>
            <p:ph type="ftr" idx="11"/>
          </p:nvPr>
        </p:nvSpPr>
        <p:spPr/>
        <p:txBody>
          <a:bodyPr/>
          <a:lstStyle>
            <a:lvl1pPr>
              <a:defRPr/>
            </a:lvl1pPr>
          </a:lstStyle>
          <a:p>
            <a:endParaRPr lang="cs-CZ"/>
          </a:p>
        </p:txBody>
      </p:sp>
      <p:sp>
        <p:nvSpPr>
          <p:cNvPr id="6" name="Zástupný symbol čísla snímky 5"/>
          <p:cNvSpPr>
            <a:spLocks noGrp="1"/>
          </p:cNvSpPr>
          <p:nvPr>
            <p:ph type="sldNum" idx="12"/>
          </p:nvPr>
        </p:nvSpPr>
        <p:spPr/>
        <p:txBody>
          <a:bodyPr/>
          <a:lstStyle>
            <a:lvl1pPr>
              <a:defRPr/>
            </a:lvl1pPr>
          </a:lstStyle>
          <a:p>
            <a:fld id="{6D3BD11B-5ECD-49B0-8E9D-68A6575456DC}"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96925" y="4857750"/>
            <a:ext cx="8567738" cy="1501775"/>
          </a:xfrm>
        </p:spPr>
        <p:txBody>
          <a:bodyPr anchor="t"/>
          <a:lstStyle>
            <a:lvl1pPr algn="l">
              <a:defRPr sz="4000" b="1" cap="all"/>
            </a:lvl1pPr>
          </a:lstStyle>
          <a:p>
            <a:r>
              <a:rPr lang="sk-SK" smtClean="0"/>
              <a:t>Kliknite sem a upravte štýl predlohy nadpisov.</a:t>
            </a:r>
            <a:endParaRPr lang="cs-CZ"/>
          </a:p>
        </p:txBody>
      </p:sp>
      <p:sp>
        <p:nvSpPr>
          <p:cNvPr id="3" name="Zástupný symbol textu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k-SK" smtClean="0"/>
              <a:t>Kliknite sem a upravte štýly predlohy textu.</a:t>
            </a:r>
          </a:p>
        </p:txBody>
      </p:sp>
      <p:sp>
        <p:nvSpPr>
          <p:cNvPr id="4" name="Zástupný symbol dátumu 3"/>
          <p:cNvSpPr>
            <a:spLocks noGrp="1"/>
          </p:cNvSpPr>
          <p:nvPr>
            <p:ph type="dt" idx="10"/>
          </p:nvPr>
        </p:nvSpPr>
        <p:spPr/>
        <p:txBody>
          <a:bodyPr/>
          <a:lstStyle>
            <a:lvl1pPr>
              <a:defRPr/>
            </a:lvl1pPr>
          </a:lstStyle>
          <a:p>
            <a:endParaRPr lang="cs-CZ"/>
          </a:p>
        </p:txBody>
      </p:sp>
      <p:sp>
        <p:nvSpPr>
          <p:cNvPr id="5" name="Zástupný symbol päty 4"/>
          <p:cNvSpPr>
            <a:spLocks noGrp="1"/>
          </p:cNvSpPr>
          <p:nvPr>
            <p:ph type="ftr" idx="11"/>
          </p:nvPr>
        </p:nvSpPr>
        <p:spPr/>
        <p:txBody>
          <a:bodyPr/>
          <a:lstStyle>
            <a:lvl1pPr>
              <a:defRPr/>
            </a:lvl1pPr>
          </a:lstStyle>
          <a:p>
            <a:endParaRPr lang="cs-CZ"/>
          </a:p>
        </p:txBody>
      </p:sp>
      <p:sp>
        <p:nvSpPr>
          <p:cNvPr id="6" name="Zástupný symbol čísla snímky 5"/>
          <p:cNvSpPr>
            <a:spLocks noGrp="1"/>
          </p:cNvSpPr>
          <p:nvPr>
            <p:ph type="sldNum" idx="12"/>
          </p:nvPr>
        </p:nvSpPr>
        <p:spPr/>
        <p:txBody>
          <a:bodyPr/>
          <a:lstStyle>
            <a:lvl1pPr>
              <a:defRPr/>
            </a:lvl1pPr>
          </a:lstStyle>
          <a:p>
            <a:fld id="{9A0E6778-6C91-4691-AF95-657DC953FF94}"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cs-CZ"/>
          </a:p>
        </p:txBody>
      </p:sp>
      <p:sp>
        <p:nvSpPr>
          <p:cNvPr id="3" name="Zástupný symbol obsahu 2"/>
          <p:cNvSpPr>
            <a:spLocks noGrp="1"/>
          </p:cNvSpPr>
          <p:nvPr>
            <p:ph sz="half" idx="1"/>
          </p:nvPr>
        </p:nvSpPr>
        <p:spPr>
          <a:xfrm>
            <a:off x="503238" y="1768475"/>
            <a:ext cx="4446587" cy="4965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cs-CZ"/>
          </a:p>
        </p:txBody>
      </p:sp>
      <p:sp>
        <p:nvSpPr>
          <p:cNvPr id="4" name="Zástupný symbol obsahu 3"/>
          <p:cNvSpPr>
            <a:spLocks noGrp="1"/>
          </p:cNvSpPr>
          <p:nvPr>
            <p:ph sz="half" idx="2"/>
          </p:nvPr>
        </p:nvSpPr>
        <p:spPr>
          <a:xfrm>
            <a:off x="5102225" y="1768475"/>
            <a:ext cx="4448175" cy="4965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cs-CZ"/>
          </a:p>
        </p:txBody>
      </p:sp>
      <p:sp>
        <p:nvSpPr>
          <p:cNvPr id="5" name="Zástupný symbol dátumu 4"/>
          <p:cNvSpPr>
            <a:spLocks noGrp="1"/>
          </p:cNvSpPr>
          <p:nvPr>
            <p:ph type="dt" idx="10"/>
          </p:nvPr>
        </p:nvSpPr>
        <p:spPr/>
        <p:txBody>
          <a:bodyPr/>
          <a:lstStyle>
            <a:lvl1pPr>
              <a:defRPr/>
            </a:lvl1pPr>
          </a:lstStyle>
          <a:p>
            <a:endParaRPr lang="cs-CZ"/>
          </a:p>
        </p:txBody>
      </p:sp>
      <p:sp>
        <p:nvSpPr>
          <p:cNvPr id="6" name="Zástupný symbol päty 5"/>
          <p:cNvSpPr>
            <a:spLocks noGrp="1"/>
          </p:cNvSpPr>
          <p:nvPr>
            <p:ph type="ftr" idx="11"/>
          </p:nvPr>
        </p:nvSpPr>
        <p:spPr/>
        <p:txBody>
          <a:bodyPr/>
          <a:lstStyle>
            <a:lvl1pPr>
              <a:defRPr/>
            </a:lvl1pPr>
          </a:lstStyle>
          <a:p>
            <a:endParaRPr lang="cs-CZ"/>
          </a:p>
        </p:txBody>
      </p:sp>
      <p:sp>
        <p:nvSpPr>
          <p:cNvPr id="7" name="Zástupný symbol čísla snímky 6"/>
          <p:cNvSpPr>
            <a:spLocks noGrp="1"/>
          </p:cNvSpPr>
          <p:nvPr>
            <p:ph type="sldNum" idx="12"/>
          </p:nvPr>
        </p:nvSpPr>
        <p:spPr/>
        <p:txBody>
          <a:bodyPr/>
          <a:lstStyle>
            <a:lvl1pPr>
              <a:defRPr/>
            </a:lvl1pPr>
          </a:lstStyle>
          <a:p>
            <a:fld id="{EA536586-E51E-4FE8-91F7-495EAFEF785E}"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504825" y="303213"/>
            <a:ext cx="9072563" cy="1258887"/>
          </a:xfrm>
        </p:spPr>
        <p:txBody>
          <a:bodyPr/>
          <a:lstStyle>
            <a:lvl1pPr>
              <a:defRPr/>
            </a:lvl1pPr>
          </a:lstStyle>
          <a:p>
            <a:r>
              <a:rPr lang="sk-SK" smtClean="0"/>
              <a:t>Kliknite sem a upravte štýl predlohy nadpisov.</a:t>
            </a:r>
            <a:endParaRPr lang="cs-CZ"/>
          </a:p>
        </p:txBody>
      </p:sp>
      <p:sp>
        <p:nvSpPr>
          <p:cNvPr id="3" name="Zástupný symbol textu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4" name="Zástupný symbol obsahu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cs-CZ"/>
          </a:p>
        </p:txBody>
      </p:sp>
      <p:sp>
        <p:nvSpPr>
          <p:cNvPr id="5" name="Zástupný symbol textu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6" name="Zástupný symbol obsahu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cs-CZ"/>
          </a:p>
        </p:txBody>
      </p:sp>
      <p:sp>
        <p:nvSpPr>
          <p:cNvPr id="7" name="Zástupný symbol dátumu 6"/>
          <p:cNvSpPr>
            <a:spLocks noGrp="1"/>
          </p:cNvSpPr>
          <p:nvPr>
            <p:ph type="dt" idx="10"/>
          </p:nvPr>
        </p:nvSpPr>
        <p:spPr/>
        <p:txBody>
          <a:bodyPr/>
          <a:lstStyle>
            <a:lvl1pPr>
              <a:defRPr/>
            </a:lvl1pPr>
          </a:lstStyle>
          <a:p>
            <a:endParaRPr lang="cs-CZ"/>
          </a:p>
        </p:txBody>
      </p:sp>
      <p:sp>
        <p:nvSpPr>
          <p:cNvPr id="8" name="Zástupný symbol päty 7"/>
          <p:cNvSpPr>
            <a:spLocks noGrp="1"/>
          </p:cNvSpPr>
          <p:nvPr>
            <p:ph type="ftr" idx="11"/>
          </p:nvPr>
        </p:nvSpPr>
        <p:spPr/>
        <p:txBody>
          <a:bodyPr/>
          <a:lstStyle>
            <a:lvl1pPr>
              <a:defRPr/>
            </a:lvl1pPr>
          </a:lstStyle>
          <a:p>
            <a:endParaRPr lang="cs-CZ"/>
          </a:p>
        </p:txBody>
      </p:sp>
      <p:sp>
        <p:nvSpPr>
          <p:cNvPr id="9" name="Zástupný symbol čísla snímky 8"/>
          <p:cNvSpPr>
            <a:spLocks noGrp="1"/>
          </p:cNvSpPr>
          <p:nvPr>
            <p:ph type="sldNum" idx="12"/>
          </p:nvPr>
        </p:nvSpPr>
        <p:spPr/>
        <p:txBody>
          <a:bodyPr/>
          <a:lstStyle>
            <a:lvl1pPr>
              <a:defRPr/>
            </a:lvl1pPr>
          </a:lstStyle>
          <a:p>
            <a:fld id="{9A51CEDB-092D-40BE-B7D9-E8E9FEE5ECAE}"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cs-CZ"/>
          </a:p>
        </p:txBody>
      </p:sp>
      <p:sp>
        <p:nvSpPr>
          <p:cNvPr id="3" name="Zástupný symbol dátumu 2"/>
          <p:cNvSpPr>
            <a:spLocks noGrp="1"/>
          </p:cNvSpPr>
          <p:nvPr>
            <p:ph type="dt" idx="10"/>
          </p:nvPr>
        </p:nvSpPr>
        <p:spPr/>
        <p:txBody>
          <a:bodyPr/>
          <a:lstStyle>
            <a:lvl1pPr>
              <a:defRPr/>
            </a:lvl1pPr>
          </a:lstStyle>
          <a:p>
            <a:endParaRPr lang="cs-CZ"/>
          </a:p>
        </p:txBody>
      </p:sp>
      <p:sp>
        <p:nvSpPr>
          <p:cNvPr id="4" name="Zástupný symbol päty 3"/>
          <p:cNvSpPr>
            <a:spLocks noGrp="1"/>
          </p:cNvSpPr>
          <p:nvPr>
            <p:ph type="ftr" idx="11"/>
          </p:nvPr>
        </p:nvSpPr>
        <p:spPr/>
        <p:txBody>
          <a:bodyPr/>
          <a:lstStyle>
            <a:lvl1pPr>
              <a:defRPr/>
            </a:lvl1pPr>
          </a:lstStyle>
          <a:p>
            <a:endParaRPr lang="cs-CZ"/>
          </a:p>
        </p:txBody>
      </p:sp>
      <p:sp>
        <p:nvSpPr>
          <p:cNvPr id="5" name="Zástupný symbol čísla snímky 4"/>
          <p:cNvSpPr>
            <a:spLocks noGrp="1"/>
          </p:cNvSpPr>
          <p:nvPr>
            <p:ph type="sldNum" idx="12"/>
          </p:nvPr>
        </p:nvSpPr>
        <p:spPr/>
        <p:txBody>
          <a:bodyPr/>
          <a:lstStyle>
            <a:lvl1pPr>
              <a:defRPr/>
            </a:lvl1pPr>
          </a:lstStyle>
          <a:p>
            <a:fld id="{5FEC6E66-F10F-4FD4-A5E9-BD9598F4EABD}"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idx="10"/>
          </p:nvPr>
        </p:nvSpPr>
        <p:spPr/>
        <p:txBody>
          <a:bodyPr/>
          <a:lstStyle>
            <a:lvl1pPr>
              <a:defRPr/>
            </a:lvl1pPr>
          </a:lstStyle>
          <a:p>
            <a:endParaRPr lang="cs-CZ"/>
          </a:p>
        </p:txBody>
      </p:sp>
      <p:sp>
        <p:nvSpPr>
          <p:cNvPr id="3" name="Zástupný symbol päty 2"/>
          <p:cNvSpPr>
            <a:spLocks noGrp="1"/>
          </p:cNvSpPr>
          <p:nvPr>
            <p:ph type="ftr" idx="11"/>
          </p:nvPr>
        </p:nvSpPr>
        <p:spPr/>
        <p:txBody>
          <a:bodyPr/>
          <a:lstStyle>
            <a:lvl1pPr>
              <a:defRPr/>
            </a:lvl1pPr>
          </a:lstStyle>
          <a:p>
            <a:endParaRPr lang="cs-CZ"/>
          </a:p>
        </p:txBody>
      </p:sp>
      <p:sp>
        <p:nvSpPr>
          <p:cNvPr id="4" name="Zástupný symbol čísla snímky 3"/>
          <p:cNvSpPr>
            <a:spLocks noGrp="1"/>
          </p:cNvSpPr>
          <p:nvPr>
            <p:ph type="sldNum" idx="12"/>
          </p:nvPr>
        </p:nvSpPr>
        <p:spPr/>
        <p:txBody>
          <a:bodyPr/>
          <a:lstStyle>
            <a:lvl1pPr>
              <a:defRPr/>
            </a:lvl1pPr>
          </a:lstStyle>
          <a:p>
            <a:fld id="{848B68C2-E504-4874-BEE0-2701BB98D9AF}"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504825" y="301625"/>
            <a:ext cx="3316288" cy="1279525"/>
          </a:xfrm>
        </p:spPr>
        <p:txBody>
          <a:bodyPr anchor="b"/>
          <a:lstStyle>
            <a:lvl1pPr algn="l">
              <a:defRPr sz="2000" b="1"/>
            </a:lvl1pPr>
          </a:lstStyle>
          <a:p>
            <a:r>
              <a:rPr lang="sk-SK" smtClean="0"/>
              <a:t>Kliknite sem a upravte štýl predlohy nadpisov.</a:t>
            </a:r>
            <a:endParaRPr lang="cs-CZ"/>
          </a:p>
        </p:txBody>
      </p:sp>
      <p:sp>
        <p:nvSpPr>
          <p:cNvPr id="3" name="Zástupný symbol obsahu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cs-CZ"/>
          </a:p>
        </p:txBody>
      </p:sp>
      <p:sp>
        <p:nvSpPr>
          <p:cNvPr id="4" name="Zástupný symbol textu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idx="10"/>
          </p:nvPr>
        </p:nvSpPr>
        <p:spPr/>
        <p:txBody>
          <a:bodyPr/>
          <a:lstStyle>
            <a:lvl1pPr>
              <a:defRPr/>
            </a:lvl1pPr>
          </a:lstStyle>
          <a:p>
            <a:endParaRPr lang="cs-CZ"/>
          </a:p>
        </p:txBody>
      </p:sp>
      <p:sp>
        <p:nvSpPr>
          <p:cNvPr id="6" name="Zástupný symbol päty 5"/>
          <p:cNvSpPr>
            <a:spLocks noGrp="1"/>
          </p:cNvSpPr>
          <p:nvPr>
            <p:ph type="ftr" idx="11"/>
          </p:nvPr>
        </p:nvSpPr>
        <p:spPr/>
        <p:txBody>
          <a:bodyPr/>
          <a:lstStyle>
            <a:lvl1pPr>
              <a:defRPr/>
            </a:lvl1pPr>
          </a:lstStyle>
          <a:p>
            <a:endParaRPr lang="cs-CZ"/>
          </a:p>
        </p:txBody>
      </p:sp>
      <p:sp>
        <p:nvSpPr>
          <p:cNvPr id="7" name="Zástupný symbol čísla snímky 6"/>
          <p:cNvSpPr>
            <a:spLocks noGrp="1"/>
          </p:cNvSpPr>
          <p:nvPr>
            <p:ph type="sldNum" idx="12"/>
          </p:nvPr>
        </p:nvSpPr>
        <p:spPr/>
        <p:txBody>
          <a:bodyPr/>
          <a:lstStyle>
            <a:lvl1pPr>
              <a:defRPr/>
            </a:lvl1pPr>
          </a:lstStyle>
          <a:p>
            <a:fld id="{47BA1532-B024-437A-8EE8-ED1C82C43968}"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976438" y="5291138"/>
            <a:ext cx="6048375" cy="625475"/>
          </a:xfrm>
        </p:spPr>
        <p:txBody>
          <a:bodyPr anchor="b"/>
          <a:lstStyle>
            <a:lvl1pPr algn="l">
              <a:defRPr sz="2000" b="1"/>
            </a:lvl1pPr>
          </a:lstStyle>
          <a:p>
            <a:r>
              <a:rPr lang="sk-SK" smtClean="0"/>
              <a:t>Kliknite sem a upravte štýl predlohy nadpisov.</a:t>
            </a:r>
            <a:endParaRPr lang="cs-CZ"/>
          </a:p>
        </p:txBody>
      </p:sp>
      <p:sp>
        <p:nvSpPr>
          <p:cNvPr id="3" name="Zástupný symbol obrázka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textu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idx="10"/>
          </p:nvPr>
        </p:nvSpPr>
        <p:spPr/>
        <p:txBody>
          <a:bodyPr/>
          <a:lstStyle>
            <a:lvl1pPr>
              <a:defRPr/>
            </a:lvl1pPr>
          </a:lstStyle>
          <a:p>
            <a:endParaRPr lang="cs-CZ"/>
          </a:p>
        </p:txBody>
      </p:sp>
      <p:sp>
        <p:nvSpPr>
          <p:cNvPr id="6" name="Zástupný symbol päty 5"/>
          <p:cNvSpPr>
            <a:spLocks noGrp="1"/>
          </p:cNvSpPr>
          <p:nvPr>
            <p:ph type="ftr" idx="11"/>
          </p:nvPr>
        </p:nvSpPr>
        <p:spPr/>
        <p:txBody>
          <a:bodyPr/>
          <a:lstStyle>
            <a:lvl1pPr>
              <a:defRPr/>
            </a:lvl1pPr>
          </a:lstStyle>
          <a:p>
            <a:endParaRPr lang="cs-CZ"/>
          </a:p>
        </p:txBody>
      </p:sp>
      <p:sp>
        <p:nvSpPr>
          <p:cNvPr id="7" name="Zástupný symbol čísla snímky 6"/>
          <p:cNvSpPr>
            <a:spLocks noGrp="1"/>
          </p:cNvSpPr>
          <p:nvPr>
            <p:ph type="sldNum" idx="12"/>
          </p:nvPr>
        </p:nvSpPr>
        <p:spPr/>
        <p:txBody>
          <a:bodyPr/>
          <a:lstStyle>
            <a:lvl1pPr>
              <a:defRPr/>
            </a:lvl1pPr>
          </a:lstStyle>
          <a:p>
            <a:fld id="{BB307E2E-EDC9-4B04-BCB9-F2782E3D2415}"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47162" cy="1238250"/>
          </a:xfrm>
          <a:prstGeom prst="rect">
            <a:avLst/>
          </a:prstGeom>
          <a:noFill/>
          <a:ln w="9525" cap="flat">
            <a:noFill/>
            <a:round/>
            <a:headEnd/>
            <a:tailEnd/>
          </a:ln>
          <a:effectLst/>
        </p:spPr>
        <p:txBody>
          <a:bodyPr vert="horz" wrap="square" lIns="0" tIns="0" rIns="0" bIns="0" numCol="1" anchor="ctr" anchorCtr="0" compatLnSpc="1">
            <a:prstTxWarp prst="textNoShape">
              <a:avLst/>
            </a:prstTxWarp>
          </a:bodyPr>
          <a:lstStyle/>
          <a:p>
            <a:pPr lvl="0"/>
            <a:r>
              <a:rPr lang="en-GB" smtClean="0"/>
              <a:t>Klepněte pro úpravu formátu titulního textu</a:t>
            </a:r>
          </a:p>
        </p:txBody>
      </p:sp>
      <p:sp>
        <p:nvSpPr>
          <p:cNvPr id="1026" name="Rectangle 2"/>
          <p:cNvSpPr>
            <a:spLocks noGrp="1" noChangeArrowheads="1"/>
          </p:cNvSpPr>
          <p:nvPr>
            <p:ph type="body" idx="1"/>
          </p:nvPr>
        </p:nvSpPr>
        <p:spPr bwMode="auto">
          <a:xfrm>
            <a:off x="503238" y="1768475"/>
            <a:ext cx="9047162" cy="4965700"/>
          </a:xfrm>
          <a:prstGeom prst="rect">
            <a:avLst/>
          </a:prstGeom>
          <a:noFill/>
          <a:ln w="9525" cap="flat">
            <a:noFill/>
            <a:round/>
            <a:headEnd/>
            <a:tailEnd/>
          </a:ln>
          <a:effectLst/>
        </p:spPr>
        <p:txBody>
          <a:bodyPr vert="horz" wrap="square" lIns="0" tIns="28080" rIns="0" bIns="0" numCol="1" anchor="t" anchorCtr="0" compatLnSpc="1">
            <a:prstTxWarp prst="textNoShape">
              <a:avLst/>
            </a:prstTxWarp>
          </a:bodyPr>
          <a:lstStyle/>
          <a:p>
            <a:pPr lvl="0"/>
            <a:r>
              <a:rPr lang="en-GB" smtClean="0"/>
              <a:t>Klepněte pro úpravu formátu textu osnovy</a:t>
            </a:r>
          </a:p>
          <a:p>
            <a:pPr lvl="1"/>
            <a:r>
              <a:rPr lang="en-GB" smtClean="0"/>
              <a:t>Druhá úroveň</a:t>
            </a:r>
          </a:p>
          <a:p>
            <a:pPr lvl="2"/>
            <a:r>
              <a:rPr lang="en-GB" smtClean="0"/>
              <a:t>Třetí úroveň</a:t>
            </a:r>
          </a:p>
          <a:p>
            <a:pPr lvl="3"/>
            <a:r>
              <a:rPr lang="en-GB" smtClean="0"/>
              <a:t>Čtvrtá úroveň osnovy</a:t>
            </a:r>
          </a:p>
          <a:p>
            <a:pPr lvl="4"/>
            <a:r>
              <a:rPr lang="en-GB" smtClean="0"/>
              <a:t>Pátá úroveň osnovy</a:t>
            </a:r>
          </a:p>
          <a:p>
            <a:pPr lvl="4"/>
            <a:r>
              <a:rPr lang="en-GB" smtClean="0"/>
              <a:t>Šestá úroveň</a:t>
            </a:r>
          </a:p>
          <a:p>
            <a:pPr lvl="4"/>
            <a:r>
              <a:rPr lang="en-GB" smtClean="0"/>
              <a:t>Sedmá úroveň</a:t>
            </a:r>
          </a:p>
          <a:p>
            <a:pPr lvl="4"/>
            <a:r>
              <a:rPr lang="en-GB" smtClean="0"/>
              <a:t>Osmá úroveň textu</a:t>
            </a:r>
          </a:p>
          <a:p>
            <a:pPr lvl="4"/>
            <a:r>
              <a:rPr lang="en-GB" smtClean="0"/>
              <a:t>Devátá úroveň</a:t>
            </a:r>
          </a:p>
        </p:txBody>
      </p:sp>
      <p:sp>
        <p:nvSpPr>
          <p:cNvPr id="1027" name="Rectangle 3"/>
          <p:cNvSpPr>
            <a:spLocks noGrp="1" noChangeArrowheads="1"/>
          </p:cNvSpPr>
          <p:nvPr>
            <p:ph type="dt"/>
          </p:nvPr>
        </p:nvSpPr>
        <p:spPr bwMode="auto">
          <a:xfrm>
            <a:off x="503238" y="6886575"/>
            <a:ext cx="2324100" cy="496888"/>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endParaRPr lang="cs-CZ"/>
          </a:p>
        </p:txBody>
      </p:sp>
      <p:sp>
        <p:nvSpPr>
          <p:cNvPr id="1028" name="Rectangle 4"/>
          <p:cNvSpPr>
            <a:spLocks noGrp="1" noChangeArrowheads="1"/>
          </p:cNvSpPr>
          <p:nvPr>
            <p:ph type="ftr"/>
          </p:nvPr>
        </p:nvSpPr>
        <p:spPr bwMode="auto">
          <a:xfrm>
            <a:off x="3448050" y="6886575"/>
            <a:ext cx="3171825" cy="496888"/>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endParaRPr lang="cs-CZ"/>
          </a:p>
        </p:txBody>
      </p:sp>
      <p:sp>
        <p:nvSpPr>
          <p:cNvPr id="1029" name="Rectangle 5"/>
          <p:cNvSpPr>
            <a:spLocks noGrp="1" noChangeArrowheads="1"/>
          </p:cNvSpPr>
          <p:nvPr>
            <p:ph type="sldNum"/>
          </p:nvPr>
        </p:nvSpPr>
        <p:spPr bwMode="auto">
          <a:xfrm>
            <a:off x="7227888" y="6886575"/>
            <a:ext cx="2324100" cy="496888"/>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fld id="{460CD8E9-3724-4203-8F1F-FAD767A8DC80}"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9pPr>
    </p:titleStyle>
    <p:bodyStyle>
      <a:lvl1pPr marL="342900" indent="-342900" algn="l" defTabSz="449263" rtl="0" fontAlgn="base" hangingPunct="0">
        <a:lnSpc>
          <a:spcPct val="93000"/>
        </a:lnSpc>
        <a:spcBef>
          <a:spcPct val="0"/>
        </a:spcBef>
        <a:spcAft>
          <a:spcPts val="1413"/>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itchFamily="16" charset="0"/>
        <a:defRPr sz="2800">
          <a:solidFill>
            <a:srgbClr val="000000"/>
          </a:solidFill>
          <a:latin typeface="+mn-lt"/>
          <a:ea typeface="+mn-ea"/>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itchFamily="16" charset="0"/>
        <a:defRPr sz="2400">
          <a:solidFill>
            <a:srgbClr val="000000"/>
          </a:solidFill>
          <a:latin typeface="+mn-lt"/>
          <a:ea typeface="+mn-ea"/>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pitchFamily="16" charset="0"/>
        <a:defRPr sz="2000">
          <a:solidFill>
            <a:srgbClr val="000000"/>
          </a:solidFill>
          <a:latin typeface="+mn-lt"/>
          <a:ea typeface="+mn-ea"/>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0.xml"/><Relationship Id="rId1" Type="http://schemas.openxmlformats.org/officeDocument/2006/relationships/slideLayout" Target="../slideLayouts/slideLayout14.xml"/><Relationship Id="rId4" Type="http://schemas.openxmlformats.org/officeDocument/2006/relationships/image" Target="../media/image13.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euppublishing.com/loi/film"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spscva.org/services"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routledge.com/Philosophers-on-Film/book-series/PHILFILM"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www.dokrevue.cz/blogeri/tereza-hadravova" TargetMode="External"/><Relationship Id="rId4" Type="http://schemas.openxmlformats.org/officeDocument/2006/relationships/hyperlink" Target="http://thinkingfilmcollective.blogspot.cz/"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dokrevue.cz/clanky/portrety-mysleni"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www.dokrevue.cz/clanky/o-moznosti-kinematograficke-filozofi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503238" y="301625"/>
            <a:ext cx="9070975" cy="1262063"/>
          </a:xfrm>
          <a:ln/>
        </p:spPr>
        <p:txBody>
          <a:bodyPr tIns="1764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b="1"/>
              <a:t>FILM A FILOZOFIE</a:t>
            </a:r>
            <a:br>
              <a:rPr lang="cs-CZ" sz="2400" b="1"/>
            </a:br>
            <a:r>
              <a:rPr lang="cs-CZ" sz="2400" b="1"/>
              <a:t>I.</a:t>
            </a:r>
            <a:br>
              <a:rPr lang="cs-CZ" sz="2400" b="1"/>
            </a:br>
            <a:r>
              <a:rPr lang="cs-CZ" sz="2400" b="1"/>
              <a:t>5. 4. 2018</a:t>
            </a:r>
          </a:p>
        </p:txBody>
      </p:sp>
      <p:sp>
        <p:nvSpPr>
          <p:cNvPr id="3074" name="Rectangle 2"/>
          <p:cNvSpPr>
            <a:spLocks noGrp="1" noChangeArrowheads="1"/>
          </p:cNvSpPr>
          <p:nvPr>
            <p:ph type="subTitle" idx="4294967295"/>
          </p:nvPr>
        </p:nvSpPr>
        <p:spPr bwMode="auto">
          <a:xfrm>
            <a:off x="503238" y="1768475"/>
            <a:ext cx="9070975" cy="4989513"/>
          </a:xfrm>
          <a:prstGeom prst="rect">
            <a:avLst/>
          </a:prstGeom>
          <a:noFill/>
          <a:ln/>
        </p:spPr>
        <p:txBody>
          <a:bodyPr lIns="0" tIns="21240" rIns="0" bIns="0" anchor="ctr"/>
          <a:lstStyle/>
          <a:p>
            <a:pPr marL="0" indent="0" algn="ctr">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endParaRPr lang="cs-CZ" sz="2400"/>
          </a:p>
          <a:p>
            <a:pPr marL="0" indent="0" algn="r">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endParaRPr lang="cs-CZ" sz="2400"/>
          </a:p>
          <a:p>
            <a:pPr marL="0" indent="0" algn="ctr">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cs-CZ" sz="2600" b="1"/>
              <a:t>Tereza Hadravová                    Andrea Slováková</a:t>
            </a:r>
          </a:p>
          <a:p>
            <a:pPr marL="0" indent="0" algn="r">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endParaRPr lang="cs-CZ" sz="2400"/>
          </a:p>
          <a:p>
            <a:pPr marL="0" indent="0" algn="ctr">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endParaRPr lang="cs-CZ" b="1"/>
          </a:p>
          <a:p>
            <a:pPr marL="0" indent="0" algn="ctr">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cs-CZ"/>
              <a:t>ÚVOD</a:t>
            </a:r>
          </a:p>
          <a:p>
            <a:pPr marL="0" indent="0" algn="ctr">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cs-CZ"/>
              <a:t>Protínání filmu a filozofie</a:t>
            </a:r>
          </a:p>
          <a:p>
            <a:pPr marL="0" indent="0" algn="ctr">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endParaRPr lang="cs-CZ"/>
          </a:p>
          <a:p>
            <a:pPr marL="0" indent="0" algn="ctr">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endParaRPr lang="cs-CZ"/>
          </a:p>
          <a:p>
            <a:pPr marL="0" indent="0" algn="ctr">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endParaRPr lang="cs-CZ"/>
          </a:p>
          <a:p>
            <a:pPr marL="0" indent="0" algn="ctr">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endParaRPr lang="cs-CZ"/>
          </a:p>
          <a:p>
            <a:pPr marL="0" indent="0">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cs-CZ" sz="2000"/>
              <a:t>Katedra estetiky FF UK	      		      Ústav filmu a audiovizuální kultury FF MUNI</a:t>
            </a:r>
            <a:r>
              <a:rPr lang="cs-CZ" sz="2000" i="1"/>
              <a:t/>
            </a:r>
            <a:br>
              <a:rPr lang="cs-CZ" sz="2000" i="1"/>
            </a:br>
            <a:r>
              <a:rPr lang="cs-CZ" sz="2000"/>
              <a:t>tereza.hadravova@ff.cuni.cz						andreas@dokument-festival.cz	</a:t>
            </a:r>
            <a:r>
              <a:rPr lang="cs-CZ" sz="2400"/>
              <a:t>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503238" y="301625"/>
            <a:ext cx="9058275" cy="1249363"/>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Film # Filozofie</a:t>
            </a:r>
            <a:br>
              <a:rPr lang="cs-CZ"/>
            </a:br>
            <a:r>
              <a:rPr lang="cs-CZ" sz="3200" i="1"/>
              <a:t>základní otázky (Thomas Wartenberg)</a:t>
            </a:r>
          </a:p>
        </p:txBody>
      </p:sp>
      <p:sp>
        <p:nvSpPr>
          <p:cNvPr id="12290" name="Rectangle 2"/>
          <p:cNvSpPr>
            <a:spLocks noGrp="1" noChangeArrowheads="1"/>
          </p:cNvSpPr>
          <p:nvPr>
            <p:ph type="body" idx="1"/>
          </p:nvPr>
        </p:nvSpPr>
        <p:spPr>
          <a:xfrm>
            <a:off x="503238" y="1768475"/>
            <a:ext cx="9058275" cy="5788025"/>
          </a:xfrm>
          <a:ln/>
        </p:spPr>
        <p:txBody>
          <a:bodyPr/>
          <a:lstStyle/>
          <a:p>
            <a:pPr marL="206375" indent="-206375">
              <a:buSzPct val="45000"/>
              <a:buFont typeface="Wingdings" charset="2"/>
              <a:buChar char=""/>
              <a:tabLst>
                <a:tab pos="206375" algn="l"/>
                <a:tab pos="311150" algn="l"/>
                <a:tab pos="760413" algn="l"/>
                <a:tab pos="1209675" algn="l"/>
                <a:tab pos="1658938" algn="l"/>
                <a:tab pos="2108200" algn="l"/>
                <a:tab pos="2557463" algn="l"/>
                <a:tab pos="3006725" algn="l"/>
                <a:tab pos="3455988" algn="l"/>
                <a:tab pos="3905250" algn="l"/>
                <a:tab pos="4354513" algn="l"/>
                <a:tab pos="4803775" algn="l"/>
                <a:tab pos="5253038" algn="l"/>
                <a:tab pos="5702300" algn="l"/>
                <a:tab pos="6151563" algn="l"/>
                <a:tab pos="6600825" algn="l"/>
                <a:tab pos="7050088" algn="l"/>
                <a:tab pos="7499350" algn="l"/>
                <a:tab pos="7948613" algn="l"/>
                <a:tab pos="8397875" algn="l"/>
                <a:tab pos="8847138" algn="l"/>
              </a:tabLst>
            </a:pPr>
            <a:r>
              <a:rPr lang="cs-CZ" sz="2400"/>
              <a:t>Kinematografická filozofie (aka film-filozofie, filmozofie či film-jako-filozofie)</a:t>
            </a:r>
          </a:p>
          <a:p>
            <a:pPr marL="1165225" lvl="1" indent="-490538">
              <a:buSzPct val="45000"/>
              <a:buFont typeface="Wingdings" charset="2"/>
              <a:buChar char=""/>
              <a:tabLst>
                <a:tab pos="206375" algn="l"/>
                <a:tab pos="311150" algn="l"/>
                <a:tab pos="760413" algn="l"/>
                <a:tab pos="1209675" algn="l"/>
                <a:tab pos="1658938" algn="l"/>
                <a:tab pos="2108200" algn="l"/>
                <a:tab pos="2557463" algn="l"/>
                <a:tab pos="3006725" algn="l"/>
                <a:tab pos="3455988" algn="l"/>
                <a:tab pos="3905250" algn="l"/>
                <a:tab pos="4354513" algn="l"/>
                <a:tab pos="4803775" algn="l"/>
                <a:tab pos="5253038" algn="l"/>
                <a:tab pos="5702300" algn="l"/>
                <a:tab pos="6151563" algn="l"/>
                <a:tab pos="6600825" algn="l"/>
                <a:tab pos="7050088" algn="l"/>
                <a:tab pos="7499350" algn="l"/>
                <a:tab pos="7948613" algn="l"/>
                <a:tab pos="8397875" algn="l"/>
                <a:tab pos="8847138" algn="l"/>
              </a:tabLst>
            </a:pPr>
            <a:r>
              <a:rPr lang="cs-CZ" sz="2200"/>
              <a:t>Kontroverze: Mohou filmy filozofovat?</a:t>
            </a:r>
          </a:p>
          <a:p>
            <a:pPr marL="1781175" lvl="2" indent="-436563">
              <a:buSzPct val="45000"/>
              <a:buFont typeface="Wingdings" charset="2"/>
              <a:buChar char=""/>
              <a:tabLst>
                <a:tab pos="206375" algn="l"/>
                <a:tab pos="311150" algn="l"/>
                <a:tab pos="760413" algn="l"/>
                <a:tab pos="1209675" algn="l"/>
                <a:tab pos="1658938" algn="l"/>
                <a:tab pos="2108200" algn="l"/>
                <a:tab pos="2557463" algn="l"/>
                <a:tab pos="3006725" algn="l"/>
                <a:tab pos="3455988" algn="l"/>
                <a:tab pos="3905250" algn="l"/>
                <a:tab pos="4354513" algn="l"/>
                <a:tab pos="4803775" algn="l"/>
                <a:tab pos="5253038" algn="l"/>
                <a:tab pos="5702300" algn="l"/>
                <a:tab pos="6151563" algn="l"/>
                <a:tab pos="6600825" algn="l"/>
                <a:tab pos="7050088" algn="l"/>
                <a:tab pos="7499350" algn="l"/>
                <a:tab pos="7948613" algn="l"/>
                <a:tab pos="8397875" algn="l"/>
                <a:tab pos="8847138" algn="l"/>
              </a:tabLst>
            </a:pPr>
            <a:r>
              <a:rPr lang="cs-CZ" b="1"/>
              <a:t>Kdo vlastně filozofuje?</a:t>
            </a:r>
          </a:p>
          <a:p>
            <a:pPr marL="2454275" lvl="3" indent="-441325">
              <a:buSzPct val="45000"/>
              <a:buFont typeface="Wingdings" charset="2"/>
              <a:buChar char=""/>
              <a:tabLst>
                <a:tab pos="206375" algn="l"/>
                <a:tab pos="311150" algn="l"/>
                <a:tab pos="760413" algn="l"/>
                <a:tab pos="1209675" algn="l"/>
                <a:tab pos="1658938" algn="l"/>
                <a:tab pos="2108200" algn="l"/>
                <a:tab pos="2557463" algn="l"/>
                <a:tab pos="3006725" algn="l"/>
                <a:tab pos="3455988" algn="l"/>
                <a:tab pos="3905250" algn="l"/>
                <a:tab pos="4354513" algn="l"/>
                <a:tab pos="4803775" algn="l"/>
                <a:tab pos="5253038" algn="l"/>
                <a:tab pos="5702300" algn="l"/>
                <a:tab pos="6151563" algn="l"/>
                <a:tab pos="6600825" algn="l"/>
                <a:tab pos="7050088" algn="l"/>
                <a:tab pos="7499350" algn="l"/>
                <a:tab pos="7948613" algn="l"/>
                <a:tab pos="8397875" algn="l"/>
                <a:tab pos="8847138" algn="l"/>
              </a:tabLst>
            </a:pPr>
            <a:r>
              <a:rPr lang="cs-CZ"/>
              <a:t>Postavy </a:t>
            </a:r>
          </a:p>
          <a:p>
            <a:pPr marL="2454275" lvl="3" indent="-441325">
              <a:buSzPct val="45000"/>
              <a:buFont typeface="Wingdings" charset="2"/>
              <a:buChar char=""/>
              <a:tabLst>
                <a:tab pos="206375" algn="l"/>
                <a:tab pos="311150" algn="l"/>
                <a:tab pos="760413" algn="l"/>
                <a:tab pos="1209675" algn="l"/>
                <a:tab pos="1658938" algn="l"/>
                <a:tab pos="2108200" algn="l"/>
                <a:tab pos="2557463" algn="l"/>
                <a:tab pos="3006725" algn="l"/>
                <a:tab pos="3455988" algn="l"/>
                <a:tab pos="3905250" algn="l"/>
                <a:tab pos="4354513" algn="l"/>
                <a:tab pos="4803775" algn="l"/>
                <a:tab pos="5253038" algn="l"/>
                <a:tab pos="5702300" algn="l"/>
                <a:tab pos="6151563" algn="l"/>
                <a:tab pos="6600825" algn="l"/>
                <a:tab pos="7050088" algn="l"/>
                <a:tab pos="7499350" algn="l"/>
                <a:tab pos="7948613" algn="l"/>
                <a:tab pos="8397875" algn="l"/>
                <a:tab pos="8847138" algn="l"/>
              </a:tabLst>
            </a:pPr>
            <a:r>
              <a:rPr lang="cs-CZ"/>
              <a:t>Filmař/ka</a:t>
            </a:r>
          </a:p>
          <a:p>
            <a:pPr marL="2454275" lvl="3" indent="-441325">
              <a:buSzPct val="45000"/>
              <a:buFont typeface="Wingdings" charset="2"/>
              <a:buChar char=""/>
              <a:tabLst>
                <a:tab pos="206375" algn="l"/>
                <a:tab pos="311150" algn="l"/>
                <a:tab pos="760413" algn="l"/>
                <a:tab pos="1209675" algn="l"/>
                <a:tab pos="1658938" algn="l"/>
                <a:tab pos="2108200" algn="l"/>
                <a:tab pos="2557463" algn="l"/>
                <a:tab pos="3006725" algn="l"/>
                <a:tab pos="3455988" algn="l"/>
                <a:tab pos="3905250" algn="l"/>
                <a:tab pos="4354513" algn="l"/>
                <a:tab pos="4803775" algn="l"/>
                <a:tab pos="5253038" algn="l"/>
                <a:tab pos="5702300" algn="l"/>
                <a:tab pos="6151563" algn="l"/>
                <a:tab pos="6600825" algn="l"/>
                <a:tab pos="7050088" algn="l"/>
                <a:tab pos="7499350" algn="l"/>
                <a:tab pos="7948613" algn="l"/>
                <a:tab pos="8397875" algn="l"/>
                <a:tab pos="8847138" algn="l"/>
              </a:tabLst>
            </a:pPr>
            <a:r>
              <a:rPr lang="cs-CZ"/>
              <a:t>Film</a:t>
            </a:r>
          </a:p>
          <a:p>
            <a:pPr marL="2454275" lvl="3" indent="-441325">
              <a:buSzPct val="45000"/>
              <a:buFont typeface="Wingdings" charset="2"/>
              <a:buChar char=""/>
              <a:tabLst>
                <a:tab pos="206375" algn="l"/>
                <a:tab pos="311150" algn="l"/>
                <a:tab pos="760413" algn="l"/>
                <a:tab pos="1209675" algn="l"/>
                <a:tab pos="1658938" algn="l"/>
                <a:tab pos="2108200" algn="l"/>
                <a:tab pos="2557463" algn="l"/>
                <a:tab pos="3006725" algn="l"/>
                <a:tab pos="3455988" algn="l"/>
                <a:tab pos="3905250" algn="l"/>
                <a:tab pos="4354513" algn="l"/>
                <a:tab pos="4803775" algn="l"/>
                <a:tab pos="5253038" algn="l"/>
                <a:tab pos="5702300" algn="l"/>
                <a:tab pos="6151563" algn="l"/>
                <a:tab pos="6600825" algn="l"/>
                <a:tab pos="7050088" algn="l"/>
                <a:tab pos="7499350" algn="l"/>
                <a:tab pos="7948613" algn="l"/>
                <a:tab pos="8397875" algn="l"/>
                <a:tab pos="8847138" algn="l"/>
              </a:tabLst>
            </a:pPr>
            <a:r>
              <a:rPr lang="cs-CZ"/>
              <a:t>Divák</a:t>
            </a:r>
          </a:p>
          <a:p>
            <a:pPr marL="2454275" lvl="3" indent="-441325">
              <a:buSzPct val="45000"/>
              <a:buFont typeface="Wingdings" charset="2"/>
              <a:buChar char=""/>
              <a:tabLst>
                <a:tab pos="206375" algn="l"/>
                <a:tab pos="311150" algn="l"/>
                <a:tab pos="760413" algn="l"/>
                <a:tab pos="1209675" algn="l"/>
                <a:tab pos="1658938" algn="l"/>
                <a:tab pos="2108200" algn="l"/>
                <a:tab pos="2557463" algn="l"/>
                <a:tab pos="3006725" algn="l"/>
                <a:tab pos="3455988" algn="l"/>
                <a:tab pos="3905250" algn="l"/>
                <a:tab pos="4354513" algn="l"/>
                <a:tab pos="4803775" algn="l"/>
                <a:tab pos="5253038" algn="l"/>
                <a:tab pos="5702300" algn="l"/>
                <a:tab pos="6151563" algn="l"/>
                <a:tab pos="6600825" algn="l"/>
                <a:tab pos="7050088" algn="l"/>
                <a:tab pos="7499350" algn="l"/>
                <a:tab pos="7948613" algn="l"/>
                <a:tab pos="8397875" algn="l"/>
                <a:tab pos="8847138" algn="l"/>
              </a:tabLst>
            </a:pPr>
            <a:r>
              <a:rPr lang="cs-CZ"/>
              <a:t>Filozof / interpret (nebezpečí pře-interpretace) </a:t>
            </a:r>
          </a:p>
          <a:p>
            <a:pPr marL="1789113" lvl="2" indent="-434975">
              <a:buClrTx/>
              <a:buSzPct val="45000"/>
              <a:buFontTx/>
              <a:buNone/>
              <a:tabLst>
                <a:tab pos="206375" algn="l"/>
                <a:tab pos="311150" algn="l"/>
                <a:tab pos="760413" algn="l"/>
                <a:tab pos="1209675" algn="l"/>
                <a:tab pos="1658938" algn="l"/>
                <a:tab pos="2108200" algn="l"/>
                <a:tab pos="2557463" algn="l"/>
                <a:tab pos="3006725" algn="l"/>
                <a:tab pos="3455988" algn="l"/>
                <a:tab pos="3905250" algn="l"/>
                <a:tab pos="4354513" algn="l"/>
                <a:tab pos="4803775" algn="l"/>
                <a:tab pos="5253038" algn="l"/>
                <a:tab pos="5702300" algn="l"/>
                <a:tab pos="6151563" algn="l"/>
                <a:tab pos="6600825" algn="l"/>
                <a:tab pos="7050088" algn="l"/>
                <a:tab pos="7499350" algn="l"/>
                <a:tab pos="7948613" algn="l"/>
                <a:tab pos="8397875" algn="l"/>
                <a:tab pos="8847138" algn="l"/>
              </a:tabLst>
            </a:pPr>
            <a:endParaRPr lang="cs-CZ" sz="200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503238" y="301625"/>
            <a:ext cx="9056687" cy="124777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Základní otázky (filozofie)</a:t>
            </a:r>
          </a:p>
        </p:txBody>
      </p:sp>
      <p:sp>
        <p:nvSpPr>
          <p:cNvPr id="13314" name="Rectangle 2"/>
          <p:cNvSpPr>
            <a:spLocks noGrp="1" noChangeArrowheads="1"/>
          </p:cNvSpPr>
          <p:nvPr>
            <p:ph type="body" idx="1"/>
          </p:nvPr>
        </p:nvSpPr>
        <p:spPr>
          <a:xfrm>
            <a:off x="503238" y="1768475"/>
            <a:ext cx="9056687" cy="5386388"/>
          </a:xfrm>
          <a:ln/>
        </p:spPr>
        <p:txBody>
          <a:bodyPr/>
          <a:lstStyle/>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b="1"/>
              <a:t>Co to znamená filozofovat?</a:t>
            </a:r>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200"/>
              <a:t>Co je filozofie? </a:t>
            </a:r>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200"/>
              <a:t>Platónův </a:t>
            </a:r>
            <a:r>
              <a:rPr lang="cs-CZ" sz="2200" i="1"/>
              <a:t>Sedmý list</a:t>
            </a:r>
          </a:p>
          <a:p>
            <a:pPr lvl="1" indent="-27622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200"/>
              <a:t>Autobiografický dopis a zároveň zpráva o Platónově chápání role filozofa ve společnosti</a:t>
            </a:r>
          </a:p>
          <a:p>
            <a:pPr lvl="1" indent="-27622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200"/>
              <a:t> 	otázka, co je filozofie, se prolíná s otázkou, co znamená filozofovat. Otázka výuky filozofie souvisí s tím, co je filozofie.</a:t>
            </a:r>
          </a:p>
          <a:p>
            <a:pPr marL="2286000" lvl="2" indent="-455613">
              <a:buFont typeface="Times New Roman" pitchFamily="16"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200"/>
              <a:t> forma ↔ obsah [</a:t>
            </a:r>
            <a:r>
              <a:rPr lang="cs-CZ" sz="1600">
                <a:solidFill>
                  <a:srgbClr val="C5000B"/>
                </a:solidFill>
              </a:rPr>
              <a:t>„ta věc“ - Matrix, doc: 4:33 – 5:30</a:t>
            </a:r>
            <a:r>
              <a:rPr lang="cs-CZ" sz="2200"/>
              <a:t>]</a:t>
            </a:r>
          </a:p>
          <a:p>
            <a:pPr lvl="1" indent="-27622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000"/>
              <a:t>Viz „malickismus“ v jemně ironickém popisu Martina Škabrahy</a:t>
            </a:r>
          </a:p>
          <a:p>
            <a:pPr marL="2286000" lvl="2" indent="-455613">
              <a:buFont typeface="Times New Roman" pitchFamily="16"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000"/>
              <a:t>Stereotyp filozofa, zvláštní naladění, vyvolení</a:t>
            </a:r>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000"/>
              <a:t> 	 Filozofie a film se však mohou stýkat i jinak</a:t>
            </a:r>
          </a:p>
          <a:p>
            <a:pPr marL="3200400" lvl="3" indent="-455613">
              <a:buFont typeface="Times New Roman" pitchFamily="16"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ne poselství, které „zvěstují“, ale</a:t>
            </a:r>
            <a:r>
              <a:rPr lang="cs-CZ" sz="1800" b="1"/>
              <a:t> otázky, intelektuální i emocionální pasti, </a:t>
            </a:r>
            <a:r>
              <a:rPr lang="cs-CZ"/>
              <a:t>znejisťování, intelektuální pohyb</a:t>
            </a:r>
            <a:r>
              <a:rPr lang="cs-CZ" sz="2400" b="1"/>
              <a:t>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56687" cy="124777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Joshua Landy o </a:t>
            </a:r>
            <a:r>
              <a:rPr lang="cs-CZ" i="1"/>
              <a:t>Tři billboardy kousek za Ebbingem</a:t>
            </a:r>
          </a:p>
        </p:txBody>
      </p:sp>
      <p:sp>
        <p:nvSpPr>
          <p:cNvPr id="14338" name="Rectangle 2"/>
          <p:cNvSpPr>
            <a:spLocks noGrp="1" noChangeArrowheads="1"/>
          </p:cNvSpPr>
          <p:nvPr>
            <p:ph type="body" idx="1"/>
          </p:nvPr>
        </p:nvSpPr>
        <p:spPr>
          <a:xfrm>
            <a:off x="503238" y="1768475"/>
            <a:ext cx="9056687" cy="4975225"/>
          </a:xfrm>
          <a:ln/>
        </p:spPr>
        <p:txBody>
          <a:bodyPr/>
          <a:lstStyle/>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600" i="1"/>
              <a:t>One of last year’s greatest movies, Three Billboards Outside Ebbing, Missouri, is a brilliant case in point. ... suffice to say that it keeps pulling the rug out from under our feet, over and over again. It is constantly destabilizing our judgments, constantly making it impossible for us to say with certainty “this is good and that is bad.” And this kind of destabilization is good for us: while there is clear value in being able to make decisive moral judgments, there is surely also real value in being able to revise our opinions, to question our own beliefs, and to accept the limits of our knowledge.</a:t>
            </a:r>
          </a:p>
          <a:p>
            <a:pPr indent="-333375" algn="r">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600"/>
              <a:t>(What Makes a Film Philosophical?, 2018)</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503238" y="301625"/>
            <a:ext cx="9056687" cy="124777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Základní otázky (film)</a:t>
            </a:r>
          </a:p>
        </p:txBody>
      </p:sp>
      <p:sp>
        <p:nvSpPr>
          <p:cNvPr id="15362" name="Rectangle 2"/>
          <p:cNvSpPr>
            <a:spLocks noGrp="1" noChangeArrowheads="1"/>
          </p:cNvSpPr>
          <p:nvPr>
            <p:ph type="body" idx="1"/>
          </p:nvPr>
        </p:nvSpPr>
        <p:spPr>
          <a:xfrm>
            <a:off x="503238" y="1768475"/>
            <a:ext cx="9056687" cy="5257800"/>
          </a:xfrm>
          <a:ln/>
        </p:spPr>
        <p:txBody>
          <a:bodyPr/>
          <a:lstStyle/>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b="1"/>
              <a:t>Jakými prostředky lze filozofovat?</a:t>
            </a:r>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200"/>
              <a:t>Co to znamená „filozofovat filmem“? Jaké výrazové prostředky film využívá?</a:t>
            </a:r>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000"/>
              <a:t>   			Slova, obrazy, zvuk </a:t>
            </a:r>
            <a:r>
              <a:rPr lang="cs-CZ" sz="2000" i="1"/>
              <a:t>a</a:t>
            </a:r>
            <a:r>
              <a:rPr lang="cs-CZ" sz="2000"/>
              <a:t> obrazy, zvuk </a:t>
            </a:r>
            <a:r>
              <a:rPr lang="cs-CZ" sz="2000" i="1"/>
              <a:t>vs.</a:t>
            </a:r>
            <a:r>
              <a:rPr lang="cs-CZ" sz="2000"/>
              <a:t> obrazy, vztahy mezi obrazy</a:t>
            </a:r>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000"/>
              <a:t>  			Děj, prostor, čas, estetické vlastnosti</a:t>
            </a:r>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200"/>
              <a:t>Má film nějaký </a:t>
            </a:r>
            <a:r>
              <a:rPr lang="cs-CZ" sz="2200" i="1"/>
              <a:t>jedinečný</a:t>
            </a:r>
            <a:r>
              <a:rPr lang="cs-CZ" sz="2200"/>
              <a:t> potenciál ve vztahu ke světu idejí?</a:t>
            </a:r>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800"/>
              <a:t>  			Viz Paisley Livingston – parafráze; vs. S. Sontag (int.) – v neparafrázovatelnosti filmu spočívá jeho filozofická síla. </a:t>
            </a:r>
            <a:r>
              <a:rPr lang="cs-CZ" sz="2200"/>
              <a:t> </a:t>
            </a:r>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200"/>
              <a:t>Dokáže totéž, či dokonce víc – a nebo něco jiného – než psaná nebo mluvená řeč?</a:t>
            </a:r>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800"/>
              <a:t> 			A pokud ano (</a:t>
            </a:r>
            <a:r>
              <a:rPr lang="cs-CZ" sz="1800" i="1"/>
              <a:t>pace</a:t>
            </a:r>
            <a:r>
              <a:rPr lang="cs-CZ" sz="1800"/>
              <a:t> Livingston), dokáže to jako umění, nebo jako médium? (Jsou v popředí prostředky, nebo celek a způsob oslovování?)</a:t>
            </a:r>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800"/>
              <a:t>Jistá příbuznost s klasickou filmovou teorií (viz časopis </a:t>
            </a:r>
            <a:r>
              <a:rPr lang="cs-CZ" sz="1800" i="1"/>
              <a:t>Film and Philosophy</a:t>
            </a:r>
            <a:r>
              <a:rPr lang="cs-CZ" sz="1800"/>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503238" y="301625"/>
            <a:ext cx="9056687" cy="124777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Jerry Goodenough o </a:t>
            </a:r>
            <a:r>
              <a:rPr lang="cs-CZ" i="1"/>
              <a:t>Blade Runner</a:t>
            </a:r>
          </a:p>
        </p:txBody>
      </p:sp>
      <p:sp>
        <p:nvSpPr>
          <p:cNvPr id="16386" name="Rectangle 2"/>
          <p:cNvSpPr>
            <a:spLocks noGrp="1" noChangeArrowheads="1"/>
          </p:cNvSpPr>
          <p:nvPr>
            <p:ph type="body" idx="1"/>
          </p:nvPr>
        </p:nvSpPr>
        <p:spPr>
          <a:xfrm>
            <a:off x="503238" y="1768475"/>
            <a:ext cx="9056687" cy="4975225"/>
          </a:xfrm>
          <a:ln/>
        </p:spPr>
        <p:txBody>
          <a:bodyPr/>
          <a:lstStyle/>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i="1"/>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i="1"/>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i="1"/>
              <a:t>Film nám umožňuje vnímat a cítit, zakoušet, co se děje na hlubší a více přesvědčivé úrovni, než by kdy dokázal jakýkoli psaný záznam.</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9" name="Text Box 1"/>
          <p:cNvSpPr txBox="1">
            <a:spLocks noChangeArrowheads="1"/>
          </p:cNvSpPr>
          <p:nvPr/>
        </p:nvSpPr>
        <p:spPr bwMode="auto">
          <a:xfrm>
            <a:off x="503238" y="171450"/>
            <a:ext cx="9074150" cy="1381125"/>
          </a:xfrm>
          <a:prstGeom prst="rect">
            <a:avLst/>
          </a:prstGeom>
          <a:noFill/>
          <a:ln w="9525" cap="flat">
            <a:noFill/>
            <a:round/>
            <a:headEnd/>
            <a:tailEnd/>
          </a:ln>
          <a:effectLst/>
        </p:spPr>
        <p:txBody>
          <a:bodyPr lIns="0" tIns="0" rIns="0" bIns="0" anchor="ctr"/>
          <a:lstStyle/>
          <a:p>
            <a:pPr algn="ctr"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5400">
                <a:solidFill>
                  <a:srgbClr val="000000"/>
                </a:solidFill>
              </a:rPr>
              <a:t>Imitace života</a:t>
            </a:r>
          </a:p>
        </p:txBody>
      </p:sp>
      <p:sp>
        <p:nvSpPr>
          <p:cNvPr id="17410" name="Text Box 2"/>
          <p:cNvSpPr txBox="1">
            <a:spLocks noChangeArrowheads="1"/>
          </p:cNvSpPr>
          <p:nvPr/>
        </p:nvSpPr>
        <p:spPr bwMode="auto">
          <a:xfrm>
            <a:off x="436563" y="1795463"/>
            <a:ext cx="9072562" cy="5099050"/>
          </a:xfrm>
          <a:prstGeom prst="rect">
            <a:avLst/>
          </a:prstGeom>
          <a:noFill/>
          <a:ln w="9525" cap="flat">
            <a:noFill/>
            <a:round/>
            <a:headEnd/>
            <a:tailEnd/>
          </a:ln>
          <a:effectLst/>
        </p:spPr>
        <p:txBody>
          <a:bodyPr lIns="0" tIns="28080" rIns="0" bIns="0"/>
          <a:lstStyle/>
          <a:p>
            <a:pPr marL="342900" indent="-336550" hangingPunct="1">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cs-CZ" sz="3200">
                <a:solidFill>
                  <a:srgbClr val="000000"/>
                </a:solidFill>
              </a:rPr>
              <a:t>Imitations of Life (Mike Hoolboom, 2003, Kanada, 75min)</a:t>
            </a:r>
          </a:p>
          <a:p>
            <a:pPr marL="342900" indent="-336550" hangingPunct="1">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cs-CZ" sz="3200">
                <a:solidFill>
                  <a:srgbClr val="000000"/>
                </a:solidFill>
              </a:rPr>
              <a:t> Found footage úvaha o pohyblivém obrazu jako narušiteli vědomí smrti, který svým uchováváním toho, co se ztrácí, uvádí smrt do věčnosti: nikoli film-zachování života, ale film-věčná smrt.</a:t>
            </a:r>
          </a:p>
          <a:p>
            <a:pPr marL="342900" indent="-336550" hangingPunct="1">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cs-CZ" sz="3200">
              <a:solidFill>
                <a:srgbClr val="000000"/>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503238" y="301625"/>
            <a:ext cx="9058275" cy="1249363"/>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Film # Filozofie</a:t>
            </a:r>
            <a:br>
              <a:rPr lang="cs-CZ"/>
            </a:br>
            <a:r>
              <a:rPr lang="cs-CZ" sz="3200" i="1"/>
              <a:t>Thomas Wartenberg</a:t>
            </a:r>
          </a:p>
        </p:txBody>
      </p:sp>
      <p:sp>
        <p:nvSpPr>
          <p:cNvPr id="18434" name="Rectangle 2"/>
          <p:cNvSpPr>
            <a:spLocks noGrp="1" noChangeArrowheads="1"/>
          </p:cNvSpPr>
          <p:nvPr>
            <p:ph type="body" idx="1"/>
          </p:nvPr>
        </p:nvSpPr>
        <p:spPr>
          <a:xfrm>
            <a:off x="503238" y="1768475"/>
            <a:ext cx="9058275" cy="4976813"/>
          </a:xfrm>
          <a:ln/>
        </p:spPr>
        <p:txBody>
          <a:bodyPr/>
          <a:lstStyle/>
          <a:p>
            <a:pPr marL="549275" indent="-549275">
              <a:buSzPct val="45000"/>
              <a:buFont typeface="Wingdings" charset="2"/>
              <a:buChar char=""/>
              <a:tabLst>
                <a:tab pos="5492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pPr>
            <a:r>
              <a:rPr lang="cs-CZ"/>
              <a:t>Extrémní anti-kinematografická filozofie</a:t>
            </a:r>
          </a:p>
          <a:p>
            <a:pPr marL="1165225" lvl="1" indent="-490538">
              <a:buSzPct val="45000"/>
              <a:buFont typeface="Wingdings" charset="2"/>
              <a:buChar char=""/>
              <a:tabLst>
                <a:tab pos="5492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pPr>
            <a:r>
              <a:rPr lang="cs-CZ"/>
              <a:t>Filmy mají ve vztahu k filozofii nanejvýš pedagogickou, heuristickou funkci</a:t>
            </a:r>
          </a:p>
          <a:p>
            <a:pPr marL="1781175" lvl="2" indent="-436563">
              <a:buSzPct val="45000"/>
              <a:buFont typeface="Wingdings" charset="2"/>
              <a:buChar char=""/>
              <a:tabLst>
                <a:tab pos="5492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pPr>
            <a:r>
              <a:rPr lang="cs-CZ"/>
              <a:t>Murray Smith, Paisley Linvingston (paradox parafráze)</a:t>
            </a:r>
          </a:p>
          <a:p>
            <a:pPr marL="549275" indent="-549275">
              <a:buSzPct val="45000"/>
              <a:buFont typeface="Wingdings" charset="2"/>
              <a:buChar char=""/>
              <a:tabLst>
                <a:tab pos="5492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pPr>
            <a:r>
              <a:rPr lang="cs-CZ"/>
              <a:t>Extrémní pro-kinematografická filozofie</a:t>
            </a:r>
          </a:p>
          <a:p>
            <a:pPr marL="1165225" lvl="1" indent="-490538">
              <a:buSzPct val="45000"/>
              <a:buFont typeface="Wingdings" charset="2"/>
              <a:buChar char=""/>
              <a:tabLst>
                <a:tab pos="5492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pPr>
            <a:r>
              <a:rPr lang="cs-CZ"/>
              <a:t>Filmy „existují ve stavu filozofie“ (jsou sebe-reflektivní)</a:t>
            </a:r>
          </a:p>
          <a:p>
            <a:pPr marL="1781175" lvl="2" indent="-436563">
              <a:buSzPct val="45000"/>
              <a:buFont typeface="Wingdings" charset="2"/>
              <a:buChar char=""/>
              <a:tabLst>
                <a:tab pos="5492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pPr>
            <a:r>
              <a:rPr lang="cs-CZ"/>
              <a:t>Stanley Cavell, Stephen Mulhall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503238" y="301625"/>
            <a:ext cx="9056687" cy="124777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Sebe-reflektivita</a:t>
            </a:r>
          </a:p>
        </p:txBody>
      </p:sp>
      <p:sp>
        <p:nvSpPr>
          <p:cNvPr id="19458" name="Rectangle 2"/>
          <p:cNvSpPr>
            <a:spLocks noGrp="1" noChangeArrowheads="1"/>
          </p:cNvSpPr>
          <p:nvPr>
            <p:ph type="body" idx="1"/>
          </p:nvPr>
        </p:nvSpPr>
        <p:spPr>
          <a:xfrm>
            <a:off x="503238" y="1768475"/>
            <a:ext cx="9056687" cy="4975225"/>
          </a:xfrm>
          <a:ln/>
        </p:spPr>
        <p:txBody>
          <a:bodyPr/>
          <a:lstStyle/>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„Co je film?“</a:t>
            </a:r>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„Jaké jsou podmínky filmové tvorby?“</a:t>
            </a:r>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„Jaká jsou očekávání filmového diváka?“</a:t>
            </a:r>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Avantgarda, filmová esejistika... </a:t>
            </a:r>
          </a:p>
          <a:p>
            <a:pPr marL="1479550" lvl="1" indent="-565150">
              <a:buFont typeface="Times New Roman" pitchFamily="16"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Pozor: pouze průnik, nikoli vymezení množiny</a:t>
            </a:r>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p>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1" name="Text Box 1"/>
          <p:cNvSpPr txBox="1">
            <a:spLocks noChangeArrowheads="1"/>
          </p:cNvSpPr>
          <p:nvPr/>
        </p:nvSpPr>
        <p:spPr bwMode="auto">
          <a:xfrm>
            <a:off x="503238" y="171450"/>
            <a:ext cx="9074150" cy="1381125"/>
          </a:xfrm>
          <a:prstGeom prst="rect">
            <a:avLst/>
          </a:prstGeom>
          <a:noFill/>
          <a:ln w="9525" cap="flat">
            <a:noFill/>
            <a:round/>
            <a:headEnd/>
            <a:tailEnd/>
          </a:ln>
          <a:effectLst/>
        </p:spPr>
        <p:txBody>
          <a:bodyPr lIns="0" tIns="0" rIns="0" bIns="0" anchor="ctr"/>
          <a:lstStyle/>
          <a:p>
            <a:pPr algn="ctr"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5400">
                <a:solidFill>
                  <a:srgbClr val="000000"/>
                </a:solidFill>
              </a:rPr>
              <a:t>V hlavě</a:t>
            </a:r>
          </a:p>
        </p:txBody>
      </p:sp>
      <p:sp>
        <p:nvSpPr>
          <p:cNvPr id="20482" name="Text Box 2"/>
          <p:cNvSpPr txBox="1">
            <a:spLocks noChangeArrowheads="1"/>
          </p:cNvSpPr>
          <p:nvPr/>
        </p:nvSpPr>
        <p:spPr bwMode="auto">
          <a:xfrm>
            <a:off x="436563" y="1795463"/>
            <a:ext cx="9072562" cy="5099050"/>
          </a:xfrm>
          <a:prstGeom prst="rect">
            <a:avLst/>
          </a:prstGeom>
          <a:noFill/>
          <a:ln w="9525" cap="flat">
            <a:noFill/>
            <a:round/>
            <a:headEnd/>
            <a:tailEnd/>
          </a:ln>
          <a:effectLst/>
        </p:spPr>
        <p:txBody>
          <a:bodyPr lIns="0" tIns="28080" rIns="0" bIns="0"/>
          <a:lstStyle/>
          <a:p>
            <a:pPr marL="342900" indent="-336550" hangingPunct="1">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cs-CZ" sz="3200">
                <a:solidFill>
                  <a:srgbClr val="000000"/>
                </a:solidFill>
              </a:rPr>
              <a:t>Inside Out (Pete Docter, Ronaldo Del Carmen, USA, 2015, 95 min)</a:t>
            </a:r>
          </a:p>
          <a:p>
            <a:pPr marL="342900" indent="-336550" hangingPunct="1">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cs-CZ" sz="3200">
                <a:solidFill>
                  <a:srgbClr val="000000"/>
                </a:solidFill>
              </a:rPr>
              <a:t>V animovaném filmu dospívající dívka zkoumá, jak je člověk ovládán emocemi – radostí, strachem, hněvem, znechucením a smutkem.</a:t>
            </a:r>
          </a:p>
          <a:p>
            <a:pPr marL="342900" indent="-336550" hangingPunct="1">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cs-CZ" sz="3200">
              <a:solidFill>
                <a:srgbClr val="000000"/>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503238" y="301625"/>
            <a:ext cx="9058275" cy="1249363"/>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Film # Filozofie</a:t>
            </a:r>
            <a:br>
              <a:rPr lang="cs-CZ"/>
            </a:br>
            <a:r>
              <a:rPr lang="cs-CZ" sz="3200" i="1"/>
              <a:t>Thomas Wartenberg</a:t>
            </a:r>
          </a:p>
        </p:txBody>
      </p:sp>
      <p:sp>
        <p:nvSpPr>
          <p:cNvPr id="21506" name="Rectangle 2"/>
          <p:cNvSpPr>
            <a:spLocks noGrp="1" noChangeArrowheads="1"/>
          </p:cNvSpPr>
          <p:nvPr>
            <p:ph type="body" idx="1"/>
          </p:nvPr>
        </p:nvSpPr>
        <p:spPr>
          <a:xfrm>
            <a:off x="503238" y="1768475"/>
            <a:ext cx="9058275" cy="4976813"/>
          </a:xfrm>
          <a:ln/>
        </p:spPr>
        <p:txBody>
          <a:bodyPr/>
          <a:lstStyle/>
          <a:p>
            <a:pPr marL="549275" indent="-549275">
              <a:buSzPct val="45000"/>
              <a:buFont typeface="Wingdings" charset="2"/>
              <a:buChar char=""/>
              <a:tabLst>
                <a:tab pos="5492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pPr>
            <a:r>
              <a:rPr lang="cs-CZ"/>
              <a:t>Umírněná anti-kinematografická filozofie</a:t>
            </a:r>
          </a:p>
          <a:p>
            <a:pPr marL="2286000" lvl="2" indent="-447675">
              <a:buClrTx/>
              <a:buFontTx/>
              <a:buNone/>
              <a:tabLst>
                <a:tab pos="5492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pPr>
            <a:r>
              <a:rPr lang="cs-CZ"/>
              <a:t>Bruce Russell, „Film's Limits“, </a:t>
            </a:r>
            <a:r>
              <a:rPr lang="cs-CZ" i="1"/>
              <a:t>Film-Philosophy</a:t>
            </a:r>
          </a:p>
          <a:p>
            <a:pPr marL="1476375" lvl="1" indent="-561975">
              <a:buFont typeface="Times New Roman" pitchFamily="16" charset="0"/>
              <a:buChar char="–"/>
              <a:tabLst>
                <a:tab pos="5492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pPr>
            <a:r>
              <a:rPr lang="cs-CZ"/>
              <a:t>Filmy a filozofie mají určité postupy společné, mnohé z hlediska filozofie podstatné však nedokáží </a:t>
            </a:r>
          </a:p>
          <a:p>
            <a:pPr marL="2286000" lvl="2" indent="-455613">
              <a:buFont typeface="Times New Roman" pitchFamily="16" charset="0"/>
              <a:buChar char="•"/>
              <a:tabLst>
                <a:tab pos="5492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pPr>
            <a:r>
              <a:rPr lang="cs-CZ"/>
              <a:t>Film dokáže nabídnout protipříklad nějaké teorii, „navádět k opětovnému promýšlení domněle poznaného“, provádět myšlenkový experiment </a:t>
            </a:r>
          </a:p>
          <a:p>
            <a:pPr marL="2286000" lvl="2" indent="-455613">
              <a:buFont typeface="Times New Roman" pitchFamily="16" charset="0"/>
              <a:buChar char="•"/>
              <a:tabLst>
                <a:tab pos="5492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pPr>
            <a:r>
              <a:rPr lang="cs-CZ"/>
              <a:t>Film, oproti psanému textu, nedokáže vystavět teorii, rozvinout argument</a:t>
            </a:r>
          </a:p>
          <a:p>
            <a:pPr marL="2286000" lvl="2" indent="-447675">
              <a:buClrTx/>
              <a:buFontTx/>
              <a:buNone/>
              <a:tabLst>
                <a:tab pos="5492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pPr>
            <a:endParaRPr lang="cs-CZ"/>
          </a:p>
          <a:p>
            <a:pPr marL="2286000" lvl="2" indent="-447675" algn="r">
              <a:buClrTx/>
              <a:buFontTx/>
              <a:buNone/>
              <a:tabLst>
                <a:tab pos="5492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pPr>
            <a:endParaRPr lang="cs-CZ"/>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03238" y="301625"/>
            <a:ext cx="9061450" cy="1252538"/>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OSNOVA</a:t>
            </a:r>
          </a:p>
        </p:txBody>
      </p:sp>
      <p:sp>
        <p:nvSpPr>
          <p:cNvPr id="4098" name="Rectangle 2"/>
          <p:cNvSpPr>
            <a:spLocks noGrp="1" noChangeArrowheads="1"/>
          </p:cNvSpPr>
          <p:nvPr>
            <p:ph type="body" idx="1"/>
          </p:nvPr>
        </p:nvSpPr>
        <p:spPr>
          <a:xfrm>
            <a:off x="503238" y="1768475"/>
            <a:ext cx="9061450" cy="5446713"/>
          </a:xfrm>
          <a:ln/>
        </p:spPr>
        <p:txBody>
          <a:bodyPr/>
          <a:lstStyle/>
          <a:p>
            <a:pPr marL="547688" indent="-547688">
              <a:buSzPct val="45000"/>
              <a:buFont typeface="Wingdings" charset="2"/>
              <a:buChar char=""/>
              <a:tabLst>
                <a:tab pos="547688" algn="l"/>
                <a:tab pos="652463" algn="l"/>
                <a:tab pos="1101725" algn="l"/>
                <a:tab pos="1550988" algn="l"/>
                <a:tab pos="2000250" algn="l"/>
                <a:tab pos="2449513" algn="l"/>
                <a:tab pos="2898775" algn="l"/>
                <a:tab pos="3348038" algn="l"/>
                <a:tab pos="3797300" algn="l"/>
                <a:tab pos="4246563" algn="l"/>
                <a:tab pos="4695825" algn="l"/>
                <a:tab pos="5145088" algn="l"/>
                <a:tab pos="5594350" algn="l"/>
                <a:tab pos="6043613" algn="l"/>
                <a:tab pos="6492875" algn="l"/>
                <a:tab pos="6942138" algn="l"/>
                <a:tab pos="7391400" algn="l"/>
                <a:tab pos="7840663" algn="l"/>
                <a:tab pos="8289925" algn="l"/>
                <a:tab pos="8739188" algn="l"/>
                <a:tab pos="9188450" algn="l"/>
              </a:tabLst>
            </a:pPr>
            <a:r>
              <a:rPr lang="cs-CZ" sz="2300"/>
              <a:t>Základní podoba debaty o možnosti „kinematografické filozofie“</a:t>
            </a:r>
          </a:p>
          <a:p>
            <a:pPr marL="1476375" lvl="1" indent="-561975">
              <a:buFont typeface="Times New Roman" pitchFamily="16" charset="0"/>
              <a:buChar char="–"/>
              <a:tabLst>
                <a:tab pos="547688" algn="l"/>
                <a:tab pos="652463" algn="l"/>
                <a:tab pos="1101725" algn="l"/>
                <a:tab pos="1550988" algn="l"/>
                <a:tab pos="2000250" algn="l"/>
                <a:tab pos="2449513" algn="l"/>
                <a:tab pos="2898775" algn="l"/>
                <a:tab pos="3348038" algn="l"/>
                <a:tab pos="3797300" algn="l"/>
                <a:tab pos="4246563" algn="l"/>
                <a:tab pos="4695825" algn="l"/>
                <a:tab pos="5145088" algn="l"/>
                <a:tab pos="5594350" algn="l"/>
                <a:tab pos="6043613" algn="l"/>
                <a:tab pos="6492875" algn="l"/>
                <a:tab pos="6942138" algn="l"/>
                <a:tab pos="7391400" algn="l"/>
                <a:tab pos="7840663" algn="l"/>
                <a:tab pos="8289925" algn="l"/>
                <a:tab pos="8739188" algn="l"/>
                <a:tab pos="9188450" algn="l"/>
              </a:tabLst>
            </a:pPr>
            <a:r>
              <a:rPr lang="cs-CZ" sz="2200"/>
              <a:t>Co je na tomto typu zkoumání kontroverzního?</a:t>
            </a:r>
          </a:p>
          <a:p>
            <a:pPr marL="1476375" lvl="1" indent="-561975">
              <a:buFont typeface="Times New Roman" pitchFamily="16" charset="0"/>
              <a:buChar char="–"/>
              <a:tabLst>
                <a:tab pos="547688" algn="l"/>
                <a:tab pos="652463" algn="l"/>
                <a:tab pos="1101725" algn="l"/>
                <a:tab pos="1550988" algn="l"/>
                <a:tab pos="2000250" algn="l"/>
                <a:tab pos="2449513" algn="l"/>
                <a:tab pos="2898775" algn="l"/>
                <a:tab pos="3348038" algn="l"/>
                <a:tab pos="3797300" algn="l"/>
                <a:tab pos="4246563" algn="l"/>
                <a:tab pos="4695825" algn="l"/>
                <a:tab pos="5145088" algn="l"/>
                <a:tab pos="5594350" algn="l"/>
                <a:tab pos="6043613" algn="l"/>
                <a:tab pos="6492875" algn="l"/>
                <a:tab pos="6942138" algn="l"/>
                <a:tab pos="7391400" algn="l"/>
                <a:tab pos="7840663" algn="l"/>
                <a:tab pos="8289925" algn="l"/>
                <a:tab pos="8739188" algn="l"/>
                <a:tab pos="9188450" algn="l"/>
              </a:tabLst>
            </a:pPr>
            <a:r>
              <a:rPr lang="cs-CZ" sz="2200"/>
              <a:t>Jaké obecné otázky s ním souvisejí?</a:t>
            </a:r>
          </a:p>
          <a:p>
            <a:pPr marL="547688" indent="-547688">
              <a:buSzPct val="45000"/>
              <a:buFont typeface="Wingdings" charset="2"/>
              <a:buChar char=""/>
              <a:tabLst>
                <a:tab pos="547688" algn="l"/>
                <a:tab pos="652463" algn="l"/>
                <a:tab pos="1101725" algn="l"/>
                <a:tab pos="1550988" algn="l"/>
                <a:tab pos="2000250" algn="l"/>
                <a:tab pos="2449513" algn="l"/>
                <a:tab pos="2898775" algn="l"/>
                <a:tab pos="3348038" algn="l"/>
                <a:tab pos="3797300" algn="l"/>
                <a:tab pos="4246563" algn="l"/>
                <a:tab pos="4695825" algn="l"/>
                <a:tab pos="5145088" algn="l"/>
                <a:tab pos="5594350" algn="l"/>
                <a:tab pos="6043613" algn="l"/>
                <a:tab pos="6492875" algn="l"/>
                <a:tab pos="6942138" algn="l"/>
                <a:tab pos="7391400" algn="l"/>
                <a:tab pos="7840663" algn="l"/>
                <a:tab pos="8289925" algn="l"/>
                <a:tab pos="8739188" algn="l"/>
                <a:tab pos="9188450" algn="l"/>
              </a:tabLst>
            </a:pPr>
            <a:r>
              <a:rPr lang="cs-CZ" sz="2300"/>
              <a:t>Rozlišení tradičních i současných propojování filozofie a filmu </a:t>
            </a:r>
          </a:p>
          <a:p>
            <a:pPr marL="1163638" lvl="1" indent="-488950">
              <a:buSzPct val="45000"/>
              <a:buFont typeface="Wingdings" charset="2"/>
              <a:buChar char=""/>
              <a:tabLst>
                <a:tab pos="547688" algn="l"/>
                <a:tab pos="652463" algn="l"/>
                <a:tab pos="1101725" algn="l"/>
                <a:tab pos="1550988" algn="l"/>
                <a:tab pos="2000250" algn="l"/>
                <a:tab pos="2449513" algn="l"/>
                <a:tab pos="2898775" algn="l"/>
                <a:tab pos="3348038" algn="l"/>
                <a:tab pos="3797300" algn="l"/>
                <a:tab pos="4246563" algn="l"/>
                <a:tab pos="4695825" algn="l"/>
                <a:tab pos="5145088" algn="l"/>
                <a:tab pos="5594350" algn="l"/>
                <a:tab pos="6043613" algn="l"/>
                <a:tab pos="6492875" algn="l"/>
                <a:tab pos="6942138" algn="l"/>
                <a:tab pos="7391400" algn="l"/>
                <a:tab pos="7840663" algn="l"/>
                <a:tab pos="8289925" algn="l"/>
                <a:tab pos="8739188" algn="l"/>
                <a:tab pos="9188450" algn="l"/>
              </a:tabLst>
            </a:pPr>
            <a:r>
              <a:rPr lang="cs-CZ" sz="2200"/>
              <a:t>filozofie filmu </a:t>
            </a:r>
          </a:p>
          <a:p>
            <a:pPr marL="1163638" lvl="1" indent="-488950">
              <a:buSzPct val="45000"/>
              <a:buFont typeface="Wingdings" charset="2"/>
              <a:buChar char=""/>
              <a:tabLst>
                <a:tab pos="547688" algn="l"/>
                <a:tab pos="652463" algn="l"/>
                <a:tab pos="1101725" algn="l"/>
                <a:tab pos="1550988" algn="l"/>
                <a:tab pos="2000250" algn="l"/>
                <a:tab pos="2449513" algn="l"/>
                <a:tab pos="2898775" algn="l"/>
                <a:tab pos="3348038" algn="l"/>
                <a:tab pos="3797300" algn="l"/>
                <a:tab pos="4246563" algn="l"/>
                <a:tab pos="4695825" algn="l"/>
                <a:tab pos="5145088" algn="l"/>
                <a:tab pos="5594350" algn="l"/>
                <a:tab pos="6043613" algn="l"/>
                <a:tab pos="6492875" algn="l"/>
                <a:tab pos="6942138" algn="l"/>
                <a:tab pos="7391400" algn="l"/>
                <a:tab pos="7840663" algn="l"/>
                <a:tab pos="8289925" algn="l"/>
                <a:tab pos="8739188" algn="l"/>
                <a:tab pos="9188450" algn="l"/>
              </a:tabLst>
            </a:pPr>
            <a:r>
              <a:rPr lang="cs-CZ" sz="2200"/>
              <a:t>filozofie prostřednictvím filmu </a:t>
            </a:r>
          </a:p>
          <a:p>
            <a:pPr marL="1163638" lvl="1" indent="-488950">
              <a:buSzPct val="45000"/>
              <a:buFont typeface="Wingdings" charset="2"/>
              <a:buChar char=""/>
              <a:tabLst>
                <a:tab pos="547688" algn="l"/>
                <a:tab pos="652463" algn="l"/>
                <a:tab pos="1101725" algn="l"/>
                <a:tab pos="1550988" algn="l"/>
                <a:tab pos="2000250" algn="l"/>
                <a:tab pos="2449513" algn="l"/>
                <a:tab pos="2898775" algn="l"/>
                <a:tab pos="3348038" algn="l"/>
                <a:tab pos="3797300" algn="l"/>
                <a:tab pos="4246563" algn="l"/>
                <a:tab pos="4695825" algn="l"/>
                <a:tab pos="5145088" algn="l"/>
                <a:tab pos="5594350" algn="l"/>
                <a:tab pos="6043613" algn="l"/>
                <a:tab pos="6492875" algn="l"/>
                <a:tab pos="6942138" algn="l"/>
                <a:tab pos="7391400" algn="l"/>
                <a:tab pos="7840663" algn="l"/>
                <a:tab pos="8289925" algn="l"/>
                <a:tab pos="8739188" algn="l"/>
                <a:tab pos="9188450" algn="l"/>
              </a:tabLst>
            </a:pPr>
            <a:r>
              <a:rPr lang="cs-CZ" sz="2200"/>
              <a:t>film jako filozofie</a:t>
            </a:r>
          </a:p>
          <a:p>
            <a:pPr marL="547688" indent="-547688">
              <a:buSzPct val="45000"/>
              <a:buFont typeface="Wingdings" charset="2"/>
              <a:buChar char=""/>
              <a:tabLst>
                <a:tab pos="547688" algn="l"/>
                <a:tab pos="652463" algn="l"/>
                <a:tab pos="1101725" algn="l"/>
                <a:tab pos="1550988" algn="l"/>
                <a:tab pos="2000250" algn="l"/>
                <a:tab pos="2449513" algn="l"/>
                <a:tab pos="2898775" algn="l"/>
                <a:tab pos="3348038" algn="l"/>
                <a:tab pos="3797300" algn="l"/>
                <a:tab pos="4246563" algn="l"/>
                <a:tab pos="4695825" algn="l"/>
                <a:tab pos="5145088" algn="l"/>
                <a:tab pos="5594350" algn="l"/>
                <a:tab pos="6043613" algn="l"/>
                <a:tab pos="6492875" algn="l"/>
                <a:tab pos="6942138" algn="l"/>
                <a:tab pos="7391400" algn="l"/>
                <a:tab pos="7840663" algn="l"/>
                <a:tab pos="8289925" algn="l"/>
                <a:tab pos="8739188" algn="l"/>
                <a:tab pos="9188450" algn="l"/>
              </a:tabLst>
            </a:pPr>
            <a:r>
              <a:rPr lang="cs-CZ" sz="2300"/>
              <a:t>Kurz</a:t>
            </a:r>
          </a:p>
          <a:p>
            <a:pPr marL="1163638" lvl="1" indent="-488950">
              <a:buSzPct val="45000"/>
              <a:buFont typeface="Wingdings" charset="2"/>
              <a:buChar char=""/>
              <a:tabLst>
                <a:tab pos="547688" algn="l"/>
                <a:tab pos="652463" algn="l"/>
                <a:tab pos="1101725" algn="l"/>
                <a:tab pos="1550988" algn="l"/>
                <a:tab pos="2000250" algn="l"/>
                <a:tab pos="2449513" algn="l"/>
                <a:tab pos="2898775" algn="l"/>
                <a:tab pos="3348038" algn="l"/>
                <a:tab pos="3797300" algn="l"/>
                <a:tab pos="4246563" algn="l"/>
                <a:tab pos="4695825" algn="l"/>
                <a:tab pos="5145088" algn="l"/>
                <a:tab pos="5594350" algn="l"/>
                <a:tab pos="6043613" algn="l"/>
                <a:tab pos="6492875" algn="l"/>
                <a:tab pos="6942138" algn="l"/>
                <a:tab pos="7391400" algn="l"/>
                <a:tab pos="7840663" algn="l"/>
                <a:tab pos="8289925" algn="l"/>
                <a:tab pos="8739188" algn="l"/>
                <a:tab pos="9188450" algn="l"/>
              </a:tabLst>
            </a:pPr>
            <a:r>
              <a:rPr lang="cs-CZ" sz="2200"/>
              <a:t>harmonogram, přednášející, témata</a:t>
            </a:r>
          </a:p>
          <a:p>
            <a:pPr marL="1163638" lvl="1" indent="-488950">
              <a:buSzPct val="45000"/>
              <a:buFont typeface="Wingdings" charset="2"/>
              <a:buChar char=""/>
              <a:tabLst>
                <a:tab pos="547688" algn="l"/>
                <a:tab pos="652463" algn="l"/>
                <a:tab pos="1101725" algn="l"/>
                <a:tab pos="1550988" algn="l"/>
                <a:tab pos="2000250" algn="l"/>
                <a:tab pos="2449513" algn="l"/>
                <a:tab pos="2898775" algn="l"/>
                <a:tab pos="3348038" algn="l"/>
                <a:tab pos="3797300" algn="l"/>
                <a:tab pos="4246563" algn="l"/>
                <a:tab pos="4695825" algn="l"/>
                <a:tab pos="5145088" algn="l"/>
                <a:tab pos="5594350" algn="l"/>
                <a:tab pos="6043613" algn="l"/>
                <a:tab pos="6492875" algn="l"/>
                <a:tab pos="6942138" algn="l"/>
                <a:tab pos="7391400" algn="l"/>
                <a:tab pos="7840663" algn="l"/>
                <a:tab pos="8289925" algn="l"/>
                <a:tab pos="8739188" algn="l"/>
                <a:tab pos="9188450" algn="l"/>
              </a:tabLst>
            </a:pPr>
            <a:r>
              <a:rPr lang="cs-CZ" sz="2200"/>
              <a:t>Cíle, motivace</a:t>
            </a:r>
          </a:p>
          <a:p>
            <a:pPr marL="1163638" lvl="1" indent="-488950">
              <a:buSzPct val="45000"/>
              <a:buFont typeface="Wingdings" charset="2"/>
              <a:buChar char=""/>
              <a:tabLst>
                <a:tab pos="547688" algn="l"/>
                <a:tab pos="652463" algn="l"/>
                <a:tab pos="1101725" algn="l"/>
                <a:tab pos="1550988" algn="l"/>
                <a:tab pos="2000250" algn="l"/>
                <a:tab pos="2449513" algn="l"/>
                <a:tab pos="2898775" algn="l"/>
                <a:tab pos="3348038" algn="l"/>
                <a:tab pos="3797300" algn="l"/>
                <a:tab pos="4246563" algn="l"/>
                <a:tab pos="4695825" algn="l"/>
                <a:tab pos="5145088" algn="l"/>
                <a:tab pos="5594350" algn="l"/>
                <a:tab pos="6043613" algn="l"/>
                <a:tab pos="6492875" algn="l"/>
                <a:tab pos="6942138" algn="l"/>
                <a:tab pos="7391400" algn="l"/>
                <a:tab pos="7840663" algn="l"/>
                <a:tab pos="8289925" algn="l"/>
                <a:tab pos="8739188" algn="l"/>
                <a:tab pos="9188450" algn="l"/>
              </a:tabLst>
            </a:pPr>
            <a:r>
              <a:rPr lang="cs-CZ" sz="2200"/>
              <a:t>Požadavky k atestu</a:t>
            </a:r>
          </a:p>
          <a:p>
            <a:pPr marL="547688" indent="-547688">
              <a:buSzPct val="45000"/>
              <a:buFont typeface="Wingdings" charset="2"/>
              <a:buChar char=""/>
              <a:tabLst>
                <a:tab pos="547688" algn="l"/>
                <a:tab pos="652463" algn="l"/>
                <a:tab pos="1101725" algn="l"/>
                <a:tab pos="1550988" algn="l"/>
                <a:tab pos="2000250" algn="l"/>
                <a:tab pos="2449513" algn="l"/>
                <a:tab pos="2898775" algn="l"/>
                <a:tab pos="3348038" algn="l"/>
                <a:tab pos="3797300" algn="l"/>
                <a:tab pos="4246563" algn="l"/>
                <a:tab pos="4695825" algn="l"/>
                <a:tab pos="5145088" algn="l"/>
                <a:tab pos="5594350" algn="l"/>
                <a:tab pos="6043613" algn="l"/>
                <a:tab pos="6492875" algn="l"/>
                <a:tab pos="6942138" algn="l"/>
                <a:tab pos="7391400" algn="l"/>
                <a:tab pos="7840663" algn="l"/>
                <a:tab pos="8289925" algn="l"/>
                <a:tab pos="8739188" algn="l"/>
                <a:tab pos="9188450" algn="l"/>
              </a:tabLst>
            </a:pPr>
            <a:r>
              <a:rPr lang="cs-CZ" sz="2200"/>
              <a:t>Literatura a zdroje</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503238" y="301625"/>
            <a:ext cx="9056687" cy="124777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Myšlenkový experiment</a:t>
            </a:r>
          </a:p>
        </p:txBody>
      </p:sp>
      <p:pic>
        <p:nvPicPr>
          <p:cNvPr id="22530" name="Picture 2"/>
          <p:cNvPicPr>
            <a:picLocks noChangeAspect="1" noChangeArrowheads="1"/>
          </p:cNvPicPr>
          <p:nvPr/>
        </p:nvPicPr>
        <p:blipFill>
          <a:blip r:embed="rId3" cstate="print"/>
          <a:srcRect/>
          <a:stretch>
            <a:fillRect/>
          </a:stretch>
        </p:blipFill>
        <p:spPr bwMode="auto">
          <a:xfrm>
            <a:off x="1916113" y="1768475"/>
            <a:ext cx="1592262" cy="2373313"/>
          </a:xfrm>
          <a:prstGeom prst="rect">
            <a:avLst/>
          </a:prstGeom>
          <a:noFill/>
          <a:ln w="9525" cap="flat">
            <a:noFill/>
            <a:round/>
            <a:headEnd/>
            <a:tailEnd/>
          </a:ln>
          <a:effectLst/>
        </p:spPr>
      </p:pic>
      <p:pic>
        <p:nvPicPr>
          <p:cNvPr id="22531" name="Picture 3"/>
          <p:cNvPicPr>
            <a:picLocks noChangeAspect="1" noChangeArrowheads="1"/>
          </p:cNvPicPr>
          <p:nvPr/>
        </p:nvPicPr>
        <p:blipFill>
          <a:blip r:embed="rId4" cstate="print"/>
          <a:srcRect/>
          <a:stretch>
            <a:fillRect/>
          </a:stretch>
        </p:blipFill>
        <p:spPr bwMode="auto">
          <a:xfrm>
            <a:off x="6561138" y="1768475"/>
            <a:ext cx="1582737" cy="2373313"/>
          </a:xfrm>
          <a:prstGeom prst="rect">
            <a:avLst/>
          </a:prstGeom>
          <a:noFill/>
          <a:ln w="9525" cap="flat">
            <a:noFill/>
            <a:round/>
            <a:headEnd/>
            <a:tailEnd/>
          </a:ln>
          <a:effectLst/>
        </p:spPr>
      </p:pic>
      <p:sp>
        <p:nvSpPr>
          <p:cNvPr id="22532" name="Rectangle 4"/>
          <p:cNvSpPr>
            <a:spLocks noGrp="1" noChangeArrowheads="1"/>
          </p:cNvSpPr>
          <p:nvPr>
            <p:ph type="body" idx="1"/>
          </p:nvPr>
        </p:nvSpPr>
        <p:spPr>
          <a:xfrm>
            <a:off x="503238" y="4367213"/>
            <a:ext cx="9056687" cy="2373312"/>
          </a:xfrm>
          <a:ln/>
        </p:spPr>
        <p:txBody>
          <a:bodyPr/>
          <a:lstStyle/>
          <a:p>
            <a:pPr indent="-33337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Některé hrané filmy obsahují narativy, které se podobají (vycházejí, jsou inspirovány) filozofickým myšlenkovým experimentům.</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xfrm>
            <a:off x="503238" y="301625"/>
            <a:ext cx="9059862" cy="125095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Putnam – Mozek v kádi</a:t>
            </a:r>
          </a:p>
        </p:txBody>
      </p:sp>
      <p:sp>
        <p:nvSpPr>
          <p:cNvPr id="23554" name="Rectangle 2"/>
          <p:cNvSpPr>
            <a:spLocks noGrp="1" noChangeArrowheads="1"/>
          </p:cNvSpPr>
          <p:nvPr>
            <p:ph type="body" idx="1"/>
          </p:nvPr>
        </p:nvSpPr>
        <p:spPr>
          <a:xfrm>
            <a:off x="503238" y="1768475"/>
            <a:ext cx="9059862" cy="4978400"/>
          </a:xfrm>
          <a:ln/>
        </p:spPr>
        <p:txBody>
          <a:bodyPr/>
          <a:lstStyle/>
          <a:p>
            <a:pPr indent="-330200" algn="ctr">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p>
          <a:p>
            <a:pPr indent="-330200">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200"/>
              <a:t>„Představme si, že šílený vědec přinutil lidskou bytost (můžete si představit sami sebe) k operaci, při níž vyňal z těla mozek dané osoby (váš mozek) a umístil ho do kádě s výživou, která udržuje mozek při životě. Nerovová zakončení připojil k super-vědeckému počítači, který v osobě, jíž mozek patří, vzbuzuje přelud, že vše jej jako obvykle. Zdá se jí, že existují lidé, věci, obloha atd., ve skutečnosti ale vše, co dotyčná osoba (vy) vnímá, je výsledkem elektronických impulzů přenášených z počítače do nervových zakončení. Počítač je natolik pokročilý, že pokusí-li se osoba zvednout ruku, zpětná vazba z počítače vyvolá „vidění“ a „cítění“ zdvižené ruky. … Oběti se dokonce může zdát, že právě sedí a čte toto vyprávění...“</a:t>
            </a:r>
          </a:p>
          <a:p>
            <a:pPr indent="-330200" algn="r">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200"/>
              <a:t>Putnam, Hilary (1981): </a:t>
            </a:r>
            <a:r>
              <a:rPr lang="cs-CZ" sz="2200" i="1"/>
              <a:t>Reason, Truth, and History</a:t>
            </a:r>
            <a:r>
              <a:rPr lang="cs-CZ" sz="2200"/>
              <a:t>, CUP, 5-6.</a:t>
            </a:r>
          </a:p>
          <a:p>
            <a:pPr indent="-330200" algn="r">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600">
                <a:solidFill>
                  <a:srgbClr val="C5000B"/>
                </a:solidFill>
              </a:rPr>
              <a:t>Matrix, doc 12:37 – 12:56</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503238" y="171450"/>
            <a:ext cx="9072562" cy="1381125"/>
          </a:xfrm>
          <a:ln/>
        </p:spPr>
        <p:txBody>
          <a:bodyPr lIns="90000" tIns="45000" rIns="90000" bIns="45000" anchor="t"/>
          <a:lstStyle/>
          <a:p>
            <a:pPr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5400"/>
              <a:t>Matrix</a:t>
            </a:r>
          </a:p>
        </p:txBody>
      </p:sp>
      <p:sp>
        <p:nvSpPr>
          <p:cNvPr id="24578" name="Text Box 2"/>
          <p:cNvSpPr txBox="1">
            <a:spLocks noChangeArrowheads="1"/>
          </p:cNvSpPr>
          <p:nvPr/>
        </p:nvSpPr>
        <p:spPr bwMode="auto">
          <a:xfrm>
            <a:off x="436563" y="1795463"/>
            <a:ext cx="9070975" cy="5099050"/>
          </a:xfrm>
          <a:prstGeom prst="rect">
            <a:avLst/>
          </a:prstGeom>
          <a:noFill/>
          <a:ln w="9525" cap="flat">
            <a:noFill/>
            <a:round/>
            <a:headEnd/>
            <a:tailEnd/>
          </a:ln>
          <a:effectLst/>
        </p:spPr>
        <p:txBody>
          <a:bodyPr lIns="90000" tIns="45000" rIns="90000" bIns="45000"/>
          <a:lstStyle/>
          <a:p>
            <a:pPr marL="342900" indent="-333375" hangingPunct="1">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cs-CZ" sz="3200">
                <a:solidFill>
                  <a:srgbClr val="000000"/>
                </a:solidFill>
              </a:rPr>
              <a:t>Matrix (Lilly Wachowski, Lana Wachowski, 1999, USA, 131 min)</a:t>
            </a:r>
          </a:p>
          <a:p>
            <a:pPr marL="342900" indent="-333375" hangingPunct="1">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cs-CZ" sz="3200">
                <a:solidFill>
                  <a:srgbClr val="000000"/>
                </a:solidFill>
              </a:rPr>
              <a:t>Sci-fi příběh navrhující alternativní svět, v němž jsou živé bytosti připojeny k počítačem vytvořené iluzi simulující stávající svět.</a:t>
            </a:r>
          </a:p>
          <a:p>
            <a:pPr marL="342900" indent="-333375" hangingPunct="1">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cs-CZ" sz="3200">
              <a:solidFill>
                <a:srgbClr val="000000"/>
              </a:solidFill>
            </a:endParaRPr>
          </a:p>
          <a:p>
            <a:pPr marL="342900" indent="-333375" hangingPunct="1">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cs-CZ" sz="3200">
                <a:solidFill>
                  <a:srgbClr val="000000"/>
                </a:solidFill>
              </a:rPr>
              <a:t> </a:t>
            </a:r>
          </a:p>
          <a:p>
            <a:pPr marL="342900" indent="-333375" hangingPunct="1">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cs-CZ" sz="3200">
              <a:solidFill>
                <a:srgbClr val="000000"/>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a:xfrm>
            <a:off x="503238" y="301625"/>
            <a:ext cx="9059862" cy="125095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Myšlenkový experiment</a:t>
            </a:r>
          </a:p>
        </p:txBody>
      </p:sp>
      <p:sp>
        <p:nvSpPr>
          <p:cNvPr id="25602" name="Rectangle 2"/>
          <p:cNvSpPr>
            <a:spLocks noGrp="1" noChangeArrowheads="1"/>
          </p:cNvSpPr>
          <p:nvPr>
            <p:ph type="body" idx="1"/>
          </p:nvPr>
        </p:nvSpPr>
        <p:spPr>
          <a:xfrm>
            <a:off x="503238" y="1768475"/>
            <a:ext cx="9059862" cy="5410200"/>
          </a:xfrm>
          <a:ln/>
        </p:spPr>
        <p:txBody>
          <a:bodyPr/>
          <a:lstStyle/>
          <a:p>
            <a:pPr indent="-330200">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600"/>
          </a:p>
          <a:p>
            <a:pPr indent="-330200">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600"/>
              <a:t>Experiment sám není ještě filozofií, je ale jejím nástrojem, testovacím polem intuice či teorie. </a:t>
            </a:r>
          </a:p>
          <a:p>
            <a:pPr indent="-330200">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600"/>
              <a:t>Filozofií se stává tehdy, když jej pochopíme jako prostředek reflexe a kritiky, návod k přestavbě či rekonstrukci základních pojmů, kterými „žijeme“.</a:t>
            </a:r>
          </a:p>
          <a:p>
            <a:pPr indent="-330200">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600"/>
          </a:p>
          <a:p>
            <a:pPr indent="-330200">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600"/>
              <a:t>„</a:t>
            </a:r>
            <a:r>
              <a:rPr lang="cs-CZ" sz="2600" i="1"/>
              <a:t>Matrix</a:t>
            </a:r>
            <a:r>
              <a:rPr lang="cs-CZ" sz="2600"/>
              <a:t> se však vyhýbá tomu, aby se těmto [filozofickým] otázkám věnoval příliš filozofickým způsobem. (Filozofická diskuze by se postavila do cesty akci.)“ 					</a:t>
            </a:r>
          </a:p>
          <a:p>
            <a:pPr indent="-330200" algn="r">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800"/>
              <a:t>[Jerry Goodenough, Introduction to Film as Philosophy]</a:t>
            </a:r>
            <a:r>
              <a:rPr lang="cs-CZ" sz="2600"/>
              <a:t>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5" name="Rectangle 1"/>
          <p:cNvSpPr>
            <a:spLocks noGrp="1" noChangeArrowheads="1"/>
          </p:cNvSpPr>
          <p:nvPr>
            <p:ph type="title"/>
          </p:nvPr>
        </p:nvSpPr>
        <p:spPr>
          <a:xfrm>
            <a:off x="503238" y="301625"/>
            <a:ext cx="9056687" cy="124777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Film # Filozofie</a:t>
            </a:r>
            <a:br>
              <a:rPr lang="cs-CZ"/>
            </a:br>
            <a:r>
              <a:rPr lang="cs-CZ" sz="3200" i="1"/>
              <a:t>Thomas Wartenberg</a:t>
            </a:r>
          </a:p>
        </p:txBody>
      </p:sp>
      <p:sp>
        <p:nvSpPr>
          <p:cNvPr id="26626" name="Rectangle 2"/>
          <p:cNvSpPr>
            <a:spLocks noGrp="1" noChangeArrowheads="1"/>
          </p:cNvSpPr>
          <p:nvPr>
            <p:ph type="body" idx="1"/>
          </p:nvPr>
        </p:nvSpPr>
        <p:spPr>
          <a:xfrm>
            <a:off x="503238" y="1768475"/>
            <a:ext cx="9056687" cy="4975225"/>
          </a:xfrm>
          <a:ln/>
        </p:spPr>
        <p:txBody>
          <a:bodyPr/>
          <a:lstStyle/>
          <a:p>
            <a:pPr marL="207963" indent="-207963">
              <a:buSzPct val="45000"/>
              <a:buFont typeface="Wingdings" charset="2"/>
              <a:buChar char=""/>
              <a:tabLst>
                <a:tab pos="207963" algn="l"/>
                <a:tab pos="312738" algn="l"/>
                <a:tab pos="762000" algn="l"/>
                <a:tab pos="1211263" algn="l"/>
                <a:tab pos="1660525" algn="l"/>
                <a:tab pos="2109788" algn="l"/>
                <a:tab pos="2559050" algn="l"/>
                <a:tab pos="3008313" algn="l"/>
                <a:tab pos="3457575" algn="l"/>
                <a:tab pos="3906838" algn="l"/>
                <a:tab pos="4356100" algn="l"/>
                <a:tab pos="4805363" algn="l"/>
                <a:tab pos="5254625" algn="l"/>
                <a:tab pos="5703888" algn="l"/>
                <a:tab pos="6153150" algn="l"/>
                <a:tab pos="6602413" algn="l"/>
                <a:tab pos="7051675" algn="l"/>
                <a:tab pos="7500938" algn="l"/>
                <a:tab pos="7950200" algn="l"/>
                <a:tab pos="8399463" algn="l"/>
                <a:tab pos="8848725" algn="l"/>
              </a:tabLst>
            </a:pPr>
            <a:r>
              <a:rPr lang="cs-CZ"/>
              <a:t>Umírněná pro-kinematografická filozofie</a:t>
            </a:r>
          </a:p>
          <a:p>
            <a:pPr marL="1166813" lvl="1" indent="-492125">
              <a:buSzPct val="45000"/>
              <a:buFont typeface="Wingdings" charset="2"/>
              <a:buChar char=""/>
              <a:tabLst>
                <a:tab pos="207963" algn="l"/>
                <a:tab pos="312738" algn="l"/>
                <a:tab pos="762000" algn="l"/>
                <a:tab pos="1211263" algn="l"/>
                <a:tab pos="1660525" algn="l"/>
                <a:tab pos="2109788" algn="l"/>
                <a:tab pos="2559050" algn="l"/>
                <a:tab pos="3008313" algn="l"/>
                <a:tab pos="3457575" algn="l"/>
                <a:tab pos="3906838" algn="l"/>
                <a:tab pos="4356100" algn="l"/>
                <a:tab pos="4805363" algn="l"/>
                <a:tab pos="5254625" algn="l"/>
                <a:tab pos="5703888" algn="l"/>
                <a:tab pos="6153150" algn="l"/>
                <a:tab pos="6602413" algn="l"/>
                <a:tab pos="7051675" algn="l"/>
                <a:tab pos="7500938" algn="l"/>
                <a:tab pos="7950200" algn="l"/>
                <a:tab pos="8399463" algn="l"/>
                <a:tab pos="8848725" algn="l"/>
              </a:tabLst>
            </a:pPr>
            <a:r>
              <a:rPr lang="cs-CZ"/>
              <a:t>Thomas Wartenberg</a:t>
            </a:r>
          </a:p>
          <a:p>
            <a:pPr marL="1166813" lvl="1" indent="-492125">
              <a:buSzPct val="45000"/>
              <a:buFont typeface="Wingdings" charset="2"/>
              <a:buChar char=""/>
              <a:tabLst>
                <a:tab pos="207963" algn="l"/>
                <a:tab pos="312738" algn="l"/>
                <a:tab pos="762000" algn="l"/>
                <a:tab pos="1211263" algn="l"/>
                <a:tab pos="1660525" algn="l"/>
                <a:tab pos="2109788" algn="l"/>
                <a:tab pos="2559050" algn="l"/>
                <a:tab pos="3008313" algn="l"/>
                <a:tab pos="3457575" algn="l"/>
                <a:tab pos="3906838" algn="l"/>
                <a:tab pos="4356100" algn="l"/>
                <a:tab pos="4805363" algn="l"/>
                <a:tab pos="5254625" algn="l"/>
                <a:tab pos="5703888" algn="l"/>
                <a:tab pos="6153150" algn="l"/>
                <a:tab pos="6602413" algn="l"/>
                <a:tab pos="7051675" algn="l"/>
                <a:tab pos="7500938" algn="l"/>
                <a:tab pos="7950200" algn="l"/>
                <a:tab pos="8399463" algn="l"/>
                <a:tab pos="8848725" algn="l"/>
              </a:tabLst>
            </a:pPr>
            <a:r>
              <a:rPr lang="cs-CZ"/>
              <a:t>Namísto „omezených schopností filmu filozofovat“ mluví o potenciálu</a:t>
            </a:r>
          </a:p>
          <a:p>
            <a:pPr marL="2286000" lvl="2" indent="-455613">
              <a:buFont typeface="Times New Roman" pitchFamily="16" charset="0"/>
              <a:buChar char="•"/>
              <a:tabLst>
                <a:tab pos="207963" algn="l"/>
                <a:tab pos="312738" algn="l"/>
                <a:tab pos="762000" algn="l"/>
                <a:tab pos="1211263" algn="l"/>
                <a:tab pos="1660525" algn="l"/>
                <a:tab pos="2109788" algn="l"/>
                <a:tab pos="2559050" algn="l"/>
                <a:tab pos="3008313" algn="l"/>
                <a:tab pos="3457575" algn="l"/>
                <a:tab pos="3906838" algn="l"/>
                <a:tab pos="4356100" algn="l"/>
                <a:tab pos="4805363" algn="l"/>
                <a:tab pos="5254625" algn="l"/>
                <a:tab pos="5703888" algn="l"/>
                <a:tab pos="6153150" algn="l"/>
                <a:tab pos="6602413" algn="l"/>
                <a:tab pos="7051675" algn="l"/>
                <a:tab pos="7500938" algn="l"/>
                <a:tab pos="7950200" algn="l"/>
                <a:tab pos="8399463" algn="l"/>
                <a:tab pos="8848725" algn="l"/>
              </a:tabLst>
            </a:pPr>
            <a:r>
              <a:rPr lang="cs-CZ" i="1"/>
              <a:t>„otázka po tom, k čemu jsou filmy filozoficky způsobilé, zůstává otevřenou, empirickou otázkou, jejíž odpověď závisí na budoucím vývoji filmu právě tak jako na pozornosti, kterou mu budou věnovat filozofové.“</a:t>
            </a:r>
          </a:p>
          <a:p>
            <a:pPr marL="2286000" lvl="2" indent="-447675">
              <a:buClrTx/>
              <a:buFontTx/>
              <a:buNone/>
              <a:tabLst>
                <a:tab pos="207963" algn="l"/>
                <a:tab pos="312738" algn="l"/>
                <a:tab pos="762000" algn="l"/>
                <a:tab pos="1211263" algn="l"/>
                <a:tab pos="1660525" algn="l"/>
                <a:tab pos="2109788" algn="l"/>
                <a:tab pos="2559050" algn="l"/>
                <a:tab pos="3008313" algn="l"/>
                <a:tab pos="3457575" algn="l"/>
                <a:tab pos="3906838" algn="l"/>
                <a:tab pos="4356100" algn="l"/>
                <a:tab pos="4805363" algn="l"/>
                <a:tab pos="5254625" algn="l"/>
                <a:tab pos="5703888" algn="l"/>
                <a:tab pos="6153150" algn="l"/>
                <a:tab pos="6602413" algn="l"/>
                <a:tab pos="7051675" algn="l"/>
                <a:tab pos="7500938" algn="l"/>
                <a:tab pos="7950200" algn="l"/>
                <a:tab pos="8399463" algn="l"/>
                <a:tab pos="8848725" algn="l"/>
              </a:tabLst>
            </a:pPr>
            <a:endParaRPr lang="cs-CZ" i="1"/>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Rectangle 1"/>
          <p:cNvSpPr>
            <a:spLocks noGrp="1" noChangeArrowheads="1"/>
          </p:cNvSpPr>
          <p:nvPr>
            <p:ph type="title"/>
          </p:nvPr>
        </p:nvSpPr>
        <p:spPr>
          <a:xfrm>
            <a:off x="503238" y="301625"/>
            <a:ext cx="9056687" cy="124777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Filozofování filmem</a:t>
            </a:r>
            <a:br>
              <a:rPr lang="cs-CZ"/>
            </a:br>
            <a:r>
              <a:rPr lang="cs-CZ" i="1"/>
              <a:t>Thomas Wartenberg</a:t>
            </a:r>
          </a:p>
        </p:txBody>
      </p:sp>
      <p:sp>
        <p:nvSpPr>
          <p:cNvPr id="27650" name="Rectangle 2"/>
          <p:cNvSpPr>
            <a:spLocks noGrp="1" noChangeArrowheads="1"/>
          </p:cNvSpPr>
          <p:nvPr>
            <p:ph type="body" idx="1"/>
          </p:nvPr>
        </p:nvSpPr>
        <p:spPr>
          <a:xfrm>
            <a:off x="503238" y="1768475"/>
            <a:ext cx="9056687" cy="4975225"/>
          </a:xfrm>
          <a:ln/>
        </p:spPr>
        <p:txBody>
          <a:bodyPr/>
          <a:lstStyle/>
          <a:p>
            <a:pPr marL="550863" indent="-550863">
              <a:buSzPct val="45000"/>
              <a:buFont typeface="Wingdings" charset="2"/>
              <a:buChar char=""/>
              <a:tabLst>
                <a:tab pos="550863" algn="l"/>
                <a:tab pos="655638" algn="l"/>
                <a:tab pos="1104900" algn="l"/>
                <a:tab pos="1554163" algn="l"/>
                <a:tab pos="2003425" algn="l"/>
                <a:tab pos="2452688" algn="l"/>
                <a:tab pos="2901950" algn="l"/>
                <a:tab pos="3351213" algn="l"/>
                <a:tab pos="3800475" algn="l"/>
                <a:tab pos="4249738" algn="l"/>
                <a:tab pos="4699000" algn="l"/>
                <a:tab pos="5148263" algn="l"/>
                <a:tab pos="5597525" algn="l"/>
                <a:tab pos="6046788" algn="l"/>
                <a:tab pos="6496050" algn="l"/>
                <a:tab pos="6945313" algn="l"/>
                <a:tab pos="7394575" algn="l"/>
                <a:tab pos="7843838" algn="l"/>
                <a:tab pos="8293100" algn="l"/>
                <a:tab pos="8742363" algn="l"/>
                <a:tab pos="9191625" algn="l"/>
              </a:tabLst>
            </a:pPr>
            <a:r>
              <a:rPr lang="cs-CZ"/>
              <a:t>Ilustrace (ve smyslu „interpretativní ilustrace“)</a:t>
            </a:r>
          </a:p>
          <a:p>
            <a:pPr lvl="1" indent="-276225">
              <a:buClrTx/>
              <a:buFontTx/>
              <a:buNone/>
              <a:tabLst>
                <a:tab pos="550863" algn="l"/>
                <a:tab pos="655638" algn="l"/>
                <a:tab pos="1104900" algn="l"/>
                <a:tab pos="1554163" algn="l"/>
                <a:tab pos="2003425" algn="l"/>
                <a:tab pos="2452688" algn="l"/>
                <a:tab pos="2901950" algn="l"/>
                <a:tab pos="3351213" algn="l"/>
                <a:tab pos="3800475" algn="l"/>
                <a:tab pos="4249738" algn="l"/>
                <a:tab pos="4699000" algn="l"/>
                <a:tab pos="5148263" algn="l"/>
                <a:tab pos="5597525" algn="l"/>
                <a:tab pos="6046788" algn="l"/>
                <a:tab pos="6496050" algn="l"/>
                <a:tab pos="6945313" algn="l"/>
                <a:tab pos="7394575" algn="l"/>
                <a:tab pos="7843838" algn="l"/>
                <a:tab pos="8293100" algn="l"/>
                <a:tab pos="8742363" algn="l"/>
                <a:tab pos="9191625" algn="l"/>
              </a:tabLst>
            </a:pPr>
            <a:r>
              <a:rPr lang="cs-CZ" i="1"/>
              <a:t>Film, domnívám se, pěstuje filozofii, neboť představuje Nietzscheho teorii způsobem, který ji v našem současném kontextu činí věrohodnou, což je, mám za to, úspěch filozofický právě tak jako kinematografický.  </a:t>
            </a:r>
          </a:p>
          <a:p>
            <a:pPr marL="4114800" lvl="4" indent="-447675">
              <a:buClrTx/>
              <a:buFontTx/>
              <a:buNone/>
              <a:tabLst>
                <a:tab pos="550863" algn="l"/>
                <a:tab pos="655638" algn="l"/>
                <a:tab pos="1104900" algn="l"/>
                <a:tab pos="1554163" algn="l"/>
                <a:tab pos="2003425" algn="l"/>
                <a:tab pos="2452688" algn="l"/>
                <a:tab pos="2901950" algn="l"/>
                <a:tab pos="3351213" algn="l"/>
                <a:tab pos="3800475" algn="l"/>
                <a:tab pos="4249738" algn="l"/>
                <a:tab pos="4699000" algn="l"/>
                <a:tab pos="5148263" algn="l"/>
                <a:tab pos="5597525" algn="l"/>
                <a:tab pos="6046788" algn="l"/>
                <a:tab pos="6496050" algn="l"/>
                <a:tab pos="6945313" algn="l"/>
                <a:tab pos="7394575" algn="l"/>
                <a:tab pos="7843838" algn="l"/>
                <a:tab pos="8293100" algn="l"/>
                <a:tab pos="8742363" algn="l"/>
                <a:tab pos="9191625" algn="l"/>
              </a:tabLst>
            </a:pPr>
            <a:r>
              <a:rPr lang="cs-CZ" i="1"/>
              <a:t>(</a:t>
            </a:r>
            <a:r>
              <a:rPr lang="cs-CZ"/>
              <a:t>O filmu </a:t>
            </a:r>
            <a:r>
              <a:rPr lang="cs-CZ" i="1"/>
              <a:t>Věčný svit neposkvrněné mysli)</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Rectangle 1"/>
          <p:cNvSpPr>
            <a:spLocks noGrp="1" noChangeArrowheads="1"/>
          </p:cNvSpPr>
          <p:nvPr>
            <p:ph type="title"/>
          </p:nvPr>
        </p:nvSpPr>
        <p:spPr>
          <a:xfrm>
            <a:off x="503238" y="301625"/>
            <a:ext cx="9061450" cy="1252538"/>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Film # Filozofie</a:t>
            </a:r>
            <a:br>
              <a:rPr lang="cs-CZ"/>
            </a:br>
            <a:r>
              <a:rPr lang="cs-CZ"/>
              <a:t>shrnutí</a:t>
            </a:r>
          </a:p>
        </p:txBody>
      </p:sp>
      <p:sp>
        <p:nvSpPr>
          <p:cNvPr id="30722" name="Rectangle 2"/>
          <p:cNvSpPr>
            <a:spLocks noGrp="1" noChangeArrowheads="1"/>
          </p:cNvSpPr>
          <p:nvPr>
            <p:ph type="body" idx="1"/>
          </p:nvPr>
        </p:nvSpPr>
        <p:spPr>
          <a:xfrm>
            <a:off x="503238" y="1768475"/>
            <a:ext cx="9061450" cy="5337175"/>
          </a:xfrm>
          <a:ln/>
        </p:spPr>
        <p:txBody>
          <a:bodyPr/>
          <a:lstStyle/>
          <a:p>
            <a:pPr marL="546100" indent="-546100">
              <a:buSzPct val="45000"/>
              <a:buFont typeface="Wingdings" charset="2"/>
              <a:buChar char=""/>
              <a:tabLst>
                <a:tab pos="546100" algn="l"/>
                <a:tab pos="650875" algn="l"/>
                <a:tab pos="1100138" algn="l"/>
                <a:tab pos="1549400" algn="l"/>
                <a:tab pos="1998663" algn="l"/>
                <a:tab pos="2447925" algn="l"/>
                <a:tab pos="2897188" algn="l"/>
                <a:tab pos="3346450" algn="l"/>
                <a:tab pos="3795713" algn="l"/>
                <a:tab pos="4244975" algn="l"/>
                <a:tab pos="4694238" algn="l"/>
                <a:tab pos="5143500" algn="l"/>
                <a:tab pos="5592763" algn="l"/>
                <a:tab pos="6042025" algn="l"/>
                <a:tab pos="6491288" algn="l"/>
                <a:tab pos="6940550" algn="l"/>
                <a:tab pos="7389813" algn="l"/>
                <a:tab pos="7839075" algn="l"/>
                <a:tab pos="8288338" algn="l"/>
                <a:tab pos="8737600" algn="l"/>
                <a:tab pos="9186863" algn="l"/>
              </a:tabLst>
            </a:pPr>
            <a:r>
              <a:rPr lang="cs-CZ" sz="2400"/>
              <a:t>Filozofie filmu (</a:t>
            </a:r>
            <a:r>
              <a:rPr lang="cs-CZ" sz="2400" i="1"/>
              <a:t>aka</a:t>
            </a:r>
            <a:r>
              <a:rPr lang="cs-CZ" sz="2400"/>
              <a:t> estetika filmu) </a:t>
            </a:r>
          </a:p>
          <a:p>
            <a:pPr marL="1162050" lvl="1" indent="-487363">
              <a:buSzPct val="45000"/>
              <a:buFont typeface="Wingdings" charset="2"/>
              <a:buChar char=""/>
              <a:tabLst>
                <a:tab pos="546100" algn="l"/>
                <a:tab pos="650875" algn="l"/>
                <a:tab pos="1100138" algn="l"/>
                <a:tab pos="1549400" algn="l"/>
                <a:tab pos="1998663" algn="l"/>
                <a:tab pos="2447925" algn="l"/>
                <a:tab pos="2897188" algn="l"/>
                <a:tab pos="3346450" algn="l"/>
                <a:tab pos="3795713" algn="l"/>
                <a:tab pos="4244975" algn="l"/>
                <a:tab pos="4694238" algn="l"/>
                <a:tab pos="5143500" algn="l"/>
                <a:tab pos="5592763" algn="l"/>
                <a:tab pos="6042025" algn="l"/>
                <a:tab pos="6491288" algn="l"/>
                <a:tab pos="6940550" algn="l"/>
                <a:tab pos="7389813" algn="l"/>
                <a:tab pos="7839075" algn="l"/>
                <a:tab pos="8288338" algn="l"/>
                <a:tab pos="8737600" algn="l"/>
                <a:tab pos="9186863" algn="l"/>
              </a:tabLst>
            </a:pPr>
            <a:r>
              <a:rPr lang="cs-CZ" sz="2200"/>
              <a:t>Součást filozofie umění. Ontologie filmu, čas a prostor, vymezení filmového média, autorství, emoce ve fikci, film-filozofie...</a:t>
            </a:r>
          </a:p>
          <a:p>
            <a:pPr marL="546100" indent="-546100">
              <a:buSzPct val="45000"/>
              <a:buFont typeface="Wingdings" charset="2"/>
              <a:buChar char=""/>
              <a:tabLst>
                <a:tab pos="546100" algn="l"/>
                <a:tab pos="650875" algn="l"/>
                <a:tab pos="1100138" algn="l"/>
                <a:tab pos="1549400" algn="l"/>
                <a:tab pos="1998663" algn="l"/>
                <a:tab pos="2447925" algn="l"/>
                <a:tab pos="2897188" algn="l"/>
                <a:tab pos="3346450" algn="l"/>
                <a:tab pos="3795713" algn="l"/>
                <a:tab pos="4244975" algn="l"/>
                <a:tab pos="4694238" algn="l"/>
                <a:tab pos="5143500" algn="l"/>
                <a:tab pos="5592763" algn="l"/>
                <a:tab pos="6042025" algn="l"/>
                <a:tab pos="6491288" algn="l"/>
                <a:tab pos="6940550" algn="l"/>
                <a:tab pos="7389813" algn="l"/>
                <a:tab pos="7839075" algn="l"/>
                <a:tab pos="8288338" algn="l"/>
                <a:tab pos="8737600" algn="l"/>
                <a:tab pos="9186863" algn="l"/>
              </a:tabLst>
            </a:pPr>
            <a:r>
              <a:rPr lang="cs-CZ" sz="2400"/>
              <a:t>Filozofie </a:t>
            </a:r>
            <a:r>
              <a:rPr lang="cs-CZ" sz="2400" i="1"/>
              <a:t>prostřednictvím </a:t>
            </a:r>
            <a:r>
              <a:rPr lang="cs-CZ" sz="2400"/>
              <a:t>a </a:t>
            </a:r>
            <a:r>
              <a:rPr lang="cs-CZ" sz="2400" i="1"/>
              <a:t>ve</a:t>
            </a:r>
            <a:r>
              <a:rPr lang="cs-CZ" sz="2400"/>
              <a:t> filmu </a:t>
            </a:r>
          </a:p>
          <a:p>
            <a:pPr marL="1473200" lvl="1" indent="-558800">
              <a:buFont typeface="Times New Roman" pitchFamily="16" charset="0"/>
              <a:buChar char="–"/>
              <a:tabLst>
                <a:tab pos="546100" algn="l"/>
                <a:tab pos="650875" algn="l"/>
                <a:tab pos="1100138" algn="l"/>
                <a:tab pos="1549400" algn="l"/>
                <a:tab pos="1998663" algn="l"/>
                <a:tab pos="2447925" algn="l"/>
                <a:tab pos="2897188" algn="l"/>
                <a:tab pos="3346450" algn="l"/>
                <a:tab pos="3795713" algn="l"/>
                <a:tab pos="4244975" algn="l"/>
                <a:tab pos="4694238" algn="l"/>
                <a:tab pos="5143500" algn="l"/>
                <a:tab pos="5592763" algn="l"/>
                <a:tab pos="6042025" algn="l"/>
                <a:tab pos="6491288" algn="l"/>
                <a:tab pos="6940550" algn="l"/>
                <a:tab pos="7389813" algn="l"/>
                <a:tab pos="7839075" algn="l"/>
                <a:tab pos="8288338" algn="l"/>
                <a:tab pos="8737600" algn="l"/>
                <a:tab pos="9186863" algn="l"/>
              </a:tabLst>
            </a:pPr>
            <a:r>
              <a:rPr lang="cs-CZ" sz="2200"/>
              <a:t>Ilustrace </a:t>
            </a:r>
            <a:r>
              <a:rPr lang="cs-CZ" sz="2200" i="1"/>
              <a:t>vs.</a:t>
            </a:r>
            <a:r>
              <a:rPr lang="cs-CZ" sz="2200"/>
              <a:t> interpretace</a:t>
            </a:r>
          </a:p>
          <a:p>
            <a:pPr marL="1473200" lvl="1" indent="-558800">
              <a:buFont typeface="Times New Roman" pitchFamily="16" charset="0"/>
              <a:buChar char="–"/>
              <a:tabLst>
                <a:tab pos="546100" algn="l"/>
                <a:tab pos="650875" algn="l"/>
                <a:tab pos="1100138" algn="l"/>
                <a:tab pos="1549400" algn="l"/>
                <a:tab pos="1998663" algn="l"/>
                <a:tab pos="2447925" algn="l"/>
                <a:tab pos="2897188" algn="l"/>
                <a:tab pos="3346450" algn="l"/>
                <a:tab pos="3795713" algn="l"/>
                <a:tab pos="4244975" algn="l"/>
                <a:tab pos="4694238" algn="l"/>
                <a:tab pos="5143500" algn="l"/>
                <a:tab pos="5592763" algn="l"/>
                <a:tab pos="6042025" algn="l"/>
                <a:tab pos="6491288" algn="l"/>
                <a:tab pos="6940550" algn="l"/>
                <a:tab pos="7389813" algn="l"/>
                <a:tab pos="7839075" algn="l"/>
                <a:tab pos="8288338" algn="l"/>
                <a:tab pos="8737600" algn="l"/>
                <a:tab pos="9186863" algn="l"/>
              </a:tabLst>
            </a:pPr>
            <a:r>
              <a:rPr lang="cs-CZ" sz="2200"/>
              <a:t>Filmy </a:t>
            </a:r>
            <a:r>
              <a:rPr lang="cs-CZ" sz="2200" i="1"/>
              <a:t>o</a:t>
            </a:r>
            <a:r>
              <a:rPr lang="cs-CZ" sz="2200"/>
              <a:t> filozofii (a filozofech/ filozofkách)</a:t>
            </a:r>
          </a:p>
          <a:p>
            <a:pPr marL="546100" indent="-546100">
              <a:buSzPct val="45000"/>
              <a:buFont typeface="Wingdings" charset="2"/>
              <a:buChar char=""/>
              <a:tabLst>
                <a:tab pos="546100" algn="l"/>
                <a:tab pos="650875" algn="l"/>
                <a:tab pos="1100138" algn="l"/>
                <a:tab pos="1549400" algn="l"/>
                <a:tab pos="1998663" algn="l"/>
                <a:tab pos="2447925" algn="l"/>
                <a:tab pos="2897188" algn="l"/>
                <a:tab pos="3346450" algn="l"/>
                <a:tab pos="3795713" algn="l"/>
                <a:tab pos="4244975" algn="l"/>
                <a:tab pos="4694238" algn="l"/>
                <a:tab pos="5143500" algn="l"/>
                <a:tab pos="5592763" algn="l"/>
                <a:tab pos="6042025" algn="l"/>
                <a:tab pos="6491288" algn="l"/>
                <a:tab pos="6940550" algn="l"/>
                <a:tab pos="7389813" algn="l"/>
                <a:tab pos="7839075" algn="l"/>
                <a:tab pos="8288338" algn="l"/>
                <a:tab pos="8737600" algn="l"/>
                <a:tab pos="9186863" algn="l"/>
              </a:tabLst>
            </a:pPr>
            <a:r>
              <a:rPr lang="cs-CZ" sz="2300"/>
              <a:t>Film </a:t>
            </a:r>
            <a:r>
              <a:rPr lang="cs-CZ" sz="2300" i="1"/>
              <a:t>jako</a:t>
            </a:r>
            <a:r>
              <a:rPr lang="cs-CZ" sz="2300"/>
              <a:t> filozofie (aka filmozofie)</a:t>
            </a:r>
          </a:p>
          <a:p>
            <a:pPr marL="1162050" lvl="1" indent="-487363">
              <a:buSzPct val="45000"/>
              <a:buFont typeface="Wingdings" charset="2"/>
              <a:buChar char=""/>
              <a:tabLst>
                <a:tab pos="546100" algn="l"/>
                <a:tab pos="650875" algn="l"/>
                <a:tab pos="1100138" algn="l"/>
                <a:tab pos="1549400" algn="l"/>
                <a:tab pos="1998663" algn="l"/>
                <a:tab pos="2447925" algn="l"/>
                <a:tab pos="2897188" algn="l"/>
                <a:tab pos="3346450" algn="l"/>
                <a:tab pos="3795713" algn="l"/>
                <a:tab pos="4244975" algn="l"/>
                <a:tab pos="4694238" algn="l"/>
                <a:tab pos="5143500" algn="l"/>
                <a:tab pos="5592763" algn="l"/>
                <a:tab pos="6042025" algn="l"/>
                <a:tab pos="6491288" algn="l"/>
                <a:tab pos="6940550" algn="l"/>
                <a:tab pos="7389813" algn="l"/>
                <a:tab pos="7839075" algn="l"/>
                <a:tab pos="8288338" algn="l"/>
                <a:tab pos="8737600" algn="l"/>
                <a:tab pos="9186863" algn="l"/>
              </a:tabLst>
            </a:pPr>
            <a:r>
              <a:rPr lang="cs-CZ" sz="2200"/>
              <a:t>Filmový tvůrce/ tvůrkyně jako filozof/ka</a:t>
            </a:r>
          </a:p>
          <a:p>
            <a:pPr marL="2286000" lvl="2" indent="-455613">
              <a:buFont typeface="Times New Roman" pitchFamily="16" charset="0"/>
              <a:buChar char="•"/>
              <a:tabLst>
                <a:tab pos="546100" algn="l"/>
                <a:tab pos="650875" algn="l"/>
                <a:tab pos="1100138" algn="l"/>
                <a:tab pos="1549400" algn="l"/>
                <a:tab pos="1998663" algn="l"/>
                <a:tab pos="2447925" algn="l"/>
                <a:tab pos="2897188" algn="l"/>
                <a:tab pos="3346450" algn="l"/>
                <a:tab pos="3795713" algn="l"/>
                <a:tab pos="4244975" algn="l"/>
                <a:tab pos="4694238" algn="l"/>
                <a:tab pos="5143500" algn="l"/>
                <a:tab pos="5592763" algn="l"/>
                <a:tab pos="6042025" algn="l"/>
                <a:tab pos="6491288" algn="l"/>
                <a:tab pos="6940550" algn="l"/>
                <a:tab pos="7389813" algn="l"/>
                <a:tab pos="7839075" algn="l"/>
                <a:tab pos="8288338" algn="l"/>
                <a:tab pos="8737600" algn="l"/>
                <a:tab pos="9186863" algn="l"/>
              </a:tabLst>
            </a:pPr>
            <a:r>
              <a:rPr lang="cs-CZ" sz="2000"/>
              <a:t>Potenciál filmu jako filozofického média</a:t>
            </a:r>
          </a:p>
          <a:p>
            <a:pPr marL="1162050" lvl="1" indent="-487363">
              <a:buSzPct val="45000"/>
              <a:buFont typeface="Wingdings" charset="2"/>
              <a:buChar char=""/>
              <a:tabLst>
                <a:tab pos="546100" algn="l"/>
                <a:tab pos="650875" algn="l"/>
                <a:tab pos="1100138" algn="l"/>
                <a:tab pos="1549400" algn="l"/>
                <a:tab pos="1998663" algn="l"/>
                <a:tab pos="2447925" algn="l"/>
                <a:tab pos="2897188" algn="l"/>
                <a:tab pos="3346450" algn="l"/>
                <a:tab pos="3795713" algn="l"/>
                <a:tab pos="4244975" algn="l"/>
                <a:tab pos="4694238" algn="l"/>
                <a:tab pos="5143500" algn="l"/>
                <a:tab pos="5592763" algn="l"/>
                <a:tab pos="6042025" algn="l"/>
                <a:tab pos="6491288" algn="l"/>
                <a:tab pos="6940550" algn="l"/>
                <a:tab pos="7389813" algn="l"/>
                <a:tab pos="7839075" algn="l"/>
                <a:tab pos="8288338" algn="l"/>
                <a:tab pos="8737600" algn="l"/>
                <a:tab pos="9186863" algn="l"/>
              </a:tabLst>
            </a:pPr>
            <a:r>
              <a:rPr lang="cs-CZ" sz="2200"/>
              <a:t>Film jako filozofující médium</a:t>
            </a:r>
            <a:r>
              <a:rPr lang="cs-CZ"/>
              <a:t> </a:t>
            </a:r>
          </a:p>
          <a:p>
            <a:pPr marL="2286000" lvl="2" indent="-455613">
              <a:buFont typeface="Times New Roman" pitchFamily="16" charset="0"/>
              <a:buChar char="•"/>
              <a:tabLst>
                <a:tab pos="546100" algn="l"/>
                <a:tab pos="650875" algn="l"/>
                <a:tab pos="1100138" algn="l"/>
                <a:tab pos="1549400" algn="l"/>
                <a:tab pos="1998663" algn="l"/>
                <a:tab pos="2447925" algn="l"/>
                <a:tab pos="2897188" algn="l"/>
                <a:tab pos="3346450" algn="l"/>
                <a:tab pos="3795713" algn="l"/>
                <a:tab pos="4244975" algn="l"/>
                <a:tab pos="4694238" algn="l"/>
                <a:tab pos="5143500" algn="l"/>
                <a:tab pos="5592763" algn="l"/>
                <a:tab pos="6042025" algn="l"/>
                <a:tab pos="6491288" algn="l"/>
                <a:tab pos="6940550" algn="l"/>
                <a:tab pos="7389813" algn="l"/>
                <a:tab pos="7839075" algn="l"/>
                <a:tab pos="8288338" algn="l"/>
                <a:tab pos="8737600" algn="l"/>
                <a:tab pos="9186863" algn="l"/>
              </a:tabLst>
            </a:pPr>
            <a:r>
              <a:rPr lang="cs-CZ" sz="2000"/>
              <a:t>svébytnost filmového </a:t>
            </a:r>
            <a:r>
              <a:rPr lang="cs-CZ" sz="2000" i="1"/>
              <a:t>média</a:t>
            </a:r>
          </a:p>
          <a:p>
            <a:pPr marL="2286000" lvl="2" indent="-455613">
              <a:buFont typeface="Times New Roman" pitchFamily="16" charset="0"/>
              <a:buChar char="•"/>
              <a:tabLst>
                <a:tab pos="546100" algn="l"/>
                <a:tab pos="650875" algn="l"/>
                <a:tab pos="1100138" algn="l"/>
                <a:tab pos="1549400" algn="l"/>
                <a:tab pos="1998663" algn="l"/>
                <a:tab pos="2447925" algn="l"/>
                <a:tab pos="2897188" algn="l"/>
                <a:tab pos="3346450" algn="l"/>
                <a:tab pos="3795713" algn="l"/>
                <a:tab pos="4244975" algn="l"/>
                <a:tab pos="4694238" algn="l"/>
                <a:tab pos="5143500" algn="l"/>
                <a:tab pos="5592763" algn="l"/>
                <a:tab pos="6042025" algn="l"/>
                <a:tab pos="6491288" algn="l"/>
                <a:tab pos="6940550" algn="l"/>
                <a:tab pos="7389813" algn="l"/>
                <a:tab pos="7839075" algn="l"/>
                <a:tab pos="8288338" algn="l"/>
                <a:tab pos="8737600" algn="l"/>
                <a:tab pos="9186863" algn="l"/>
              </a:tabLst>
            </a:pPr>
            <a:r>
              <a:rPr lang="cs-CZ" sz="2000" i="1"/>
              <a:t>Umění</a:t>
            </a:r>
            <a:r>
              <a:rPr lang="cs-CZ" sz="2000"/>
              <a:t> a filozofie               </a:t>
            </a:r>
            <a:r>
              <a:rPr lang="cs-CZ" sz="1800"/>
              <a:t>[základní rozlišení: James Mooney]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a:xfrm>
            <a:off x="503238" y="301625"/>
            <a:ext cx="9061450" cy="1252538"/>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LITERATURA</a:t>
            </a:r>
            <a:br>
              <a:rPr lang="cs-CZ"/>
            </a:br>
            <a:r>
              <a:rPr lang="cs-CZ"/>
              <a:t>Časopisy, edice</a:t>
            </a:r>
          </a:p>
        </p:txBody>
      </p:sp>
      <p:sp>
        <p:nvSpPr>
          <p:cNvPr id="31746" name="Rectangle 2"/>
          <p:cNvSpPr>
            <a:spLocks noGrp="1" noChangeArrowheads="1"/>
          </p:cNvSpPr>
          <p:nvPr>
            <p:ph type="body" idx="1"/>
          </p:nvPr>
        </p:nvSpPr>
        <p:spPr>
          <a:xfrm>
            <a:off x="503238" y="1768475"/>
            <a:ext cx="9061450" cy="4979988"/>
          </a:xfrm>
          <a:ln/>
        </p:spPr>
        <p:txBody>
          <a:bodyPr/>
          <a:lstStyle/>
          <a:p>
            <a:pPr marL="546100" indent="-546100">
              <a:buSzPct val="45000"/>
              <a:buFont typeface="Wingdings" charset="2"/>
              <a:buChar char=""/>
              <a:tabLst>
                <a:tab pos="546100" algn="l"/>
                <a:tab pos="650875" algn="l"/>
                <a:tab pos="1100138" algn="l"/>
                <a:tab pos="1549400" algn="l"/>
                <a:tab pos="1998663" algn="l"/>
                <a:tab pos="2447925" algn="l"/>
                <a:tab pos="2897188" algn="l"/>
                <a:tab pos="3346450" algn="l"/>
                <a:tab pos="3795713" algn="l"/>
                <a:tab pos="4244975" algn="l"/>
                <a:tab pos="4694238" algn="l"/>
                <a:tab pos="5143500" algn="l"/>
                <a:tab pos="5592763" algn="l"/>
                <a:tab pos="6042025" algn="l"/>
                <a:tab pos="6491288" algn="l"/>
                <a:tab pos="6940550" algn="l"/>
                <a:tab pos="7389813" algn="l"/>
                <a:tab pos="7839075" algn="l"/>
                <a:tab pos="8288338" algn="l"/>
                <a:tab pos="8737600" algn="l"/>
                <a:tab pos="9186863" algn="l"/>
              </a:tabLst>
            </a:pPr>
            <a:r>
              <a:rPr lang="cs-CZ" sz="2400" i="1">
                <a:solidFill>
                  <a:srgbClr val="CCCCFF"/>
                </a:solidFill>
                <a:hlinkClick r:id="rId3"/>
              </a:rPr>
              <a:t>Film-Philosophy</a:t>
            </a:r>
            <a:r>
              <a:rPr lang="cs-CZ" sz="2400"/>
              <a:t> (Edinburgh Uni Press, od 1997, open-access, tři čísla ročně)</a:t>
            </a:r>
          </a:p>
          <a:p>
            <a:pPr marL="2286000" lvl="2" indent="-455613">
              <a:buFont typeface="Times New Roman" pitchFamily="16" charset="0"/>
              <a:buChar char="•"/>
              <a:tabLst>
                <a:tab pos="546100" algn="l"/>
                <a:tab pos="650875" algn="l"/>
                <a:tab pos="1100138" algn="l"/>
                <a:tab pos="1549400" algn="l"/>
                <a:tab pos="1998663" algn="l"/>
                <a:tab pos="2447925" algn="l"/>
                <a:tab pos="2897188" algn="l"/>
                <a:tab pos="3346450" algn="l"/>
                <a:tab pos="3795713" algn="l"/>
                <a:tab pos="4244975" algn="l"/>
                <a:tab pos="4694238" algn="l"/>
                <a:tab pos="5143500" algn="l"/>
                <a:tab pos="5592763" algn="l"/>
                <a:tab pos="6042025" algn="l"/>
                <a:tab pos="6491288" algn="l"/>
                <a:tab pos="6940550" algn="l"/>
                <a:tab pos="7389813" algn="l"/>
                <a:tab pos="7839075" algn="l"/>
                <a:tab pos="8288338" algn="l"/>
                <a:tab pos="8737600" algn="l"/>
                <a:tab pos="9186863" algn="l"/>
              </a:tabLst>
            </a:pPr>
            <a:r>
              <a:rPr lang="cs-CZ" sz="1800" i="1"/>
              <a:t>There has been an increasing interest in film-philosophy as a discipline within Film Studies since the 1990s and </a:t>
            </a:r>
            <a:r>
              <a:rPr lang="cs-CZ" sz="1800"/>
              <a:t>Film-Philosophy</a:t>
            </a:r>
            <a:r>
              <a:rPr lang="cs-CZ" sz="1800" i="1"/>
              <a:t> itself has played an important role in this development. The journal is interested in the ways in which films develop and contribute to philosophical discussion. We particularly welcome articles that set up an active engagement between film studies and philosophy, thereby sustaining a thoughtful re-evaluation of key aspects of each discipline.</a:t>
            </a:r>
          </a:p>
          <a:p>
            <a:pPr marL="546100" indent="-546100">
              <a:buSzPct val="45000"/>
              <a:buFont typeface="Wingdings" charset="2"/>
              <a:buChar char=""/>
              <a:tabLst>
                <a:tab pos="546100" algn="l"/>
                <a:tab pos="650875" algn="l"/>
                <a:tab pos="1100138" algn="l"/>
                <a:tab pos="1549400" algn="l"/>
                <a:tab pos="1998663" algn="l"/>
                <a:tab pos="2447925" algn="l"/>
                <a:tab pos="2897188" algn="l"/>
                <a:tab pos="3346450" algn="l"/>
                <a:tab pos="3795713" algn="l"/>
                <a:tab pos="4244975" algn="l"/>
                <a:tab pos="4694238" algn="l"/>
                <a:tab pos="5143500" algn="l"/>
                <a:tab pos="5592763" algn="l"/>
                <a:tab pos="6042025" algn="l"/>
                <a:tab pos="6491288" algn="l"/>
                <a:tab pos="6940550" algn="l"/>
                <a:tab pos="7389813" algn="l"/>
                <a:tab pos="7839075" algn="l"/>
                <a:tab pos="8288338" algn="l"/>
                <a:tab pos="8737600" algn="l"/>
                <a:tab pos="9186863" algn="l"/>
              </a:tabLst>
            </a:pPr>
            <a:r>
              <a:rPr lang="cs-CZ" sz="2400" i="1">
                <a:solidFill>
                  <a:srgbClr val="CCCCFF"/>
                </a:solidFill>
                <a:hlinkClick r:id="rId4"/>
              </a:rPr>
              <a:t>Film and Philosophy</a:t>
            </a:r>
            <a:r>
              <a:rPr lang="cs-CZ" sz="2400"/>
              <a:t> (Society for the Philosophical Study of the Contemporary Visual Art, od 1995, jednou ročně)</a:t>
            </a:r>
          </a:p>
          <a:p>
            <a:pPr marL="2286000" lvl="2" indent="-455613">
              <a:buFont typeface="Times New Roman" pitchFamily="16" charset="0"/>
              <a:buChar char="•"/>
              <a:tabLst>
                <a:tab pos="546100" algn="l"/>
                <a:tab pos="650875" algn="l"/>
                <a:tab pos="1100138" algn="l"/>
                <a:tab pos="1549400" algn="l"/>
                <a:tab pos="1998663" algn="l"/>
                <a:tab pos="2447925" algn="l"/>
                <a:tab pos="2897188" algn="l"/>
                <a:tab pos="3346450" algn="l"/>
                <a:tab pos="3795713" algn="l"/>
                <a:tab pos="4244975" algn="l"/>
                <a:tab pos="4694238" algn="l"/>
                <a:tab pos="5143500" algn="l"/>
                <a:tab pos="5592763" algn="l"/>
                <a:tab pos="6042025" algn="l"/>
                <a:tab pos="6491288" algn="l"/>
                <a:tab pos="6940550" algn="l"/>
                <a:tab pos="7389813" algn="l"/>
                <a:tab pos="7839075" algn="l"/>
                <a:tab pos="8288338" algn="l"/>
                <a:tab pos="8737600" algn="l"/>
                <a:tab pos="9186863" algn="l"/>
              </a:tabLst>
            </a:pPr>
            <a:r>
              <a:rPr lang="cs-CZ" sz="1800" i="1"/>
              <a:t>… Motion pictures are finally coming to be recognized as a significant art form that can express philosophical ideas and reward aesthetic analysis … </a:t>
            </a:r>
            <a:r>
              <a:rPr lang="cs-CZ" sz="1800"/>
              <a:t>[sic!]</a:t>
            </a:r>
          </a:p>
          <a:p>
            <a:pPr marL="554038" indent="-546100">
              <a:buClrTx/>
              <a:buSzPct val="45000"/>
              <a:buFontTx/>
              <a:buNone/>
              <a:tabLst>
                <a:tab pos="546100" algn="l"/>
                <a:tab pos="650875" algn="l"/>
                <a:tab pos="1100138" algn="l"/>
                <a:tab pos="1549400" algn="l"/>
                <a:tab pos="1998663" algn="l"/>
                <a:tab pos="2447925" algn="l"/>
                <a:tab pos="2897188" algn="l"/>
                <a:tab pos="3346450" algn="l"/>
                <a:tab pos="3795713" algn="l"/>
                <a:tab pos="4244975" algn="l"/>
                <a:tab pos="4694238" algn="l"/>
                <a:tab pos="5143500" algn="l"/>
                <a:tab pos="5592763" algn="l"/>
                <a:tab pos="6042025" algn="l"/>
                <a:tab pos="6491288" algn="l"/>
                <a:tab pos="6940550" algn="l"/>
                <a:tab pos="7389813" algn="l"/>
                <a:tab pos="7839075" algn="l"/>
                <a:tab pos="8288338" algn="l"/>
                <a:tab pos="8737600" algn="l"/>
                <a:tab pos="9186863" algn="l"/>
              </a:tabLst>
            </a:pPr>
            <a:endParaRPr lang="cs-CZ" sz="180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a:xfrm>
            <a:off x="503238" y="301625"/>
            <a:ext cx="9056687" cy="124777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EDICE, BLOGY</a:t>
            </a:r>
          </a:p>
        </p:txBody>
      </p:sp>
      <p:sp>
        <p:nvSpPr>
          <p:cNvPr id="32770" name="Rectangle 2"/>
          <p:cNvSpPr>
            <a:spLocks noGrp="1" noChangeArrowheads="1"/>
          </p:cNvSpPr>
          <p:nvPr>
            <p:ph type="body" idx="1"/>
          </p:nvPr>
        </p:nvSpPr>
        <p:spPr>
          <a:xfrm>
            <a:off x="503238" y="1768475"/>
            <a:ext cx="9056687" cy="4975225"/>
          </a:xfrm>
          <a:ln/>
        </p:spPr>
        <p:txBody>
          <a:bodyPr/>
          <a:lstStyle/>
          <a:p>
            <a:pPr marL="207963" indent="-207963">
              <a:buSzPct val="45000"/>
              <a:buFont typeface="Wingdings" charset="2"/>
              <a:buChar char=""/>
              <a:tabLst>
                <a:tab pos="207963" algn="l"/>
                <a:tab pos="312738" algn="l"/>
                <a:tab pos="762000" algn="l"/>
                <a:tab pos="1211263" algn="l"/>
                <a:tab pos="1660525" algn="l"/>
                <a:tab pos="2109788" algn="l"/>
                <a:tab pos="2559050" algn="l"/>
                <a:tab pos="3008313" algn="l"/>
                <a:tab pos="3457575" algn="l"/>
                <a:tab pos="3906838" algn="l"/>
                <a:tab pos="4356100" algn="l"/>
                <a:tab pos="4805363" algn="l"/>
                <a:tab pos="5254625" algn="l"/>
                <a:tab pos="5703888" algn="l"/>
                <a:tab pos="6153150" algn="l"/>
                <a:tab pos="6602413" algn="l"/>
                <a:tab pos="7051675" algn="l"/>
                <a:tab pos="7500938" algn="l"/>
                <a:tab pos="7950200" algn="l"/>
                <a:tab pos="8399463" algn="l"/>
                <a:tab pos="8848725" algn="l"/>
              </a:tabLst>
            </a:pPr>
            <a:r>
              <a:rPr lang="cs-CZ" sz="2400"/>
              <a:t>Edice </a:t>
            </a:r>
            <a:r>
              <a:rPr lang="cs-CZ" sz="2400" i="1">
                <a:solidFill>
                  <a:srgbClr val="CCCCFF"/>
                </a:solidFill>
                <a:hlinkClick r:id="rId3"/>
              </a:rPr>
              <a:t>Philosophers on Film</a:t>
            </a:r>
            <a:r>
              <a:rPr lang="cs-CZ" sz="2400"/>
              <a:t> (Routledge, od 2008)</a:t>
            </a:r>
            <a:r>
              <a:rPr lang="cs-CZ"/>
              <a:t> </a:t>
            </a:r>
          </a:p>
          <a:p>
            <a:pPr marL="2286000" lvl="2" indent="-455613">
              <a:buFont typeface="Times New Roman" pitchFamily="16" charset="0"/>
              <a:buChar char="•"/>
              <a:tabLst>
                <a:tab pos="207963" algn="l"/>
                <a:tab pos="312738" algn="l"/>
                <a:tab pos="762000" algn="l"/>
                <a:tab pos="1211263" algn="l"/>
                <a:tab pos="1660525" algn="l"/>
                <a:tab pos="2109788" algn="l"/>
                <a:tab pos="2559050" algn="l"/>
                <a:tab pos="3008313" algn="l"/>
                <a:tab pos="3457575" algn="l"/>
                <a:tab pos="3906838" algn="l"/>
                <a:tab pos="4356100" algn="l"/>
                <a:tab pos="4805363" algn="l"/>
                <a:tab pos="5254625" algn="l"/>
                <a:tab pos="5703888" algn="l"/>
                <a:tab pos="6153150" algn="l"/>
                <a:tab pos="6602413" algn="l"/>
                <a:tab pos="7051675" algn="l"/>
                <a:tab pos="7500938" algn="l"/>
                <a:tab pos="7950200" algn="l"/>
                <a:tab pos="8399463" algn="l"/>
                <a:tab pos="8848725" algn="l"/>
              </a:tabLst>
            </a:pPr>
            <a:r>
              <a:rPr lang="cs-CZ" sz="1800" i="1"/>
              <a:t>Film is increasingly used to introduce and discuss key topics and problems in philosophy, whilst some films raise important philosophical questions of their own. Yet until now, dependable resources for those studying and teaching philosophy and film have been limited. Philosophers on Film answers this growing need and is the first series of its kind.</a:t>
            </a:r>
          </a:p>
          <a:p>
            <a:pPr lvl="1" indent="-276225">
              <a:buClrTx/>
              <a:buFontTx/>
              <a:buNone/>
              <a:tabLst>
                <a:tab pos="207963" algn="l"/>
                <a:tab pos="312738" algn="l"/>
                <a:tab pos="762000" algn="l"/>
                <a:tab pos="1211263" algn="l"/>
                <a:tab pos="1660525" algn="l"/>
                <a:tab pos="2109788" algn="l"/>
                <a:tab pos="2559050" algn="l"/>
                <a:tab pos="3008313" algn="l"/>
                <a:tab pos="3457575" algn="l"/>
                <a:tab pos="3906838" algn="l"/>
                <a:tab pos="4356100" algn="l"/>
                <a:tab pos="4805363" algn="l"/>
                <a:tab pos="5254625" algn="l"/>
                <a:tab pos="5703888" algn="l"/>
                <a:tab pos="6153150" algn="l"/>
                <a:tab pos="6602413" algn="l"/>
                <a:tab pos="7051675" algn="l"/>
                <a:tab pos="7500938" algn="l"/>
                <a:tab pos="7950200" algn="l"/>
                <a:tab pos="8399463" algn="l"/>
                <a:tab pos="8848725" algn="l"/>
              </a:tabLst>
            </a:pPr>
            <a:endParaRPr lang="cs-CZ" sz="1800" i="1"/>
          </a:p>
          <a:p>
            <a:pPr marL="207963" indent="-198438">
              <a:buClrTx/>
              <a:buFontTx/>
              <a:buNone/>
              <a:tabLst>
                <a:tab pos="207963" algn="l"/>
                <a:tab pos="312738" algn="l"/>
                <a:tab pos="762000" algn="l"/>
                <a:tab pos="1211263" algn="l"/>
                <a:tab pos="1660525" algn="l"/>
                <a:tab pos="2109788" algn="l"/>
                <a:tab pos="2559050" algn="l"/>
                <a:tab pos="3008313" algn="l"/>
                <a:tab pos="3457575" algn="l"/>
                <a:tab pos="3906838" algn="l"/>
                <a:tab pos="4356100" algn="l"/>
                <a:tab pos="4805363" algn="l"/>
                <a:tab pos="5254625" algn="l"/>
                <a:tab pos="5703888" algn="l"/>
                <a:tab pos="6153150" algn="l"/>
                <a:tab pos="6602413" algn="l"/>
                <a:tab pos="7051675" algn="l"/>
                <a:tab pos="7500938" algn="l"/>
                <a:tab pos="7950200" algn="l"/>
                <a:tab pos="8399463" algn="l"/>
                <a:tab pos="8848725" algn="l"/>
              </a:tabLst>
            </a:pPr>
            <a:endParaRPr lang="cs-CZ" sz="2400" i="1"/>
          </a:p>
          <a:p>
            <a:pPr marL="550863" indent="-550863">
              <a:buSzPct val="45000"/>
              <a:buFont typeface="Wingdings" charset="2"/>
              <a:buChar char=""/>
              <a:tabLst>
                <a:tab pos="207963" algn="l"/>
                <a:tab pos="312738" algn="l"/>
                <a:tab pos="762000" algn="l"/>
                <a:tab pos="1211263" algn="l"/>
                <a:tab pos="1660525" algn="l"/>
                <a:tab pos="2109788" algn="l"/>
                <a:tab pos="2559050" algn="l"/>
                <a:tab pos="3008313" algn="l"/>
                <a:tab pos="3457575" algn="l"/>
                <a:tab pos="3906838" algn="l"/>
                <a:tab pos="4356100" algn="l"/>
                <a:tab pos="4805363" algn="l"/>
                <a:tab pos="5254625" algn="l"/>
                <a:tab pos="5703888" algn="l"/>
                <a:tab pos="6153150" algn="l"/>
                <a:tab pos="6602413" algn="l"/>
                <a:tab pos="7051675" algn="l"/>
                <a:tab pos="7500938" algn="l"/>
                <a:tab pos="7950200" algn="l"/>
                <a:tab pos="8399463" algn="l"/>
                <a:tab pos="8848725" algn="l"/>
              </a:tabLst>
            </a:pPr>
            <a:r>
              <a:rPr lang="cs-CZ" sz="2400">
                <a:solidFill>
                  <a:srgbClr val="CCCCFF"/>
                </a:solidFill>
                <a:hlinkClick r:id="rId4"/>
              </a:rPr>
              <a:t>Thinking film collective</a:t>
            </a:r>
            <a:r>
              <a:rPr lang="cs-CZ" sz="2400"/>
              <a:t> blog</a:t>
            </a:r>
          </a:p>
          <a:p>
            <a:pPr marL="550863" indent="-550863">
              <a:buSzPct val="45000"/>
              <a:buFont typeface="Wingdings" charset="2"/>
              <a:buChar char=""/>
              <a:tabLst>
                <a:tab pos="207963" algn="l"/>
                <a:tab pos="312738" algn="l"/>
                <a:tab pos="762000" algn="l"/>
                <a:tab pos="1211263" algn="l"/>
                <a:tab pos="1660525" algn="l"/>
                <a:tab pos="2109788" algn="l"/>
                <a:tab pos="2559050" algn="l"/>
                <a:tab pos="3008313" algn="l"/>
                <a:tab pos="3457575" algn="l"/>
                <a:tab pos="3906838" algn="l"/>
                <a:tab pos="4356100" algn="l"/>
                <a:tab pos="4805363" algn="l"/>
                <a:tab pos="5254625" algn="l"/>
                <a:tab pos="5703888" algn="l"/>
                <a:tab pos="6153150" algn="l"/>
                <a:tab pos="6602413" algn="l"/>
                <a:tab pos="7051675" algn="l"/>
                <a:tab pos="7500938" algn="l"/>
                <a:tab pos="7950200" algn="l"/>
                <a:tab pos="8399463" algn="l"/>
                <a:tab pos="8848725" algn="l"/>
              </a:tabLst>
            </a:pPr>
            <a:r>
              <a:rPr lang="cs-CZ" sz="2400"/>
              <a:t>Můj blog na stránkách </a:t>
            </a:r>
            <a:r>
              <a:rPr lang="cs-CZ" sz="2400">
                <a:solidFill>
                  <a:srgbClr val="CCCCFF"/>
                </a:solidFill>
                <a:hlinkClick r:id="rId5"/>
              </a:rPr>
              <a:t>dok.revue</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Rectangle 1"/>
          <p:cNvSpPr>
            <a:spLocks noGrp="1" noChangeArrowheads="1"/>
          </p:cNvSpPr>
          <p:nvPr>
            <p:ph type="title"/>
          </p:nvPr>
        </p:nvSpPr>
        <p:spPr>
          <a:xfrm>
            <a:off x="503238" y="301625"/>
            <a:ext cx="9059862" cy="125095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LITERATURA</a:t>
            </a:r>
            <a:br>
              <a:rPr lang="cs-CZ"/>
            </a:br>
            <a:r>
              <a:rPr lang="cs-CZ"/>
              <a:t>Základní antologie / úvody</a:t>
            </a:r>
          </a:p>
        </p:txBody>
      </p:sp>
      <p:sp>
        <p:nvSpPr>
          <p:cNvPr id="33794" name="Rectangle 2"/>
          <p:cNvSpPr>
            <a:spLocks noGrp="1" noChangeArrowheads="1"/>
          </p:cNvSpPr>
          <p:nvPr>
            <p:ph type="body" idx="1"/>
          </p:nvPr>
        </p:nvSpPr>
        <p:spPr>
          <a:xfrm>
            <a:off x="503238" y="1768475"/>
            <a:ext cx="9059862" cy="4978400"/>
          </a:xfrm>
          <a:ln/>
        </p:spPr>
        <p:txBody>
          <a:bodyPr/>
          <a:lstStyle/>
          <a:p>
            <a:pPr marL="457200" indent="-222250">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cs-CZ" sz="2000"/>
              <a:t>Smith, Murray - Wartenberg, Thomas E. (eds., 2006): Thinking Through Cinema: Film as Philosophy. Wiley-Blackwell (část I. The very idea of film as philisophy).</a:t>
            </a:r>
          </a:p>
          <a:p>
            <a:pPr marL="457200" indent="-222250">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cs-CZ" sz="2000"/>
              <a:t>Cavell, Stanley (1978): What Becomes of Things on Film? Philosophy and Literature 2, 2, 249 – 257.</a:t>
            </a:r>
          </a:p>
          <a:p>
            <a:pPr marL="457200" indent="-222250">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cs-CZ" sz="2000"/>
              <a:t>Corrigan, Timothy (2011): About Portraing Expression: The Essay Film as Inter-view. In Tentýž: The Essay Film. OUP, s. 79 – 103.</a:t>
            </a:r>
          </a:p>
          <a:p>
            <a:pPr marL="457200" indent="-222250">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cs-CZ" sz="2000"/>
              <a:t>Hadravová, Tereza - Slováková, Andrea (2016): </a:t>
            </a:r>
            <a:r>
              <a:rPr lang="cs-CZ" sz="2000">
                <a:solidFill>
                  <a:srgbClr val="CCCCFF"/>
                </a:solidFill>
                <a:hlinkClick r:id="rId3"/>
              </a:rPr>
              <a:t>Portréty myšlení. Několik poznámek o rùzných setkáváních filmu a filozofie</a:t>
            </a:r>
            <a:r>
              <a:rPr lang="cs-CZ" sz="2000"/>
              <a:t>.</a:t>
            </a:r>
          </a:p>
          <a:p>
            <a:pPr marL="457200" indent="-222250">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cs-CZ" sz="2000"/>
              <a:t>Knight, Deborah (2009): Personal Identity. In Livingston, Paisley – Plantinga, Carl (eds., 2009): The Routledge Companion to Philosophy and Film, Oxon – New York: Routledge, s. 611 – 619.</a:t>
            </a:r>
          </a:p>
          <a:p>
            <a:pPr marL="457200" indent="-222250">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cs-CZ" sz="2000"/>
              <a:t>Smith, Murray (2016): Film, Philosophy, and the Varieties of Artistic Value. In Thomson-Jones, Katherine (ed.): Current Controversies in Philosophy of Film, Routledge</a:t>
            </a:r>
          </a:p>
          <a:p>
            <a:pPr marL="457200" indent="-450850">
              <a:buClrTx/>
              <a:buFontTx/>
              <a:buNone/>
              <a:tabLst>
                <a:tab pos="457200"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cs-CZ" sz="2000"/>
              <a:t>Wartenberg, Thomas (2015): </a:t>
            </a:r>
            <a:r>
              <a:rPr lang="cs-CZ" sz="2000">
                <a:solidFill>
                  <a:srgbClr val="CCCCFF"/>
                </a:solidFill>
                <a:hlinkClick r:id="rId4"/>
              </a:rPr>
              <a:t>O možnosti kinematografické filozofie</a:t>
            </a:r>
            <a:r>
              <a:rPr lang="cs-CZ" sz="2000"/>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03238" y="301625"/>
            <a:ext cx="9056687" cy="124777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Filozofie filmu</a:t>
            </a:r>
          </a:p>
        </p:txBody>
      </p:sp>
      <p:pic>
        <p:nvPicPr>
          <p:cNvPr id="5122" name="Picture 2"/>
          <p:cNvPicPr>
            <a:picLocks noChangeAspect="1" noChangeArrowheads="1"/>
          </p:cNvPicPr>
          <p:nvPr/>
        </p:nvPicPr>
        <p:blipFill>
          <a:blip r:embed="rId3" cstate="print"/>
          <a:srcRect/>
          <a:stretch>
            <a:fillRect/>
          </a:stretch>
        </p:blipFill>
        <p:spPr bwMode="auto">
          <a:xfrm>
            <a:off x="1924050" y="1768475"/>
            <a:ext cx="1577975" cy="2373313"/>
          </a:xfrm>
          <a:prstGeom prst="rect">
            <a:avLst/>
          </a:prstGeom>
          <a:noFill/>
          <a:ln w="9525" cap="flat">
            <a:noFill/>
            <a:round/>
            <a:headEnd/>
            <a:tailEnd/>
          </a:ln>
          <a:effectLst/>
        </p:spPr>
      </p:pic>
      <p:pic>
        <p:nvPicPr>
          <p:cNvPr id="5123" name="Picture 3"/>
          <p:cNvPicPr>
            <a:picLocks noChangeAspect="1" noChangeArrowheads="1"/>
          </p:cNvPicPr>
          <p:nvPr/>
        </p:nvPicPr>
        <p:blipFill>
          <a:blip r:embed="rId4" cstate="print"/>
          <a:srcRect/>
          <a:stretch>
            <a:fillRect/>
          </a:stretch>
        </p:blipFill>
        <p:spPr bwMode="auto">
          <a:xfrm>
            <a:off x="6597650" y="1768475"/>
            <a:ext cx="1509713" cy="2373313"/>
          </a:xfrm>
          <a:prstGeom prst="rect">
            <a:avLst/>
          </a:prstGeom>
          <a:noFill/>
          <a:ln w="9525" cap="flat">
            <a:noFill/>
            <a:round/>
            <a:headEnd/>
            <a:tailEnd/>
          </a:ln>
          <a:effectLst/>
        </p:spPr>
      </p:pic>
      <p:pic>
        <p:nvPicPr>
          <p:cNvPr id="5124" name="Picture 4"/>
          <p:cNvPicPr>
            <a:picLocks noChangeAspect="1" noChangeArrowheads="1"/>
          </p:cNvPicPr>
          <p:nvPr/>
        </p:nvPicPr>
        <p:blipFill>
          <a:blip r:embed="rId5" cstate="print"/>
          <a:srcRect/>
          <a:stretch>
            <a:fillRect/>
          </a:stretch>
        </p:blipFill>
        <p:spPr bwMode="auto">
          <a:xfrm>
            <a:off x="6561138" y="4367213"/>
            <a:ext cx="1582737" cy="2373312"/>
          </a:xfrm>
          <a:prstGeom prst="rect">
            <a:avLst/>
          </a:prstGeom>
          <a:noFill/>
          <a:ln w="9525" cap="flat">
            <a:noFill/>
            <a:round/>
            <a:headEnd/>
            <a:tailEnd/>
          </a:ln>
          <a:effectLst/>
        </p:spPr>
      </p:pic>
      <p:pic>
        <p:nvPicPr>
          <p:cNvPr id="5125" name="Picture 5"/>
          <p:cNvPicPr>
            <a:picLocks noChangeAspect="1" noChangeArrowheads="1"/>
          </p:cNvPicPr>
          <p:nvPr/>
        </p:nvPicPr>
        <p:blipFill>
          <a:blip r:embed="rId6" cstate="print"/>
          <a:srcRect/>
          <a:stretch>
            <a:fillRect/>
          </a:stretch>
        </p:blipFill>
        <p:spPr bwMode="auto">
          <a:xfrm>
            <a:off x="1944688" y="4367213"/>
            <a:ext cx="1535112" cy="2373312"/>
          </a:xfrm>
          <a:prstGeom prst="rect">
            <a:avLst/>
          </a:prstGeom>
          <a:noFill/>
          <a:ln w="9525" cap="flat">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7" name="Rectangle 1"/>
          <p:cNvSpPr>
            <a:spLocks noGrp="1" noChangeArrowheads="1"/>
          </p:cNvSpPr>
          <p:nvPr>
            <p:ph type="title"/>
          </p:nvPr>
        </p:nvSpPr>
        <p:spPr>
          <a:xfrm>
            <a:off x="503238" y="301625"/>
            <a:ext cx="9053512" cy="12446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ATESTACE</a:t>
            </a:r>
          </a:p>
        </p:txBody>
      </p:sp>
      <p:sp>
        <p:nvSpPr>
          <p:cNvPr id="34818" name="Rectangle 2"/>
          <p:cNvSpPr>
            <a:spLocks noGrp="1" noChangeArrowheads="1"/>
          </p:cNvSpPr>
          <p:nvPr>
            <p:ph type="body" idx="1"/>
          </p:nvPr>
        </p:nvSpPr>
        <p:spPr>
          <a:xfrm>
            <a:off x="503238" y="1768475"/>
            <a:ext cx="9053512" cy="5567363"/>
          </a:xfrm>
          <a:ln/>
        </p:spPr>
        <p:txBody>
          <a:bodyPr/>
          <a:lstStyle/>
          <a:p>
            <a:pPr marL="554038" indent="-554038">
              <a:buSzPct val="45000"/>
              <a:buFont typeface="Wingdings" charset="2"/>
              <a:buChar char=""/>
              <a:tabLst>
                <a:tab pos="554038" algn="l"/>
                <a:tab pos="658813" algn="l"/>
                <a:tab pos="1108075" algn="l"/>
                <a:tab pos="1557338" algn="l"/>
                <a:tab pos="2006600" algn="l"/>
                <a:tab pos="2455863" algn="l"/>
                <a:tab pos="2905125" algn="l"/>
                <a:tab pos="3354388" algn="l"/>
                <a:tab pos="3803650" algn="l"/>
                <a:tab pos="4252913" algn="l"/>
                <a:tab pos="4702175" algn="l"/>
                <a:tab pos="5151438" algn="l"/>
                <a:tab pos="5600700" algn="l"/>
                <a:tab pos="6049963" algn="l"/>
                <a:tab pos="6499225" algn="l"/>
                <a:tab pos="6948488" algn="l"/>
                <a:tab pos="7397750" algn="l"/>
                <a:tab pos="7847013" algn="l"/>
                <a:tab pos="8296275" algn="l"/>
                <a:tab pos="8745538" algn="l"/>
                <a:tab pos="9194800" algn="l"/>
              </a:tabLst>
            </a:pPr>
            <a:r>
              <a:rPr lang="cs-CZ"/>
              <a:t>Účast na přednáškách  </a:t>
            </a:r>
          </a:p>
          <a:p>
            <a:pPr marL="1169988" lvl="1" indent="-495300">
              <a:buSzPct val="45000"/>
              <a:buFont typeface="Wingdings" charset="2"/>
              <a:buChar char=""/>
              <a:tabLst>
                <a:tab pos="554038" algn="l"/>
                <a:tab pos="658813" algn="l"/>
                <a:tab pos="1108075" algn="l"/>
                <a:tab pos="1557338" algn="l"/>
                <a:tab pos="2006600" algn="l"/>
                <a:tab pos="2455863" algn="l"/>
                <a:tab pos="2905125" algn="l"/>
                <a:tab pos="3354388" algn="l"/>
                <a:tab pos="3803650" algn="l"/>
                <a:tab pos="4252913" algn="l"/>
                <a:tab pos="4702175" algn="l"/>
                <a:tab pos="5151438" algn="l"/>
                <a:tab pos="5600700" algn="l"/>
                <a:tab pos="6049963" algn="l"/>
                <a:tab pos="6499225" algn="l"/>
                <a:tab pos="6948488" algn="l"/>
                <a:tab pos="7397750" algn="l"/>
                <a:tab pos="7847013" algn="l"/>
                <a:tab pos="8296275" algn="l"/>
                <a:tab pos="8745538" algn="l"/>
                <a:tab pos="9194800" algn="l"/>
              </a:tabLst>
            </a:pPr>
            <a:r>
              <a:rPr lang="cs-CZ"/>
              <a:t>min. 4 přednášky (ze 6)</a:t>
            </a:r>
          </a:p>
          <a:p>
            <a:pPr marL="554038" indent="-554038">
              <a:buSzPct val="45000"/>
              <a:buFont typeface="Wingdings" charset="2"/>
              <a:buChar char=""/>
              <a:tabLst>
                <a:tab pos="554038" algn="l"/>
                <a:tab pos="658813" algn="l"/>
                <a:tab pos="1108075" algn="l"/>
                <a:tab pos="1557338" algn="l"/>
                <a:tab pos="2006600" algn="l"/>
                <a:tab pos="2455863" algn="l"/>
                <a:tab pos="2905125" algn="l"/>
                <a:tab pos="3354388" algn="l"/>
                <a:tab pos="3803650" algn="l"/>
                <a:tab pos="4252913" algn="l"/>
                <a:tab pos="4702175" algn="l"/>
                <a:tab pos="5151438" algn="l"/>
                <a:tab pos="5600700" algn="l"/>
                <a:tab pos="6049963" algn="l"/>
                <a:tab pos="6499225" algn="l"/>
                <a:tab pos="6948488" algn="l"/>
                <a:tab pos="7397750" algn="l"/>
                <a:tab pos="7847013" algn="l"/>
                <a:tab pos="8296275" algn="l"/>
                <a:tab pos="8745538" algn="l"/>
                <a:tab pos="9194800" algn="l"/>
              </a:tabLst>
            </a:pPr>
            <a:r>
              <a:rPr lang="cs-CZ"/>
              <a:t>Esej </a:t>
            </a:r>
            <a:r>
              <a:rPr lang="cs-CZ" sz="2000">
                <a:solidFill>
                  <a:srgbClr val="FF3333"/>
                </a:solidFill>
              </a:rPr>
              <a:t>deadline: 28. 5. 2018 (půlnoc)</a:t>
            </a:r>
          </a:p>
          <a:p>
            <a:pPr marL="1169988" lvl="1" indent="-495300">
              <a:buSzPct val="45000"/>
              <a:buFont typeface="Wingdings" charset="2"/>
              <a:buChar char=""/>
              <a:tabLst>
                <a:tab pos="554038" algn="l"/>
                <a:tab pos="658813" algn="l"/>
                <a:tab pos="1108075" algn="l"/>
                <a:tab pos="1557338" algn="l"/>
                <a:tab pos="2006600" algn="l"/>
                <a:tab pos="2455863" algn="l"/>
                <a:tab pos="2905125" algn="l"/>
                <a:tab pos="3354388" algn="l"/>
                <a:tab pos="3803650" algn="l"/>
                <a:tab pos="4252913" algn="l"/>
                <a:tab pos="4702175" algn="l"/>
                <a:tab pos="5151438" algn="l"/>
                <a:tab pos="5600700" algn="l"/>
                <a:tab pos="6049963" algn="l"/>
                <a:tab pos="6499225" algn="l"/>
                <a:tab pos="6948488" algn="l"/>
                <a:tab pos="7397750" algn="l"/>
                <a:tab pos="7847013" algn="l"/>
                <a:tab pos="8296275" algn="l"/>
                <a:tab pos="8745538" algn="l"/>
                <a:tab pos="9194800" algn="l"/>
              </a:tabLst>
            </a:pPr>
            <a:r>
              <a:rPr lang="cs-CZ" sz="2400"/>
              <a:t>6 – 8 NS</a:t>
            </a:r>
          </a:p>
          <a:p>
            <a:pPr marL="1169988" lvl="1" indent="-495300">
              <a:buSzPct val="45000"/>
              <a:buFont typeface="Wingdings" charset="2"/>
              <a:buChar char=""/>
              <a:tabLst>
                <a:tab pos="554038" algn="l"/>
                <a:tab pos="658813" algn="l"/>
                <a:tab pos="1108075" algn="l"/>
                <a:tab pos="1557338" algn="l"/>
                <a:tab pos="2006600" algn="l"/>
                <a:tab pos="2455863" algn="l"/>
                <a:tab pos="2905125" algn="l"/>
                <a:tab pos="3354388" algn="l"/>
                <a:tab pos="3803650" algn="l"/>
                <a:tab pos="4252913" algn="l"/>
                <a:tab pos="4702175" algn="l"/>
                <a:tab pos="5151438" algn="l"/>
                <a:tab pos="5600700" algn="l"/>
                <a:tab pos="6049963" algn="l"/>
                <a:tab pos="6499225" algn="l"/>
                <a:tab pos="6948488" algn="l"/>
                <a:tab pos="7397750" algn="l"/>
                <a:tab pos="7847013" algn="l"/>
                <a:tab pos="8296275" algn="l"/>
                <a:tab pos="8745538" algn="l"/>
                <a:tab pos="9194800" algn="l"/>
              </a:tabLst>
            </a:pPr>
            <a:r>
              <a:rPr lang="cs-CZ" sz="2400"/>
              <a:t>1 ze 4 témat (tba)</a:t>
            </a:r>
          </a:p>
          <a:p>
            <a:pPr marL="1481138" lvl="1" indent="-566738">
              <a:buFont typeface="Times New Roman" pitchFamily="16" charset="0"/>
              <a:buChar char="–"/>
              <a:tabLst>
                <a:tab pos="554038" algn="l"/>
                <a:tab pos="658813" algn="l"/>
                <a:tab pos="1108075" algn="l"/>
                <a:tab pos="1557338" algn="l"/>
                <a:tab pos="2006600" algn="l"/>
                <a:tab pos="2455863" algn="l"/>
                <a:tab pos="2905125" algn="l"/>
                <a:tab pos="3354388" algn="l"/>
                <a:tab pos="3803650" algn="l"/>
                <a:tab pos="4252913" algn="l"/>
                <a:tab pos="4702175" algn="l"/>
                <a:tab pos="5151438" algn="l"/>
                <a:tab pos="5600700" algn="l"/>
                <a:tab pos="6049963" algn="l"/>
                <a:tab pos="6499225" algn="l"/>
                <a:tab pos="6948488" algn="l"/>
                <a:tab pos="7397750" algn="l"/>
                <a:tab pos="7847013" algn="l"/>
                <a:tab pos="8296275" algn="l"/>
                <a:tab pos="8745538" algn="l"/>
                <a:tab pos="9194800" algn="l"/>
              </a:tabLst>
            </a:pPr>
            <a:r>
              <a:rPr lang="cs-CZ"/>
              <a:t>Rozhovor o eseji</a:t>
            </a:r>
          </a:p>
          <a:p>
            <a:pPr marL="554038" indent="-554038">
              <a:buSzPct val="45000"/>
              <a:buFont typeface="Wingdings" charset="2"/>
              <a:buChar char=""/>
              <a:tabLst>
                <a:tab pos="554038" algn="l"/>
                <a:tab pos="658813" algn="l"/>
                <a:tab pos="1108075" algn="l"/>
                <a:tab pos="1557338" algn="l"/>
                <a:tab pos="2006600" algn="l"/>
                <a:tab pos="2455863" algn="l"/>
                <a:tab pos="2905125" algn="l"/>
                <a:tab pos="3354388" algn="l"/>
                <a:tab pos="3803650" algn="l"/>
                <a:tab pos="4252913" algn="l"/>
                <a:tab pos="4702175" algn="l"/>
                <a:tab pos="5151438" algn="l"/>
                <a:tab pos="5600700" algn="l"/>
                <a:tab pos="6049963" algn="l"/>
                <a:tab pos="6499225" algn="l"/>
                <a:tab pos="6948488" algn="l"/>
                <a:tab pos="7397750" algn="l"/>
                <a:tab pos="7847013" algn="l"/>
                <a:tab pos="8296275" algn="l"/>
                <a:tab pos="8745538" algn="l"/>
                <a:tab pos="9194800" algn="l"/>
              </a:tabLst>
            </a:pPr>
            <a:r>
              <a:rPr lang="cs-CZ"/>
              <a:t>Referát (dobrovolné)</a:t>
            </a:r>
          </a:p>
          <a:p>
            <a:pPr marL="1785938" lvl="2" indent="-441325">
              <a:buSzPct val="45000"/>
              <a:buFont typeface="Wingdings" charset="2"/>
              <a:buChar char=""/>
              <a:tabLst>
                <a:tab pos="554038" algn="l"/>
                <a:tab pos="658813" algn="l"/>
                <a:tab pos="1108075" algn="l"/>
                <a:tab pos="1557338" algn="l"/>
                <a:tab pos="2006600" algn="l"/>
                <a:tab pos="2455863" algn="l"/>
                <a:tab pos="2905125" algn="l"/>
                <a:tab pos="3354388" algn="l"/>
                <a:tab pos="3803650" algn="l"/>
                <a:tab pos="4252913" algn="l"/>
                <a:tab pos="4702175" algn="l"/>
                <a:tab pos="5151438" algn="l"/>
                <a:tab pos="5600700" algn="l"/>
                <a:tab pos="6049963" algn="l"/>
                <a:tab pos="6499225" algn="l"/>
                <a:tab pos="6948488" algn="l"/>
                <a:tab pos="7397750" algn="l"/>
                <a:tab pos="7847013" algn="l"/>
                <a:tab pos="8296275" algn="l"/>
                <a:tab pos="8745538" algn="l"/>
                <a:tab pos="9194800" algn="l"/>
              </a:tabLst>
            </a:pPr>
            <a:r>
              <a:rPr lang="cs-CZ"/>
              <a:t>Cavell – What Becomes of Things on Film? (12.4.)</a:t>
            </a:r>
          </a:p>
          <a:p>
            <a:pPr marL="1785938" lvl="2" indent="-441325">
              <a:buSzPct val="45000"/>
              <a:buFont typeface="Wingdings" charset="2"/>
              <a:buChar char=""/>
              <a:tabLst>
                <a:tab pos="554038" algn="l"/>
                <a:tab pos="658813" algn="l"/>
                <a:tab pos="1108075" algn="l"/>
                <a:tab pos="1557338" algn="l"/>
                <a:tab pos="2006600" algn="l"/>
                <a:tab pos="2455863" algn="l"/>
                <a:tab pos="2905125" algn="l"/>
                <a:tab pos="3354388" algn="l"/>
                <a:tab pos="3803650" algn="l"/>
                <a:tab pos="4252913" algn="l"/>
                <a:tab pos="4702175" algn="l"/>
                <a:tab pos="5151438" algn="l"/>
                <a:tab pos="5600700" algn="l"/>
                <a:tab pos="6049963" algn="l"/>
                <a:tab pos="6499225" algn="l"/>
                <a:tab pos="6948488" algn="l"/>
                <a:tab pos="7397750" algn="l"/>
                <a:tab pos="7847013" algn="l"/>
                <a:tab pos="8296275" algn="l"/>
                <a:tab pos="8745538" algn="l"/>
                <a:tab pos="9194800" algn="l"/>
              </a:tabLst>
            </a:pPr>
            <a:r>
              <a:rPr lang="cs-CZ"/>
              <a:t>Smuts (Ejzenštejn) (19.4.)</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503238" y="301625"/>
            <a:ext cx="9056687" cy="124777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Filozofie a film</a:t>
            </a:r>
          </a:p>
        </p:txBody>
      </p:sp>
      <p:pic>
        <p:nvPicPr>
          <p:cNvPr id="6146" name="Picture 2"/>
          <p:cNvPicPr>
            <a:picLocks noChangeAspect="1" noChangeArrowheads="1"/>
          </p:cNvPicPr>
          <p:nvPr/>
        </p:nvPicPr>
        <p:blipFill>
          <a:blip r:embed="rId3" cstate="print"/>
          <a:srcRect/>
          <a:stretch>
            <a:fillRect/>
          </a:stretch>
        </p:blipFill>
        <p:spPr bwMode="auto">
          <a:xfrm>
            <a:off x="1955800" y="1768475"/>
            <a:ext cx="1512888" cy="2373313"/>
          </a:xfrm>
          <a:prstGeom prst="rect">
            <a:avLst/>
          </a:prstGeom>
          <a:noFill/>
          <a:ln w="9525" cap="flat">
            <a:noFill/>
            <a:round/>
            <a:headEnd/>
            <a:tailEnd/>
          </a:ln>
          <a:effectLst/>
        </p:spPr>
      </p:pic>
      <p:pic>
        <p:nvPicPr>
          <p:cNvPr id="6147" name="Picture 3"/>
          <p:cNvPicPr>
            <a:picLocks noChangeAspect="1" noChangeArrowheads="1"/>
          </p:cNvPicPr>
          <p:nvPr/>
        </p:nvPicPr>
        <p:blipFill>
          <a:blip r:embed="rId4" cstate="print"/>
          <a:srcRect/>
          <a:stretch>
            <a:fillRect/>
          </a:stretch>
        </p:blipFill>
        <p:spPr bwMode="auto">
          <a:xfrm>
            <a:off x="6597650" y="1768475"/>
            <a:ext cx="1511300" cy="2373313"/>
          </a:xfrm>
          <a:prstGeom prst="rect">
            <a:avLst/>
          </a:prstGeom>
          <a:noFill/>
          <a:ln w="9525" cap="flat">
            <a:noFill/>
            <a:round/>
            <a:headEnd/>
            <a:tailEnd/>
          </a:ln>
          <a:effectLst/>
        </p:spPr>
      </p:pic>
      <p:pic>
        <p:nvPicPr>
          <p:cNvPr id="6148" name="Picture 4"/>
          <p:cNvPicPr>
            <a:picLocks noChangeAspect="1" noChangeArrowheads="1"/>
          </p:cNvPicPr>
          <p:nvPr/>
        </p:nvPicPr>
        <p:blipFill>
          <a:blip r:embed="rId5" cstate="print"/>
          <a:srcRect/>
          <a:stretch>
            <a:fillRect/>
          </a:stretch>
        </p:blipFill>
        <p:spPr bwMode="auto">
          <a:xfrm>
            <a:off x="6605588" y="4367213"/>
            <a:ext cx="1495425" cy="2373312"/>
          </a:xfrm>
          <a:prstGeom prst="rect">
            <a:avLst/>
          </a:prstGeom>
          <a:noFill/>
          <a:ln w="9525" cap="flat">
            <a:noFill/>
            <a:round/>
            <a:headEnd/>
            <a:tailEnd/>
          </a:ln>
          <a:effectLst/>
        </p:spPr>
      </p:pic>
      <p:pic>
        <p:nvPicPr>
          <p:cNvPr id="6149" name="Picture 5"/>
          <p:cNvPicPr>
            <a:picLocks noChangeAspect="1" noChangeArrowheads="1"/>
          </p:cNvPicPr>
          <p:nvPr/>
        </p:nvPicPr>
        <p:blipFill>
          <a:blip r:embed="rId6" cstate="print"/>
          <a:srcRect/>
          <a:stretch>
            <a:fillRect/>
          </a:stretch>
        </p:blipFill>
        <p:spPr bwMode="auto">
          <a:xfrm>
            <a:off x="1955800" y="4367213"/>
            <a:ext cx="1512888" cy="2373312"/>
          </a:xfrm>
          <a:prstGeom prst="rect">
            <a:avLst/>
          </a:prstGeom>
          <a:noFill/>
          <a:ln w="9525" cap="flat">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301625"/>
            <a:ext cx="9056687" cy="124777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Filozofie a film</a:t>
            </a:r>
          </a:p>
        </p:txBody>
      </p:sp>
      <p:pic>
        <p:nvPicPr>
          <p:cNvPr id="7170" name="Picture 2"/>
          <p:cNvPicPr>
            <a:picLocks noChangeAspect="1" noChangeArrowheads="1"/>
          </p:cNvPicPr>
          <p:nvPr/>
        </p:nvPicPr>
        <p:blipFill>
          <a:blip r:embed="rId3" cstate="print"/>
          <a:srcRect/>
          <a:stretch>
            <a:fillRect/>
          </a:stretch>
        </p:blipFill>
        <p:spPr bwMode="auto">
          <a:xfrm>
            <a:off x="1916113" y="1768475"/>
            <a:ext cx="1592262" cy="2373313"/>
          </a:xfrm>
          <a:prstGeom prst="rect">
            <a:avLst/>
          </a:prstGeom>
          <a:noFill/>
          <a:ln w="9525" cap="flat">
            <a:noFill/>
            <a:round/>
            <a:headEnd/>
            <a:tailEnd/>
          </a:ln>
          <a:effectLst/>
        </p:spPr>
      </p:pic>
      <p:pic>
        <p:nvPicPr>
          <p:cNvPr id="7171" name="Picture 3"/>
          <p:cNvPicPr>
            <a:picLocks noChangeAspect="1" noChangeArrowheads="1"/>
          </p:cNvPicPr>
          <p:nvPr/>
        </p:nvPicPr>
        <p:blipFill>
          <a:blip r:embed="rId4" cstate="print"/>
          <a:srcRect/>
          <a:stretch>
            <a:fillRect/>
          </a:stretch>
        </p:blipFill>
        <p:spPr bwMode="auto">
          <a:xfrm>
            <a:off x="6605588" y="1831975"/>
            <a:ext cx="1495425" cy="2243138"/>
          </a:xfrm>
          <a:prstGeom prst="rect">
            <a:avLst/>
          </a:prstGeom>
          <a:noFill/>
          <a:ln w="9525" cap="flat">
            <a:noFill/>
            <a:round/>
            <a:headEnd/>
            <a:tailEnd/>
          </a:ln>
          <a:effectLst/>
        </p:spPr>
      </p:pic>
      <p:pic>
        <p:nvPicPr>
          <p:cNvPr id="7172" name="Picture 4"/>
          <p:cNvPicPr>
            <a:picLocks noChangeAspect="1" noChangeArrowheads="1"/>
          </p:cNvPicPr>
          <p:nvPr/>
        </p:nvPicPr>
        <p:blipFill>
          <a:blip r:embed="rId5" cstate="print"/>
          <a:srcRect/>
          <a:stretch>
            <a:fillRect/>
          </a:stretch>
        </p:blipFill>
        <p:spPr bwMode="auto">
          <a:xfrm>
            <a:off x="6561138" y="4367213"/>
            <a:ext cx="1582737" cy="2373312"/>
          </a:xfrm>
          <a:prstGeom prst="rect">
            <a:avLst/>
          </a:prstGeom>
          <a:noFill/>
          <a:ln w="9525" cap="flat">
            <a:noFill/>
            <a:round/>
            <a:headEnd/>
            <a:tailEnd/>
          </a:ln>
          <a:effectLst/>
        </p:spPr>
      </p:pic>
      <p:pic>
        <p:nvPicPr>
          <p:cNvPr id="7173" name="Picture 5"/>
          <p:cNvPicPr>
            <a:picLocks noChangeAspect="1" noChangeArrowheads="1"/>
          </p:cNvPicPr>
          <p:nvPr/>
        </p:nvPicPr>
        <p:blipFill>
          <a:blip r:embed="rId6" cstate="print"/>
          <a:srcRect/>
          <a:stretch>
            <a:fillRect/>
          </a:stretch>
        </p:blipFill>
        <p:spPr bwMode="auto">
          <a:xfrm>
            <a:off x="1941513" y="4367213"/>
            <a:ext cx="1539875" cy="2373312"/>
          </a:xfrm>
          <a:prstGeom prst="rect">
            <a:avLst/>
          </a:prstGeom>
          <a:noFill/>
          <a:ln w="9525" cap="flat">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503238" y="301625"/>
            <a:ext cx="9056687" cy="124777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Film a filozofie</a:t>
            </a:r>
          </a:p>
        </p:txBody>
      </p:sp>
      <p:sp>
        <p:nvSpPr>
          <p:cNvPr id="8194" name="Text Box 2"/>
          <p:cNvSpPr txBox="1">
            <a:spLocks noChangeArrowheads="1"/>
          </p:cNvSpPr>
          <p:nvPr/>
        </p:nvSpPr>
        <p:spPr bwMode="auto">
          <a:xfrm>
            <a:off x="503238" y="1768475"/>
            <a:ext cx="4419600" cy="2373313"/>
          </a:xfrm>
          <a:prstGeom prst="rect">
            <a:avLst/>
          </a:prstGeom>
          <a:noFill/>
          <a:ln w="9525" cap="flat">
            <a:noFill/>
            <a:round/>
            <a:headEnd/>
            <a:tailEnd/>
          </a:ln>
          <a:effectLst/>
        </p:spPr>
        <p:txBody>
          <a:bodyPr lIns="0" tIns="28080" rIns="0" bIns="0"/>
          <a:lstStyle/>
          <a:p>
            <a:pPr marL="342900" indent="-333375">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cs-CZ" sz="2200" i="1">
                <a:solidFill>
                  <a:srgbClr val="000000"/>
                </a:solidFill>
              </a:rPr>
              <a:t>Lidé jsou s filozofií obeznámeni více, než si sami myslí. Filozofie je všude kolem nich, je součástí jejich kultury. Dýchají ji, živí se jí.</a:t>
            </a:r>
          </a:p>
          <a:p>
            <a:pPr marL="342900" indent="-333375" algn="r">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cs-CZ" sz="2200">
                <a:solidFill>
                  <a:srgbClr val="000000"/>
                </a:solidFill>
              </a:rPr>
              <a:t>   			(Mark Rowlands)</a:t>
            </a:r>
          </a:p>
        </p:txBody>
      </p:sp>
      <p:sp>
        <p:nvSpPr>
          <p:cNvPr id="8195" name="Text Box 3"/>
          <p:cNvSpPr txBox="1">
            <a:spLocks noChangeArrowheads="1"/>
          </p:cNvSpPr>
          <p:nvPr/>
        </p:nvSpPr>
        <p:spPr bwMode="auto">
          <a:xfrm>
            <a:off x="5143500" y="1768475"/>
            <a:ext cx="4419600" cy="2387600"/>
          </a:xfrm>
          <a:prstGeom prst="rect">
            <a:avLst/>
          </a:prstGeom>
          <a:noFill/>
          <a:ln w="9525" cap="flat">
            <a:noFill/>
            <a:round/>
            <a:headEnd/>
            <a:tailEnd/>
          </a:ln>
          <a:effectLst/>
        </p:spPr>
        <p:txBody>
          <a:bodyPr lIns="0" tIns="28080" rIns="0" bIns="0"/>
          <a:lstStyle/>
          <a:p>
            <a:pPr marL="342900" indent="-333375">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cs-CZ" sz="2200" i="1">
                <a:solidFill>
                  <a:srgbClr val="000000"/>
                </a:solidFill>
              </a:rPr>
              <a:t>Zajímavé je, že se dnes předmětem činnosti filozofů stávají populární filmy. Dříve byl nejpravděpodobnějším spouštěčem filozofické reflexe avantgardní film.</a:t>
            </a:r>
          </a:p>
          <a:p>
            <a:pPr marL="342900" indent="-333375" algn="r">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cs-CZ" sz="2200">
                <a:solidFill>
                  <a:srgbClr val="000000"/>
                </a:solidFill>
              </a:rPr>
              <a:t>(Murray Smith)</a:t>
            </a:r>
          </a:p>
        </p:txBody>
      </p:sp>
      <p:sp>
        <p:nvSpPr>
          <p:cNvPr id="8196" name="Text Box 4"/>
          <p:cNvSpPr txBox="1">
            <a:spLocks noChangeArrowheads="1"/>
          </p:cNvSpPr>
          <p:nvPr/>
        </p:nvSpPr>
        <p:spPr bwMode="auto">
          <a:xfrm>
            <a:off x="5143500" y="4367213"/>
            <a:ext cx="4419600" cy="2373312"/>
          </a:xfrm>
          <a:prstGeom prst="rect">
            <a:avLst/>
          </a:prstGeom>
          <a:noFill/>
          <a:ln w="9525" cap="flat">
            <a:noFill/>
            <a:round/>
            <a:headEnd/>
            <a:tailEnd/>
          </a:ln>
          <a:effectLst/>
        </p:spPr>
        <p:txBody>
          <a:bodyPr lIns="0" tIns="28080" rIns="0" bIns="0"/>
          <a:lstStyle/>
          <a:p>
            <a:pPr marL="342900" indent="-333375">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cs-CZ" sz="2200" i="1">
                <a:solidFill>
                  <a:srgbClr val="000000"/>
                </a:solidFill>
              </a:rPr>
              <a:t>Filmy dokáží vzkřísit holé funkční propozice k životu, učinit je daleko přesvědčivějšími, než by kdy dokázal pouhý argument na papíře.</a:t>
            </a:r>
          </a:p>
          <a:p>
            <a:pPr marL="342900" indent="-333375" algn="r">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cs-CZ" sz="2200">
                <a:solidFill>
                  <a:srgbClr val="000000"/>
                </a:solidFill>
              </a:rPr>
              <a:t>(Stephen Mulhall)</a:t>
            </a:r>
          </a:p>
        </p:txBody>
      </p:sp>
      <p:sp>
        <p:nvSpPr>
          <p:cNvPr id="8197" name="Text Box 5"/>
          <p:cNvSpPr txBox="1">
            <a:spLocks noChangeArrowheads="1"/>
          </p:cNvSpPr>
          <p:nvPr/>
        </p:nvSpPr>
        <p:spPr bwMode="auto">
          <a:xfrm>
            <a:off x="503238" y="4367213"/>
            <a:ext cx="4419600" cy="2373312"/>
          </a:xfrm>
          <a:prstGeom prst="rect">
            <a:avLst/>
          </a:prstGeom>
          <a:noFill/>
          <a:ln w="9525" cap="flat">
            <a:noFill/>
            <a:round/>
            <a:headEnd/>
            <a:tailEnd/>
          </a:ln>
          <a:effectLst/>
        </p:spPr>
        <p:txBody>
          <a:bodyPr lIns="0" tIns="28080" rIns="0" bIns="0"/>
          <a:lstStyle/>
          <a:p>
            <a:pPr marL="342900" indent="-333375">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cs-CZ" sz="2200" i="1">
                <a:solidFill>
                  <a:srgbClr val="000000"/>
                </a:solidFill>
              </a:rPr>
              <a:t>Filozofie se může hluboce zabývat idejemi, ale pokud tyto ideje v první fázi lidi vůbec neosloví, filozofie k nim nikdy nedolehne.</a:t>
            </a:r>
          </a:p>
          <a:p>
            <a:pPr marL="342900" indent="-333375" algn="r">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cs-CZ" sz="2200">
                <a:solidFill>
                  <a:srgbClr val="000000"/>
                </a:solidFill>
              </a:rPr>
              <a:t>(Richard Hanley)</a:t>
            </a:r>
          </a:p>
          <a:p>
            <a:pPr marL="342900" indent="-333375" algn="r">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cs-CZ" sz="1500" i="1">
                <a:solidFill>
                  <a:srgbClr val="C5000B"/>
                </a:solidFill>
              </a:rPr>
              <a:t> Matrix, doc – 3.13</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503238" y="301625"/>
            <a:ext cx="9058275" cy="1249363"/>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Film # Filozofie</a:t>
            </a:r>
            <a:br>
              <a:rPr lang="cs-CZ"/>
            </a:br>
            <a:r>
              <a:rPr lang="cs-CZ" sz="3200" i="1"/>
              <a:t>základní otázky (Thomas Wartenberg)</a:t>
            </a:r>
          </a:p>
        </p:txBody>
      </p:sp>
      <p:sp>
        <p:nvSpPr>
          <p:cNvPr id="9218" name="Rectangle 2"/>
          <p:cNvSpPr>
            <a:spLocks noGrp="1" noChangeArrowheads="1"/>
          </p:cNvSpPr>
          <p:nvPr>
            <p:ph type="body" idx="1"/>
          </p:nvPr>
        </p:nvSpPr>
        <p:spPr>
          <a:xfrm>
            <a:off x="503238" y="1768475"/>
            <a:ext cx="9058275" cy="4976813"/>
          </a:xfrm>
          <a:ln/>
        </p:spPr>
        <p:txBody>
          <a:bodyPr/>
          <a:lstStyle/>
          <a:p>
            <a:pPr marL="206375" indent="-206375">
              <a:buSzPct val="45000"/>
              <a:buFont typeface="Wingdings" charset="2"/>
              <a:buChar char=""/>
              <a:tabLst>
                <a:tab pos="206375" algn="l"/>
                <a:tab pos="311150" algn="l"/>
                <a:tab pos="760413" algn="l"/>
                <a:tab pos="1209675" algn="l"/>
                <a:tab pos="1658938" algn="l"/>
                <a:tab pos="2108200" algn="l"/>
                <a:tab pos="2557463" algn="l"/>
                <a:tab pos="3006725" algn="l"/>
                <a:tab pos="3455988" algn="l"/>
                <a:tab pos="3905250" algn="l"/>
                <a:tab pos="4354513" algn="l"/>
                <a:tab pos="4803775" algn="l"/>
                <a:tab pos="5253038" algn="l"/>
                <a:tab pos="5702300" algn="l"/>
                <a:tab pos="6151563" algn="l"/>
                <a:tab pos="6600825" algn="l"/>
                <a:tab pos="7050088" algn="l"/>
                <a:tab pos="7499350" algn="l"/>
                <a:tab pos="7948613" algn="l"/>
                <a:tab pos="8397875" algn="l"/>
                <a:tab pos="8847138" algn="l"/>
              </a:tabLst>
            </a:pPr>
            <a:r>
              <a:rPr lang="cs-CZ" sz="2600"/>
              <a:t>Kinematografická filozofie (</a:t>
            </a:r>
            <a:r>
              <a:rPr lang="cs-CZ" sz="2600" i="1"/>
              <a:t>aka</a:t>
            </a:r>
            <a:r>
              <a:rPr lang="cs-CZ" sz="2600"/>
              <a:t> film-filozofie, filmozofie či film-jako-filozofie)</a:t>
            </a:r>
          </a:p>
          <a:p>
            <a:pPr marL="1165225" lvl="1" indent="-490538">
              <a:buSzPct val="45000"/>
              <a:buFont typeface="Wingdings" charset="2"/>
              <a:buChar char=""/>
              <a:tabLst>
                <a:tab pos="206375" algn="l"/>
                <a:tab pos="311150" algn="l"/>
                <a:tab pos="760413" algn="l"/>
                <a:tab pos="1209675" algn="l"/>
                <a:tab pos="1658938" algn="l"/>
                <a:tab pos="2108200" algn="l"/>
                <a:tab pos="2557463" algn="l"/>
                <a:tab pos="3006725" algn="l"/>
                <a:tab pos="3455988" algn="l"/>
                <a:tab pos="3905250" algn="l"/>
                <a:tab pos="4354513" algn="l"/>
                <a:tab pos="4803775" algn="l"/>
                <a:tab pos="5253038" algn="l"/>
                <a:tab pos="5702300" algn="l"/>
                <a:tab pos="6151563" algn="l"/>
                <a:tab pos="6600825" algn="l"/>
                <a:tab pos="7050088" algn="l"/>
                <a:tab pos="7499350" algn="l"/>
                <a:tab pos="7948613" algn="l"/>
                <a:tab pos="8397875" algn="l"/>
                <a:tab pos="8847138" algn="l"/>
              </a:tabLst>
            </a:pPr>
            <a:r>
              <a:rPr lang="cs-CZ" sz="2600"/>
              <a:t>Kontroverze: Mohou filmy filozofovat?</a:t>
            </a:r>
          </a:p>
          <a:p>
            <a:pPr marL="1781175" lvl="2" indent="-436563">
              <a:buSzPct val="45000"/>
              <a:buFont typeface="Wingdings" charset="2"/>
              <a:buChar char=""/>
              <a:tabLst>
                <a:tab pos="206375" algn="l"/>
                <a:tab pos="311150" algn="l"/>
                <a:tab pos="760413" algn="l"/>
                <a:tab pos="1209675" algn="l"/>
                <a:tab pos="1658938" algn="l"/>
                <a:tab pos="2108200" algn="l"/>
                <a:tab pos="2557463" algn="l"/>
                <a:tab pos="3006725" algn="l"/>
                <a:tab pos="3455988" algn="l"/>
                <a:tab pos="3905250" algn="l"/>
                <a:tab pos="4354513" algn="l"/>
                <a:tab pos="4803775" algn="l"/>
                <a:tab pos="5253038" algn="l"/>
                <a:tab pos="5702300" algn="l"/>
                <a:tab pos="6151563" algn="l"/>
                <a:tab pos="6600825" algn="l"/>
                <a:tab pos="7050088" algn="l"/>
                <a:tab pos="7499350" algn="l"/>
                <a:tab pos="7948613" algn="l"/>
                <a:tab pos="8397875" algn="l"/>
                <a:tab pos="8847138" algn="l"/>
              </a:tabLst>
            </a:pPr>
            <a:r>
              <a:rPr lang="cs-CZ" sz="2600"/>
              <a:t>Kdo vlastně filozofuje?</a:t>
            </a:r>
          </a:p>
          <a:p>
            <a:pPr marL="1790700" lvl="2" indent="-433388" algn="r">
              <a:buClrTx/>
              <a:buSzPct val="45000"/>
              <a:buFontTx/>
              <a:buNone/>
              <a:tabLst>
                <a:tab pos="206375" algn="l"/>
                <a:tab pos="311150" algn="l"/>
                <a:tab pos="760413" algn="l"/>
                <a:tab pos="1209675" algn="l"/>
                <a:tab pos="1658938" algn="l"/>
                <a:tab pos="2108200" algn="l"/>
                <a:tab pos="2557463" algn="l"/>
                <a:tab pos="3006725" algn="l"/>
                <a:tab pos="3455988" algn="l"/>
                <a:tab pos="3905250" algn="l"/>
                <a:tab pos="4354513" algn="l"/>
                <a:tab pos="4803775" algn="l"/>
                <a:tab pos="5253038" algn="l"/>
                <a:tab pos="5702300" algn="l"/>
                <a:tab pos="6151563" algn="l"/>
                <a:tab pos="6600825" algn="l"/>
                <a:tab pos="7050088" algn="l"/>
                <a:tab pos="7499350" algn="l"/>
                <a:tab pos="7948613" algn="l"/>
                <a:tab pos="8397875" algn="l"/>
                <a:tab pos="8847138" algn="l"/>
              </a:tabLst>
            </a:pPr>
            <a:endParaRPr lang="cs-CZ" sz="260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503238" y="171450"/>
            <a:ext cx="9074150" cy="1381125"/>
          </a:xfrm>
          <a:ln/>
        </p:spPr>
        <p:txBody>
          <a:bodyPr lIns="90000" tIns="45000" rIns="90000" bIns="45000" anchor="t"/>
          <a:lstStyle/>
          <a:p>
            <a:pPr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5400"/>
              <a:t>Konformista</a:t>
            </a:r>
          </a:p>
        </p:txBody>
      </p:sp>
      <p:sp>
        <p:nvSpPr>
          <p:cNvPr id="10242" name="Text Box 2"/>
          <p:cNvSpPr txBox="1">
            <a:spLocks noChangeArrowheads="1"/>
          </p:cNvSpPr>
          <p:nvPr/>
        </p:nvSpPr>
        <p:spPr bwMode="auto">
          <a:xfrm>
            <a:off x="436563" y="1795463"/>
            <a:ext cx="9072562" cy="5099050"/>
          </a:xfrm>
          <a:prstGeom prst="rect">
            <a:avLst/>
          </a:prstGeom>
          <a:noFill/>
          <a:ln w="9525" cap="flat">
            <a:noFill/>
            <a:round/>
            <a:headEnd/>
            <a:tailEnd/>
          </a:ln>
          <a:effectLst/>
        </p:spPr>
        <p:txBody>
          <a:bodyPr lIns="90000" tIns="45000" rIns="90000" bIns="45000"/>
          <a:lstStyle/>
          <a:p>
            <a:pPr marL="342900" indent="-333375" hangingPunct="1">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cs-CZ" sz="3200">
                <a:solidFill>
                  <a:srgbClr val="000000"/>
                </a:solidFill>
              </a:rPr>
              <a:t>Il conformista (Bernardo Bertolucci, 1970, Itálie Francie, NSR, 115 min)</a:t>
            </a:r>
          </a:p>
          <a:p>
            <a:pPr marL="342900" indent="-333375" hangingPunct="1">
              <a:spcAft>
                <a:spcPts val="1413"/>
              </a:spcAft>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cs-CZ" sz="3200">
                <a:solidFill>
                  <a:srgbClr val="000000"/>
                </a:solidFill>
              </a:rPr>
              <a:t>Psychologicko-politické drama, jehož hrdinou je mladý intelektuál, který kolaboroval s fašistickým režimem. V maloměšťácké společnosti Itálie třicátých let se vyrovnává s prostředím a vnitřními zábranami především přizpůsobením se průměru.</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503238" y="301625"/>
            <a:ext cx="9058275" cy="1249363"/>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Thomas Wartenberg</a:t>
            </a:r>
          </a:p>
        </p:txBody>
      </p:sp>
      <p:sp>
        <p:nvSpPr>
          <p:cNvPr id="11266" name="Rectangle 2"/>
          <p:cNvSpPr>
            <a:spLocks noGrp="1" noChangeArrowheads="1"/>
          </p:cNvSpPr>
          <p:nvPr>
            <p:ph type="body" idx="1"/>
          </p:nvPr>
        </p:nvSpPr>
        <p:spPr>
          <a:xfrm>
            <a:off x="503238" y="1768475"/>
            <a:ext cx="9058275" cy="4976813"/>
          </a:xfrm>
          <a:ln/>
        </p:spPr>
        <p:txBody>
          <a:bodyPr/>
          <a:lstStyle/>
          <a:p>
            <a:pPr indent="-331788">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i="1"/>
              <a:t> Problém částečně spočívá ve skutečnosti, že film je v těchto příkladech redukován na pouhé nahrávací zařízení, a to především sluchové, jež zaznamenává filozofujícího člověka. Film sám však za toto filozofování není zodpovědný, není tím místem, na kterém k filozofování dochází. Předmětem sporu mezi obhájci a kritiky teze o kinematografické filozofii je, zda film a další audiovizuální média mohou být původním prostorem, ve kterém či skrze který je filozofie pěstěna.</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ív Office">
  <a:themeElements>
    <a:clrScheme name="Motí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ív Offic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ea typeface="Microsoft YaHei" charset="-122"/>
          </a:defRPr>
        </a:defPPr>
      </a:lstStyle>
    </a:lnDef>
  </a:objectDefaults>
  <a:extraClrSchemeLst>
    <a:extraClrScheme>
      <a:clrScheme name="Motí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ív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ív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ív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ív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ív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ív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í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34454</TotalTime>
  <Words>1841</Words>
  <Application>Microsoft Office PowerPoint</Application>
  <PresentationFormat>Vlastná</PresentationFormat>
  <Paragraphs>211</Paragraphs>
  <Slides>30</Slides>
  <Notes>30</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30</vt:i4>
      </vt:variant>
    </vt:vector>
  </HeadingPairs>
  <TitlesOfParts>
    <vt:vector size="36" baseType="lpstr">
      <vt:lpstr>Times New Roman</vt:lpstr>
      <vt:lpstr>Arial</vt:lpstr>
      <vt:lpstr>Microsoft YaHei</vt:lpstr>
      <vt:lpstr>Lucida Sans Unicode</vt:lpstr>
      <vt:lpstr>Wingdings</vt:lpstr>
      <vt:lpstr>Motív Office</vt:lpstr>
      <vt:lpstr>FILM A FILOZOFIE I. 5. 4. 2018</vt:lpstr>
      <vt:lpstr>OSNOVA</vt:lpstr>
      <vt:lpstr>Filozofie filmu</vt:lpstr>
      <vt:lpstr>Filozofie a film</vt:lpstr>
      <vt:lpstr>Filozofie a film</vt:lpstr>
      <vt:lpstr>Film a filozofie</vt:lpstr>
      <vt:lpstr>Film # Filozofie základní otázky (Thomas Wartenberg)</vt:lpstr>
      <vt:lpstr>Konformista</vt:lpstr>
      <vt:lpstr>Thomas Wartenberg</vt:lpstr>
      <vt:lpstr>Film # Filozofie základní otázky (Thomas Wartenberg)</vt:lpstr>
      <vt:lpstr>Základní otázky (filozofie)</vt:lpstr>
      <vt:lpstr>Joshua Landy o Tři billboardy kousek za Ebbingem</vt:lpstr>
      <vt:lpstr>Základní otázky (film)</vt:lpstr>
      <vt:lpstr>Jerry Goodenough o Blade Runner</vt:lpstr>
      <vt:lpstr>Snímka 15</vt:lpstr>
      <vt:lpstr>Film # Filozofie Thomas Wartenberg</vt:lpstr>
      <vt:lpstr>Sebe-reflektivita</vt:lpstr>
      <vt:lpstr>Snímka 18</vt:lpstr>
      <vt:lpstr>Film # Filozofie Thomas Wartenberg</vt:lpstr>
      <vt:lpstr>Myšlenkový experiment</vt:lpstr>
      <vt:lpstr>Putnam – Mozek v kádi</vt:lpstr>
      <vt:lpstr>Matrix</vt:lpstr>
      <vt:lpstr>Myšlenkový experiment</vt:lpstr>
      <vt:lpstr>Film # Filozofie Thomas Wartenberg</vt:lpstr>
      <vt:lpstr>Filozofování filmem Thomas Wartenberg</vt:lpstr>
      <vt:lpstr>Film # Filozofie shrnutí</vt:lpstr>
      <vt:lpstr>LITERATURA Časopisy, edice</vt:lpstr>
      <vt:lpstr>EDICE, BLOGY</vt:lpstr>
      <vt:lpstr>LITERATURA Základní antologie / úvody</vt:lpstr>
      <vt:lpstr>ATESTACE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FILM A FILOZOFIE I. 5. 4. 2018</dc:title>
  <dc:creator>Tereza Hadrava</dc:creator>
  <cp:lastModifiedBy>Nová beseda</cp:lastModifiedBy>
  <cp:revision>2</cp:revision>
  <cp:lastPrinted>1601-01-01T00:00:00Z</cp:lastPrinted>
  <dcterms:created xsi:type="dcterms:W3CDTF">2018-03-08T10:32:28Z</dcterms:created>
  <dcterms:modified xsi:type="dcterms:W3CDTF">2018-05-03T13:36:34Z</dcterms:modified>
</cp:coreProperties>
</file>