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59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45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userId="2549c5acb7c2a09c" providerId="LiveId" clId="{53EAA73E-D347-4E75-9E83-9AAC3BA33438}"/>
    <pc:docChg chg="undo custSel addSld modSld">
      <pc:chgData name="" userId="2549c5acb7c2a09c" providerId="LiveId" clId="{53EAA73E-D347-4E75-9E83-9AAC3BA33438}" dt="2018-04-26T16:40:53.193" v="940" actId="20577"/>
      <pc:docMkLst>
        <pc:docMk/>
      </pc:docMkLst>
      <pc:sldChg chg="modSp">
        <pc:chgData name="" userId="2549c5acb7c2a09c" providerId="LiveId" clId="{53EAA73E-D347-4E75-9E83-9AAC3BA33438}" dt="2018-04-26T16:30:19.421" v="77" actId="20577"/>
        <pc:sldMkLst>
          <pc:docMk/>
          <pc:sldMk cId="60600340" sldId="259"/>
        </pc:sldMkLst>
        <pc:spChg chg="mod">
          <ac:chgData name="" userId="2549c5acb7c2a09c" providerId="LiveId" clId="{53EAA73E-D347-4E75-9E83-9AAC3BA33438}" dt="2018-04-26T16:29:38.818" v="15" actId="20577"/>
          <ac:spMkLst>
            <pc:docMk/>
            <pc:sldMk cId="60600340" sldId="259"/>
            <ac:spMk id="2" creationId="{03B8555F-66D0-45F6-B300-8060324B2A7D}"/>
          </ac:spMkLst>
        </pc:spChg>
        <pc:spChg chg="mod">
          <ac:chgData name="" userId="2549c5acb7c2a09c" providerId="LiveId" clId="{53EAA73E-D347-4E75-9E83-9AAC3BA33438}" dt="2018-04-26T16:30:19.421" v="77" actId="20577"/>
          <ac:spMkLst>
            <pc:docMk/>
            <pc:sldMk cId="60600340" sldId="259"/>
            <ac:spMk id="3" creationId="{BD8A630D-2988-4103-B71F-95F44657F0ED}"/>
          </ac:spMkLst>
        </pc:spChg>
      </pc:sldChg>
      <pc:sldChg chg="modSp add">
        <pc:chgData name="" userId="2549c5acb7c2a09c" providerId="LiveId" clId="{53EAA73E-D347-4E75-9E83-9AAC3BA33438}" dt="2018-04-26T16:31:03.902" v="144" actId="5793"/>
        <pc:sldMkLst>
          <pc:docMk/>
          <pc:sldMk cId="155992811" sldId="262"/>
        </pc:sldMkLst>
        <pc:spChg chg="mod">
          <ac:chgData name="" userId="2549c5acb7c2a09c" providerId="LiveId" clId="{53EAA73E-D347-4E75-9E83-9AAC3BA33438}" dt="2018-04-26T16:30:32.881" v="123" actId="20577"/>
          <ac:spMkLst>
            <pc:docMk/>
            <pc:sldMk cId="155992811" sldId="262"/>
            <ac:spMk id="2" creationId="{7A95A5B2-E0CE-4247-95C8-590487B34F14}"/>
          </ac:spMkLst>
        </pc:spChg>
        <pc:spChg chg="mod">
          <ac:chgData name="" userId="2549c5acb7c2a09c" providerId="LiveId" clId="{53EAA73E-D347-4E75-9E83-9AAC3BA33438}" dt="2018-04-26T16:31:03.902" v="144" actId="5793"/>
          <ac:spMkLst>
            <pc:docMk/>
            <pc:sldMk cId="155992811" sldId="262"/>
            <ac:spMk id="3" creationId="{CE7BC751-BF6D-4EFF-A453-130C5EA327B9}"/>
          </ac:spMkLst>
        </pc:spChg>
      </pc:sldChg>
      <pc:sldChg chg="addSp delSp modSp add">
        <pc:chgData name="" userId="2549c5acb7c2a09c" providerId="LiveId" clId="{53EAA73E-D347-4E75-9E83-9AAC3BA33438}" dt="2018-04-26T16:37:40.026" v="473" actId="20577"/>
        <pc:sldMkLst>
          <pc:docMk/>
          <pc:sldMk cId="3604981591" sldId="263"/>
        </pc:sldMkLst>
        <pc:spChg chg="mod">
          <ac:chgData name="" userId="2549c5acb7c2a09c" providerId="LiveId" clId="{53EAA73E-D347-4E75-9E83-9AAC3BA33438}" dt="2018-04-26T16:31:25.657" v="157" actId="20577"/>
          <ac:spMkLst>
            <pc:docMk/>
            <pc:sldMk cId="3604981591" sldId="263"/>
            <ac:spMk id="2" creationId="{6C0725F2-86F0-4715-8468-421E611364E1}"/>
          </ac:spMkLst>
        </pc:spChg>
        <pc:spChg chg="add del mod">
          <ac:chgData name="" userId="2549c5acb7c2a09c" providerId="LiveId" clId="{53EAA73E-D347-4E75-9E83-9AAC3BA33438}" dt="2018-04-26T16:37:40.026" v="473" actId="20577"/>
          <ac:spMkLst>
            <pc:docMk/>
            <pc:sldMk cId="3604981591" sldId="263"/>
            <ac:spMk id="3" creationId="{9F5E98E7-D54B-4C89-9AAB-7B4FCAC3F494}"/>
          </ac:spMkLst>
        </pc:spChg>
        <pc:graphicFrameChg chg="add del mod modGraphic">
          <ac:chgData name="" userId="2549c5acb7c2a09c" providerId="LiveId" clId="{53EAA73E-D347-4E75-9E83-9AAC3BA33438}" dt="2018-04-26T16:34:10.845" v="167"/>
          <ac:graphicFrameMkLst>
            <pc:docMk/>
            <pc:sldMk cId="3604981591" sldId="263"/>
            <ac:graphicFrameMk id="4" creationId="{22C01274-CFC7-4BD1-AF95-D9FE31093E9B}"/>
          </ac:graphicFrameMkLst>
        </pc:graphicFrameChg>
      </pc:sldChg>
      <pc:sldChg chg="modSp add">
        <pc:chgData name="" userId="2549c5acb7c2a09c" providerId="LiveId" clId="{53EAA73E-D347-4E75-9E83-9AAC3BA33438}" dt="2018-04-26T16:40:53.193" v="940" actId="20577"/>
        <pc:sldMkLst>
          <pc:docMk/>
          <pc:sldMk cId="1649803129" sldId="264"/>
        </pc:sldMkLst>
        <pc:spChg chg="mod">
          <ac:chgData name="" userId="2549c5acb7c2a09c" providerId="LiveId" clId="{53EAA73E-D347-4E75-9E83-9AAC3BA33438}" dt="2018-04-26T16:37:52.890" v="485" actId="20577"/>
          <ac:spMkLst>
            <pc:docMk/>
            <pc:sldMk cId="1649803129" sldId="264"/>
            <ac:spMk id="2" creationId="{05F34A90-AD1C-4EED-98A6-DB7F6E4CDB6B}"/>
          </ac:spMkLst>
        </pc:spChg>
        <pc:spChg chg="mod">
          <ac:chgData name="" userId="2549c5acb7c2a09c" providerId="LiveId" clId="{53EAA73E-D347-4E75-9E83-9AAC3BA33438}" dt="2018-04-26T16:40:53.193" v="940" actId="20577"/>
          <ac:spMkLst>
            <pc:docMk/>
            <pc:sldMk cId="1649803129" sldId="264"/>
            <ac:spMk id="3" creationId="{AA94CE4F-EC15-4FD3-A414-1771FBF2FD3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4/26/2018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F529D2B-1535-448C-84B5-6E696203C44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Repenser l’économie, c’est capital !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84041A5-7CF4-471A-8826-6EB6DC08C34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1565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5EE15BE-DFEF-4DF2-98AA-0CCF14C0DD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Discussion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D764AF2-0239-4C25-AC18-13347DF4F4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/>
              <a:t>Qu’est-ce que l’économie ?</a:t>
            </a:r>
          </a:p>
          <a:p>
            <a:r>
              <a:rPr lang="fr-FR" dirty="0"/>
              <a:t>Êtes-vous intéressé(e) par l’économie ? Lisez-vous des articles sur ce sujet ?</a:t>
            </a:r>
          </a:p>
          <a:p>
            <a:r>
              <a:rPr lang="fr-FR" dirty="0"/>
              <a:t>L’économie est-ce important ? A quel point ?</a:t>
            </a:r>
          </a:p>
          <a:p>
            <a:r>
              <a:rPr lang="fr-FR" dirty="0"/>
              <a:t>En quoi l’économie a-t-elle des effets sur la société ?</a:t>
            </a:r>
          </a:p>
          <a:p>
            <a:r>
              <a:rPr lang="fr-FR" dirty="0"/>
              <a:t>Pensez-vous que l’économie est une bonne matière à étudier ?</a:t>
            </a:r>
          </a:p>
          <a:p>
            <a:r>
              <a:rPr lang="fr-FR" dirty="0"/>
              <a:t>Quelle est la situation économique de votre pays ? </a:t>
            </a:r>
          </a:p>
          <a:p>
            <a:r>
              <a:rPr lang="fr-FR" dirty="0"/>
              <a:t> Quels sont les problèmes économiques les plus graves dans votre pays ? Et dans le monde ?</a:t>
            </a:r>
          </a:p>
          <a:p>
            <a:r>
              <a:rPr lang="fr-FR" dirty="0"/>
              <a:t>En quoi l’économie capitaliste est-elle différente de l’économie communiste ?</a:t>
            </a:r>
          </a:p>
          <a:p>
            <a:r>
              <a:rPr lang="fr-FR" dirty="0"/>
              <a:t>Pensez-vous que l’économie est la chose essentielle à laquelle les gens pensent avant une élection ?</a:t>
            </a:r>
          </a:p>
          <a:p>
            <a:r>
              <a:rPr lang="fr-FR" dirty="0"/>
              <a:t>A votre avis, les aides et sanctions économiques sont-elles efficaces ?</a:t>
            </a:r>
          </a:p>
        </p:txBody>
      </p:sp>
    </p:spTree>
    <p:extLst>
      <p:ext uri="{BB962C8B-B14F-4D97-AF65-F5344CB8AC3E}">
        <p14:creationId xmlns:p14="http://schemas.microsoft.com/office/powerpoint/2010/main" val="25038013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7203C03-8F05-44DC-AA95-23A94CE63D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Livre p 98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2631B66-A893-4FEB-822A-0D47A38CF4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Lisez le titre et regardez l’image : Qui est sur la photo (nom, profession) ? De quoi va parler l’article ?</a:t>
            </a:r>
          </a:p>
          <a:p>
            <a:endParaRPr lang="fr-FR" dirty="0"/>
          </a:p>
          <a:p>
            <a:r>
              <a:rPr lang="fr-FR" dirty="0"/>
              <a:t>Lisez l’article et vérifiez vos hypothèses</a:t>
            </a:r>
          </a:p>
        </p:txBody>
      </p:sp>
    </p:spTree>
    <p:extLst>
      <p:ext uri="{BB962C8B-B14F-4D97-AF65-F5344CB8AC3E}">
        <p14:creationId xmlns:p14="http://schemas.microsoft.com/office/powerpoint/2010/main" val="19627064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DC63DF2-2B98-416A-8AE5-0646E9C4B1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Lisez l’article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63E470-27C9-4A40-9091-44D56D6D6E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Répondez aux questions : b- c (2. </a:t>
            </a:r>
            <a:r>
              <a:rPr lang="fr-FR" dirty="0" err="1"/>
              <a:t>Posez-vous</a:t>
            </a:r>
            <a:r>
              <a:rPr lang="fr-FR" dirty="0"/>
              <a:t> les bonnes questions !)</a:t>
            </a:r>
          </a:p>
          <a:p>
            <a:r>
              <a:rPr lang="fr-FR" dirty="0"/>
              <a:t>Résumez chaque paragraphe</a:t>
            </a:r>
          </a:p>
        </p:txBody>
      </p:sp>
    </p:spTree>
    <p:extLst>
      <p:ext uri="{BB962C8B-B14F-4D97-AF65-F5344CB8AC3E}">
        <p14:creationId xmlns:p14="http://schemas.microsoft.com/office/powerpoint/2010/main" val="39762665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EDAB3DA-6086-4DD4-AFA2-7A2DE44D1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Vocabulaire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B67AFD6-1EEC-4F8C-8259-FB3927C4B7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Exercice 3 (explorez le lexique)</a:t>
            </a:r>
          </a:p>
        </p:txBody>
      </p:sp>
    </p:spTree>
    <p:extLst>
      <p:ext uri="{BB962C8B-B14F-4D97-AF65-F5344CB8AC3E}">
        <p14:creationId xmlns:p14="http://schemas.microsoft.com/office/powerpoint/2010/main" val="36444662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3B8555F-66D0-45F6-B300-8060324B2A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L’équité compte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D8A630D-2988-4103-B71F-95F44657F0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Regardez la vidéo et répondez aux questions :</a:t>
            </a:r>
          </a:p>
          <a:p>
            <a:pPr marL="0" indent="0">
              <a:buNone/>
            </a:pPr>
            <a:r>
              <a:rPr lang="fr-FR" dirty="0"/>
              <a:t>1. De quel type de document s’agit-il ?</a:t>
            </a:r>
          </a:p>
          <a:p>
            <a:pPr marL="0" indent="0">
              <a:buNone/>
            </a:pPr>
            <a:r>
              <a:rPr lang="fr-FR" dirty="0"/>
              <a:t>2. Quel est le thème du document ?</a:t>
            </a:r>
          </a:p>
          <a:p>
            <a:pPr marL="0" indent="0">
              <a:buNone/>
            </a:pPr>
            <a:r>
              <a:rPr lang="fr-FR" dirty="0"/>
              <a:t>3. A votre avis, à qui s’adresse-t-il?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06003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A95A5B2-E0CE-4247-95C8-590487B34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Regardez à nouveau et répondez aux questions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E7BC751-BF6D-4EFF-A453-130C5EA327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Décrivez la vidéo</a:t>
            </a:r>
          </a:p>
          <a:p>
            <a:r>
              <a:rPr lang="fr-FR" dirty="0"/>
              <a:t>De quels produits parle-t-on dans la vidéo ?</a:t>
            </a:r>
          </a:p>
          <a:p>
            <a:r>
              <a:rPr lang="fr-FR" dirty="0"/>
              <a:t>De quelles personnes ?</a:t>
            </a:r>
          </a:p>
          <a:p>
            <a:r>
              <a:rPr lang="fr-FR" dirty="0"/>
              <a:t>Quelle différence y a-t-il entre le début de la vidéo et la fin de la vidéo ?</a:t>
            </a:r>
          </a:p>
          <a:p>
            <a:r>
              <a:rPr lang="fr-FR" dirty="0"/>
              <a:t>La fin de la vidéo montre une situation de commerce équitable. Donnez donc une définition du « commerce équitable »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59928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C0725F2-86F0-4715-8468-421E611364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Vocabulaire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F5E98E7-D54B-4C89-9AAB-7B4FCAC3F4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Associez les mots aux définitions</a:t>
            </a:r>
          </a:p>
          <a:p>
            <a:r>
              <a:rPr lang="fr-FR" dirty="0"/>
              <a:t>Mots : trimer (</a:t>
            </a:r>
            <a:r>
              <a:rPr lang="fr-FR" dirty="0" err="1"/>
              <a:t>fam</a:t>
            </a:r>
            <a:r>
              <a:rPr lang="fr-FR" dirty="0"/>
              <a:t>.) – toucher du fric (</a:t>
            </a:r>
            <a:r>
              <a:rPr lang="fr-FR" dirty="0" err="1"/>
              <a:t>fam</a:t>
            </a:r>
            <a:r>
              <a:rPr lang="fr-FR" dirty="0"/>
              <a:t>.) – calé (</a:t>
            </a:r>
            <a:r>
              <a:rPr lang="fr-FR" dirty="0" err="1"/>
              <a:t>fam</a:t>
            </a:r>
            <a:r>
              <a:rPr lang="fr-FR" dirty="0"/>
              <a:t>.) – s’embêter (</a:t>
            </a:r>
            <a:r>
              <a:rPr lang="fr-FR" dirty="0" err="1"/>
              <a:t>fam</a:t>
            </a:r>
            <a:r>
              <a:rPr lang="fr-FR" dirty="0"/>
              <a:t>.) – une récolte – une valeur ajoutée –l’équité</a:t>
            </a:r>
          </a:p>
          <a:p>
            <a:r>
              <a:rPr lang="fr-FR" dirty="0"/>
              <a:t>Définition : Les produits agricoles que l’on recueille – travailler dur – gagner de l’argent - La justice naturelle basée sur les droits de chacun - La mesure de la richesse créée par une entreprise – se créer des difficultés – qui connaît beaucoup de choses sur un sujet</a:t>
            </a:r>
          </a:p>
        </p:txBody>
      </p:sp>
    </p:spTree>
    <p:extLst>
      <p:ext uri="{BB962C8B-B14F-4D97-AF65-F5344CB8AC3E}">
        <p14:creationId xmlns:p14="http://schemas.microsoft.com/office/powerpoint/2010/main" val="36049815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5F34A90-AD1C-4EED-98A6-DB7F6E4CD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Discussion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A94CE4F-EC15-4FD3-A414-1771FBF2FD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Que pensez-vous du commerce équitable ? Cela existe-t-il chez vous ?</a:t>
            </a:r>
          </a:p>
          <a:p>
            <a:r>
              <a:rPr lang="fr-FR" dirty="0"/>
              <a:t>Achetez-vous des produits du commerce équitable ? Pourquoi ?</a:t>
            </a:r>
          </a:p>
          <a:p>
            <a:r>
              <a:rPr lang="fr-FR" dirty="0"/>
              <a:t>Quels produits du commerce équitable sont généralement exportés ?</a:t>
            </a:r>
          </a:p>
          <a:p>
            <a:r>
              <a:rPr lang="fr-FR" dirty="0"/>
              <a:t>Quels sont les avantages et inconvénients des produits équitables, à votre avis ?</a:t>
            </a:r>
          </a:p>
          <a:p>
            <a:r>
              <a:rPr lang="fr-FR" dirty="0"/>
              <a:t>Vous achetez des produits d’une marque (et achetez toujours ces produits-là) mais un jour, vous apprenez que cette entreprise fait travailler des enfants. En toute honnêteté, continueriez-vous à acheter </a:t>
            </a:r>
            <a:r>
              <a:rPr lang="fr-FR"/>
              <a:t>cette marque ?</a:t>
            </a:r>
            <a:endParaRPr lang="fr-FR" dirty="0"/>
          </a:p>
          <a:p>
            <a:r>
              <a:rPr lang="fr-FR" dirty="0"/>
              <a:t>Pensez-vous que les médias de masse et la société influencent le consumérisme, notamment chez les adolescents ?</a:t>
            </a:r>
          </a:p>
        </p:txBody>
      </p:sp>
    </p:spTree>
    <p:extLst>
      <p:ext uri="{BB962C8B-B14F-4D97-AF65-F5344CB8AC3E}">
        <p14:creationId xmlns:p14="http://schemas.microsoft.com/office/powerpoint/2010/main" val="164980312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50</TotalTime>
  <Words>307</Words>
  <Application>Microsoft Office PowerPoint</Application>
  <PresentationFormat>Grand écran</PresentationFormat>
  <Paragraphs>43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3" baseType="lpstr">
      <vt:lpstr>Arial</vt:lpstr>
      <vt:lpstr>Trebuchet MS</vt:lpstr>
      <vt:lpstr>Wingdings 3</vt:lpstr>
      <vt:lpstr>Facette</vt:lpstr>
      <vt:lpstr>Repenser l’économie, c’est capital !</vt:lpstr>
      <vt:lpstr>Discussion</vt:lpstr>
      <vt:lpstr>Livre p 98</vt:lpstr>
      <vt:lpstr>Lisez l’article</vt:lpstr>
      <vt:lpstr>Vocabulaire</vt:lpstr>
      <vt:lpstr>L’équité compte</vt:lpstr>
      <vt:lpstr>Regardez à nouveau et répondez aux questions</vt:lpstr>
      <vt:lpstr>Vocabulaire</vt:lpstr>
      <vt:lpstr>Discussion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Repenser l’économie, c’est capital !</dc:title>
  <dc:creator>stephanie dufond</dc:creator>
  <cp:lastModifiedBy>stephanie dufond</cp:lastModifiedBy>
  <cp:revision>3</cp:revision>
  <dcterms:created xsi:type="dcterms:W3CDTF">2018-04-26T15:50:25Z</dcterms:created>
  <dcterms:modified xsi:type="dcterms:W3CDTF">2018-04-26T16:40:55Z</dcterms:modified>
</cp:coreProperties>
</file>