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83" autoAdjust="0"/>
  </p:normalViewPr>
  <p:slideViewPr>
    <p:cSldViewPr>
      <p:cViewPr varScale="1">
        <p:scale>
          <a:sx n="60" d="100"/>
          <a:sy n="6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4EDA8-3BDB-42CC-9FF1-6F8651091CE5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C001-B655-422E-A52F-57B72D5EC8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75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67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05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7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85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56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39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52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15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76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6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2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68732-DEAB-4AE5-A374-7C531ED9CF8E}" type="datetimeFigureOut">
              <a:rPr lang="cs-CZ" smtClean="0"/>
              <a:t>16.3.2018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CF12A-23EB-41EB-8FD3-FD614F5F80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49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37B64B7-563D-4EF8-90F7-AEFD51D0A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endParaRPr lang="fr-FR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fr-F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caractéristiques distributionnelles et les fréquences d’utilisation des sons</a:t>
            </a:r>
          </a:p>
        </p:txBody>
      </p:sp>
    </p:spTree>
    <p:extLst>
      <p:ext uri="{BB962C8B-B14F-4D97-AF65-F5344CB8AC3E}">
        <p14:creationId xmlns:p14="http://schemas.microsoft.com/office/powerpoint/2010/main" val="1313510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0D03DEA-FE59-4BAA-B542-46FA97900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Principes de l’API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C0B1ADE-EBB0-4054-964E-C0EC0A27E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principe de l’API est qu’à chaque lettre correspond un seul son et inversement.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graphie des langues ne reproduit pas la prononciation très souvent, et une lettre peut se prononcer de plusieurs façons, par exemple en français la lettre t se prononce [t] dans été, /s/ dans direction et ne se prononce pas dans départ.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L’API, par l’équivalence une lettre = un son, répond à un principe de simplicité, contrairement à la graphie usuelle des langues.</a:t>
            </a:r>
          </a:p>
        </p:txBody>
      </p:sp>
    </p:spTree>
    <p:extLst>
      <p:ext uri="{BB962C8B-B14F-4D97-AF65-F5344CB8AC3E}">
        <p14:creationId xmlns:p14="http://schemas.microsoft.com/office/powerpoint/2010/main" val="2668642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0130235-7708-46CE-B46C-BF4C2AB4C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Principes de transcription de l’API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3958D227-294B-4B07-BE54-D4647AE29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 l’API transcrit la langue orale, on ne représentera pas un espace entre les mots comme à l’écrit: à l’oral, les mots sont regroupés.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transcription respecte donc le rythme naturel, l’intonation, etc., de la langue orale.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Lorsqu’on vous demande de transcrire un texte avec l’API, souvent, il n’y a pas une seule solution; toutes les variantes de bon sens peuvent être admises. </a:t>
            </a:r>
          </a:p>
        </p:txBody>
      </p:sp>
    </p:spTree>
    <p:extLst>
      <p:ext uri="{BB962C8B-B14F-4D97-AF65-F5344CB8AC3E}">
        <p14:creationId xmlns:p14="http://schemas.microsoft.com/office/powerpoint/2010/main" val="174261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0CD5C91-B214-49B4-80F2-EC46122A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Principes de transcription de l’API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E031A6D-789C-4BBA-B518-91B798EA9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48671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signes de ponctuation sont remplacés par d’autres codes.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barre verticale (|) marque une pause de la voix, représentée dans un texte par la virgule, deux barres verticales (||) marquent une pause plus longue, représentée à l’écrit par le point-virgule, et trois barres verticales (|||) marquent une pause encore plus longue, comme le point.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points d’interrogation, d’exclamation, etc. sont représentés autrement que dans la graphie courante. On utilise généralement une flèche vers le haut (        )   pour le point d’interrogation (intonation montante), une flèche vers le bas  (     ) pour le point et le point d’exclamation (intonation descendante). 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liaisons n’ont pas de signe particulier mais doivent être transcrites chaque fois qu’elles sont obligatoires. 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="" xmlns:a16="http://schemas.microsoft.com/office/drawing/2014/main" id="{4CE7AEC5-6289-4CC5-81C5-C049D909FFFE}"/>
              </a:ext>
            </a:extLst>
          </p:cNvPr>
          <p:cNvCxnSpPr/>
          <p:nvPr/>
        </p:nvCxnSpPr>
        <p:spPr>
          <a:xfrm flipV="1">
            <a:off x="5675243" y="4139370"/>
            <a:ext cx="208722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="" xmlns:a16="http://schemas.microsoft.com/office/drawing/2014/main" id="{85222294-15A6-4D95-B231-572B64BAEE7D}"/>
              </a:ext>
            </a:extLst>
          </p:cNvPr>
          <p:cNvCxnSpPr>
            <a:cxnSpLocks/>
          </p:cNvCxnSpPr>
          <p:nvPr/>
        </p:nvCxnSpPr>
        <p:spPr>
          <a:xfrm>
            <a:off x="4753388" y="4485131"/>
            <a:ext cx="243509" cy="317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012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0EC9372-2B3F-42F7-A925-D418B10C3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transcription des voyelles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3B8DB2C-89EF-4127-A699-72224A2343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voyelles orales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[ɑ]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[e]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[ɛ]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[ə]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[œ]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[ø]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D21BD80B-FB1E-4E79-8A4B-1603B93C24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[ɔ]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rgue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[u]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[y]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pPr marL="0" indent="0">
              <a:buNone/>
            </a:pP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voyelles nasales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[ɑ̃]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[ɛ̃]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[œ̃]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[ɔ̃]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485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2CFD48C-E932-440D-8DAC-0B36219E7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transcription des consonnes. Les consonnes orales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C77A634-B210-4594-B1AB-952D850787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[p]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[b]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oire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[f]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leur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[v]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ille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[k]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="" xmlns:a16="http://schemas.microsoft.com/office/drawing/2014/main" id="{D9B44403-7EC0-4C01-B6B1-97886A2EFB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[g]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[s]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[z]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èbre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[ʃ]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ocolat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[ʒ]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ournal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[ʁ]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ousse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[l]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oup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616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11C9473-1FB6-4FD9-97A5-813CE5C7E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consonnes nasales et les semi-consonnes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EF5C50E-156D-46B7-84DD-3D3C006C57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consonnes nasales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[m]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[n] comme dans 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[ɲ] comme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gn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eau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[ŋ] come dans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parki</a:t>
            </a:r>
            <a:r>
              <a:rPr lang="fr-F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3A451520-ACEB-417E-9C17-48FCEE970E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nl-N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semi-</a:t>
            </a:r>
            <a:r>
              <a:rPr lang="nl-NL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consonnes</a:t>
            </a:r>
            <a:endParaRPr lang="nl-NL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[j] comme dans </a:t>
            </a:r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nl-N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[w] comme dans </a:t>
            </a:r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nl-N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</a:t>
            </a:r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pPr algn="just"/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[ɥ] comme dans </a:t>
            </a:r>
            <a:r>
              <a:rPr lang="nl-N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</a:t>
            </a:r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64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F3BB250-10C0-47C2-97CB-3AA3BBADE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Quelques remarques générales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0D5672D-9A7C-4A6F-B3C4-8F18E44A2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L’inventaire des systèmes phonétiques des langues du monde révèle que les langues ont en moyenne 32 phonèmes.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langue qui a le plus petit nombre de phonèmes est le hawaïen, avec 12 phonèmes.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langue qui a le plus grand nombre de phonèmes est le !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(parlé en Angola, Namibie, Botswana et Afrique du sud), avec 141 phonèmes. </a:t>
            </a:r>
          </a:p>
        </p:txBody>
      </p:sp>
    </p:spTree>
    <p:extLst>
      <p:ext uri="{BB962C8B-B14F-4D97-AF65-F5344CB8AC3E}">
        <p14:creationId xmlns:p14="http://schemas.microsoft.com/office/powerpoint/2010/main" val="1975657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E6B09EA-F5DA-42C0-B389-7A5C06B93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Quelques remarques générales (d’après Nathalie Vallée, Louis-Jean Boë et Muriel Stefanuto)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200050B-4A0A-4705-A8D7-5E39CA700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Le nombre de consonnes moyen par langue est de 22. Le minimum est de 6 consonnes pour le rotokas (langue indo-pacifique, 11 phonèmes) et le maximum de 95 (dont 48 clicks) pour le !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(famille khoisan, 141 phonèmes).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Chaque langue possède plus de consonnes que de voyelles (à 2 exceptions près : le pawaian (famille austro-thaï) avec 12 voyelles et 10 consonnes ; et l’apinaye (famille sud-amérindienne, groupe macro-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17 voyelles et 13 consonnes).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15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586B35C-15E5-4EE7-A33E-900BEE4F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Quelques remarques générales (d’après Nathalie Vallée, Louis-Jean Boë et Muriel Stefanuto)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4114C76A-6B41-4F0C-A500-853873C6A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Les systèmes vocaliques recrutent 3 à 28 phonèmes mais deux tiers d’entre eux ont entre 5 et 7 voyelles. La comparaison des systèmes les plus fréquents met en évidence un ordre d’apparition des voyelles dans les systèmes. Les 3 « vedettes » /ιαυ/ sont présentes dans 97% des langues. S’y ajoute la voyelle antérieure /ˈeˈ/ dans le système à 4 le mieux représenté. Le système à 5 /iˈeˈaˈoˈu/ est de loin le plus « populaire » dans les langues du monde. C’est le cas dans 3 des 4 grands groupes linguistiques (eurasien, américain, australien), alors que c’est le système périphérique à 7 /i e ɛ a ɔ o u/ qui est majoritaire en Afrique. »</a:t>
            </a:r>
          </a:p>
        </p:txBody>
      </p:sp>
    </p:spTree>
    <p:extLst>
      <p:ext uri="{BB962C8B-B14F-4D97-AF65-F5344CB8AC3E}">
        <p14:creationId xmlns:p14="http://schemas.microsoft.com/office/powerpoint/2010/main" val="209504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A644E1C-1C69-4256-8FEE-D6552046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cas du français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79B2DE1-170A-44AB-8C56-6B2AA92BB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statistiques ont montré que, en français, dans le discours, la proportion des voyelles et des consonnes est à peu près équilibrée.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 un rapport qui est d’environ 3 voyelles pour 4 consonnes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 n’est pas le cas pour toutes les langues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langues vocaliques paraissent plus harmonieuses que les langues consonantiques sur le plan phonostylistique.</a:t>
            </a:r>
          </a:p>
        </p:txBody>
      </p:sp>
    </p:spTree>
    <p:extLst>
      <p:ext uri="{BB962C8B-B14F-4D97-AF65-F5344CB8AC3E}">
        <p14:creationId xmlns:p14="http://schemas.microsoft.com/office/powerpoint/2010/main" val="3223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00740C5-C71A-4993-B74E-EF45DD0D4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Fréquence d’occurrence des sons dans le discours en français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FD4ED8C-5AEC-44ED-8CEF-25C046905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peut noter que: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voyelles [E] (ouvert ou fermé), [a] et [i] représentent 1 son sur 4 en français.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son sur 5 est une consonne sourde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son sur 7 est une articulation nasale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son sur 8 est [R] ou [l]</a:t>
            </a:r>
          </a:p>
        </p:txBody>
      </p:sp>
    </p:spTree>
    <p:extLst>
      <p:ext uri="{BB962C8B-B14F-4D97-AF65-F5344CB8AC3E}">
        <p14:creationId xmlns:p14="http://schemas.microsoft.com/office/powerpoint/2010/main" val="4205226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311D418-6E3C-4E80-904F-303F53107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Fréquence d'occurrence des sons dans le discours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4108CC95-7222-4EBB-BDF9-AD240C33D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1479"/>
            <a:ext cx="7886700" cy="4785485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Consonnes : /R/ (7,25%), /s/ (6%), /l/ (5,63%), /t/ (5,33%), /k/ (4,06%), /d/ (4,03%), /m/ (3,84%), /p/ (3,71%), /n/ (3,09%), /v/ (2,75%), /j/ (2%), /ʒ/ (1,66%), /z/ (1,53%), /f/ (1,4%), /w/ (1,4%), /b/ (1,31%), /ʃ/ (0,53%), /ɥ/ (0,51%), /g/ (0,47%) : Total = 56,55%</a:t>
            </a:r>
          </a:p>
          <a:p>
            <a:pPr algn="just">
              <a:lnSpc>
                <a:spcPct val="150000"/>
              </a:lnSpc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Voyelles : /E/ (/e/+/ɛ/) (10,6%), /a/ (8,55%), /i/ 5,12%, /Œ/ (/ø /+/œ/) (4,31%), /O/ (/o/+/ɔ/) (3,36%), /ɑ̃/ (3,09%, /u/ (2,43%), /ɔ̃/ (2,25%), /y/ (1,9%), /ɛ̃/ (1,84%) : Total 43,45%.</a:t>
            </a:r>
          </a:p>
        </p:txBody>
      </p:sp>
    </p:spTree>
    <p:extLst>
      <p:ext uri="{BB962C8B-B14F-4D97-AF65-F5344CB8AC3E}">
        <p14:creationId xmlns:p14="http://schemas.microsoft.com/office/powerpoint/2010/main" val="279411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5C52EB6-CAFE-4233-8510-4C6B75DCB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L’Alphabet phonétique international</a:t>
            </a:r>
          </a:p>
        </p:txBody>
      </p:sp>
    </p:spTree>
    <p:extLst>
      <p:ext uri="{BB962C8B-B14F-4D97-AF65-F5344CB8AC3E}">
        <p14:creationId xmlns:p14="http://schemas.microsoft.com/office/powerpoint/2010/main" val="3671968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F7BF7C0-5E85-441D-8455-ABD44BA4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Qu’est-ce que l’Alphabet phonétique international? (API)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9610F1E-F37F-4D4D-9D1D-0299D3F1C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L’API est un alphabet phonétique qui a été créé pour pouvoir transcrire l’ensemble des sons présents dans les langues du monde.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L’API a été créé pour la première fois en 1888, dans le cadre de l’Association de phonétique internationale et sous la direction de Paul Passy, et il a été revu pour la dernière fois en 2005.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compte 107 lettres, 52 signes diacritiques et 4 caractères de prosodie. 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but est de transcrire la langue orale, pas écrite.</a:t>
            </a:r>
          </a:p>
        </p:txBody>
      </p:sp>
    </p:spTree>
    <p:extLst>
      <p:ext uri="{BB962C8B-B14F-4D97-AF65-F5344CB8AC3E}">
        <p14:creationId xmlns:p14="http://schemas.microsoft.com/office/powerpoint/2010/main" val="22936326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1048</Words>
  <Application>Microsoft Office PowerPoint</Application>
  <PresentationFormat>Předvádění na obrazovce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Prezentace aplikace PowerPoint</vt:lpstr>
      <vt:lpstr>Quelques remarques générales</vt:lpstr>
      <vt:lpstr>Quelques remarques générales (d’après Nathalie Vallée, Louis-Jean Boë et Muriel Stefanuto)</vt:lpstr>
      <vt:lpstr>Quelques remarques générales (d’après Nathalie Vallée, Louis-Jean Boë et Muriel Stefanuto)</vt:lpstr>
      <vt:lpstr>Le cas du français</vt:lpstr>
      <vt:lpstr>Fréquence d’occurrence des sons dans le discours en français</vt:lpstr>
      <vt:lpstr>Fréquence d'occurrence des sons dans le discours </vt:lpstr>
      <vt:lpstr>Prezentace aplikace PowerPoint</vt:lpstr>
      <vt:lpstr>Qu’est-ce que l’Alphabet phonétique international? (API) </vt:lpstr>
      <vt:lpstr>Principes de l’API</vt:lpstr>
      <vt:lpstr>Principes de transcription de l’API</vt:lpstr>
      <vt:lpstr>Principes de transcription de l’API</vt:lpstr>
      <vt:lpstr>La transcription des voyelles</vt:lpstr>
      <vt:lpstr>La transcription des consonnes. Les consonnes orales</vt:lpstr>
      <vt:lpstr>Les consonnes nasales et les semi-consonnes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Samuel</dc:creator>
  <cp:lastModifiedBy>Samuel</cp:lastModifiedBy>
  <cp:revision>1</cp:revision>
  <dcterms:created xsi:type="dcterms:W3CDTF">2018-03-16T12:21:30Z</dcterms:created>
  <dcterms:modified xsi:type="dcterms:W3CDTF">2018-03-16T12:26:01Z</dcterms:modified>
</cp:coreProperties>
</file>