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DA6C3-7FAC-4974-BCB0-3468DB0B142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A0C93-D55A-41F2-A748-925AD230FD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392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28B4-3C2A-4FDF-8226-B30C9D2A3623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396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64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798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313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00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14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256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096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78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416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104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001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B5E0F-4EB8-412C-98B3-2541A4556BF7}" type="datetimeFigureOut">
              <a:rPr lang="sk-SK" smtClean="0"/>
              <a:t>9. 3. 2018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7D047-20C7-4052-80A9-7341786E73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253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Ljx8j3K6oc&amp;t=11s" TargetMode="External"/><Relationship Id="rId2" Type="http://schemas.openxmlformats.org/officeDocument/2006/relationships/hyperlink" Target="http://www.dailymotion.com/video/x9tjoe_stelarc-the-man-with-three-ears_cre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FizqMmlOQ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HC5pGI9B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TOGhVmye-A" TargetMode="External"/><Relationship Id="rId2" Type="http://schemas.openxmlformats.org/officeDocument/2006/relationships/hyperlink" Target="http://stelarc.org/video/?catID=20258&amp;type=Performan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dBFx1EYGU" TargetMode="External"/><Relationship Id="rId2" Type="http://schemas.openxmlformats.org/officeDocument/2006/relationships/hyperlink" Target="https://www.youtube.com/watch?v=k1AhxTbMdF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D7fhxlw9x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2bExqhhWRI" TargetMode="External"/><Relationship Id="rId2" Type="http://schemas.openxmlformats.org/officeDocument/2006/relationships/hyperlink" Target="https://www.youtube.com/watch?v=tOp1DX4De0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rVlhMGQgDkY" TargetMode="External"/><Relationship Id="rId5" Type="http://schemas.openxmlformats.org/officeDocument/2006/relationships/hyperlink" Target="http://www.theverge.com/circuitbreaker/2017/2/9/14563036/bipedal-two-legged-robot-cassie-agility-robotics" TargetMode="External"/><Relationship Id="rId4" Type="http://schemas.openxmlformats.org/officeDocument/2006/relationships/hyperlink" Target="http://www.youtube.com/watch?v=VXJZVZFRFJ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vfVznGU2CE" TargetMode="External"/><Relationship Id="rId2" Type="http://schemas.openxmlformats.org/officeDocument/2006/relationships/hyperlink" Target="https://www.youtube.com/watch?v=WijMCSfX0R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1HbBqZrp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8KRZX5KL4fA&amp;t=40s" TargetMode="External"/><Relationship Id="rId4" Type="http://schemas.openxmlformats.org/officeDocument/2006/relationships/hyperlink" Target="https://www.youtube.com/watch?v=9ctvilK76u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gZailwFOGg" TargetMode="External"/><Relationship Id="rId2" Type="http://schemas.openxmlformats.org/officeDocument/2006/relationships/hyperlink" Target="https://www.youtube.com/watch?v=gbyy5vSg8w8&amp;t=24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438400" y="332656"/>
            <a:ext cx="7772400" cy="60229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sk-SK" sz="5100" b="1" cap="all" dirty="0"/>
              <a:t>STELARC</a:t>
            </a:r>
          </a:p>
          <a:p>
            <a:r>
              <a:rPr lang="sk-SK" sz="4400" b="1" dirty="0"/>
              <a:t>Robotické umenie a </a:t>
            </a:r>
            <a:r>
              <a:rPr lang="sk-SK" sz="4400" b="1" dirty="0" err="1"/>
              <a:t>performance</a:t>
            </a:r>
            <a:endParaRPr lang="sk-SK" sz="4400" dirty="0"/>
          </a:p>
          <a:p>
            <a:r>
              <a:rPr lang="sk-SK" dirty="0" smtClean="0"/>
              <a:t> </a:t>
            </a:r>
          </a:p>
          <a:p>
            <a:r>
              <a:rPr lang="sk-SK" dirty="0" err="1" smtClean="0"/>
              <a:t>Stelarc</a:t>
            </a:r>
            <a:r>
              <a:rPr lang="sk-SK" dirty="0" smtClean="0"/>
              <a:t>: </a:t>
            </a:r>
            <a:r>
              <a:rPr lang="sk-SK" dirty="0" err="1" smtClean="0"/>
              <a:t>The</a:t>
            </a:r>
            <a:r>
              <a:rPr lang="sk-SK" dirty="0" smtClean="0"/>
              <a:t> Man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Three</a:t>
            </a:r>
            <a:r>
              <a:rPr lang="sk-SK" dirty="0" smtClean="0"/>
              <a:t> </a:t>
            </a:r>
            <a:r>
              <a:rPr lang="sk-SK" dirty="0" err="1" smtClean="0"/>
              <a:t>Ears</a:t>
            </a:r>
            <a:r>
              <a:rPr lang="sk-SK" dirty="0" smtClean="0"/>
              <a:t>,  16m</a:t>
            </a:r>
          </a:p>
          <a:p>
            <a:r>
              <a:rPr lang="sk-SK" sz="1500" u="sng" dirty="0">
                <a:hlinkClick r:id="rId2"/>
              </a:rPr>
              <a:t>http://www.dailymotion.com/video/x9tjoe_stelarc-the-man-with-three-ears_creation</a:t>
            </a:r>
            <a:endParaRPr lang="sk-SK" sz="1500" u="sng" dirty="0"/>
          </a:p>
          <a:p>
            <a:endParaRPr lang="sk-SK" sz="1500" u="sng" dirty="0"/>
          </a:p>
          <a:p>
            <a:r>
              <a:rPr lang="sk-SK" sz="2900" b="1" dirty="0"/>
              <a:t>1. fáza: telo ako socha- </a:t>
            </a:r>
            <a:r>
              <a:rPr lang="sk-SK" sz="2300" b="1" dirty="0" err="1"/>
              <a:t>suspensions</a:t>
            </a:r>
            <a:r>
              <a:rPr lang="sk-SK" sz="2300" b="1" dirty="0"/>
              <a:t>- koža ako interface</a:t>
            </a:r>
          </a:p>
          <a:p>
            <a:r>
              <a:rPr lang="sk-SK" b="1" dirty="0" smtClean="0"/>
              <a:t>PERFORMANCES:  </a:t>
            </a:r>
            <a:r>
              <a:rPr lang="sk-SK" dirty="0" err="1"/>
              <a:t>Remote</a:t>
            </a:r>
            <a:r>
              <a:rPr lang="sk-SK" dirty="0"/>
              <a:t> </a:t>
            </a:r>
            <a:r>
              <a:rPr lang="sk-SK" dirty="0" err="1"/>
              <a:t>Controlled</a:t>
            </a:r>
            <a:r>
              <a:rPr lang="sk-SK" dirty="0"/>
              <a:t> </a:t>
            </a:r>
            <a:r>
              <a:rPr lang="sk-SK" dirty="0" err="1"/>
              <a:t>Suspension</a:t>
            </a:r>
            <a:r>
              <a:rPr lang="sk-SK" dirty="0"/>
              <a:t> </a:t>
            </a:r>
            <a:r>
              <a:rPr lang="sk-SK" dirty="0" smtClean="0"/>
              <a:t> </a:t>
            </a:r>
          </a:p>
          <a:p>
            <a:r>
              <a:rPr lang="sk-SK" b="1" u="sng" dirty="0">
                <a:hlinkClick r:id="rId3"/>
              </a:rPr>
              <a:t>https://</a:t>
            </a:r>
            <a:r>
              <a:rPr lang="sk-SK" b="1" u="sng" dirty="0" smtClean="0">
                <a:hlinkClick r:id="rId3"/>
              </a:rPr>
              <a:t>www.youtube.com/watch?v=oLjx8j3K6oc&amp;t=11s</a:t>
            </a:r>
            <a:r>
              <a:rPr lang="en-US" b="1" u="sng" dirty="0" smtClean="0"/>
              <a:t> </a:t>
            </a:r>
            <a:r>
              <a:rPr lang="sk-SK" b="1" u="sng" dirty="0" smtClean="0"/>
              <a:t> </a:t>
            </a:r>
          </a:p>
          <a:p>
            <a:r>
              <a:rPr lang="sk-SK" b="1" dirty="0" err="1" smtClean="0"/>
              <a:t>Stomach</a:t>
            </a:r>
            <a:r>
              <a:rPr lang="sk-SK" b="1" dirty="0" smtClean="0"/>
              <a:t> </a:t>
            </a:r>
            <a:r>
              <a:rPr lang="sk-SK" b="1" dirty="0" err="1" smtClean="0"/>
              <a:t>sculpture</a:t>
            </a:r>
            <a:endParaRPr lang="sk-SK" b="1" dirty="0" smtClean="0"/>
          </a:p>
          <a:p>
            <a:r>
              <a:rPr lang="sk-SK" b="1" u="sng" dirty="0">
                <a:hlinkClick r:id="rId4"/>
              </a:rPr>
              <a:t>https://</a:t>
            </a:r>
            <a:r>
              <a:rPr lang="sk-SK" b="1" u="sng" dirty="0" smtClean="0">
                <a:hlinkClick r:id="rId4"/>
              </a:rPr>
              <a:t>www.youtube.com/watch?v=IFFizqMmlOQ</a:t>
            </a:r>
            <a:r>
              <a:rPr lang="en-US" b="1" u="sng" dirty="0" smtClean="0"/>
              <a:t> </a:t>
            </a:r>
            <a:endParaRPr lang="sk-SK" b="1" u="sng" dirty="0"/>
          </a:p>
          <a:p>
            <a:r>
              <a:rPr lang="sk-SK" dirty="0" smtClean="0"/>
              <a:t/>
            </a:r>
            <a:br>
              <a:rPr lang="sk-SK" dirty="0" smtClean="0"/>
            </a:b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32829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/>
              <a:t>Témy v digitálnom umení</a:t>
            </a:r>
            <a:r>
              <a:rPr lang="sk-SK" dirty="0" smtClean="0"/>
              <a:t>:  </a:t>
            </a:r>
          </a:p>
          <a:p>
            <a:r>
              <a:rPr lang="sk-SK" dirty="0" smtClean="0"/>
              <a:t>OD TELEMATIKY  K  TELEPREZENCIÍ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72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Art by Telephone: </a:t>
            </a:r>
            <a:endParaRPr lang="sk-SK" b="1" dirty="0" smtClean="0"/>
          </a:p>
          <a:p>
            <a:r>
              <a:rPr lang="en-US" b="1" dirty="0" smtClean="0"/>
              <a:t>from static to mobile</a:t>
            </a:r>
            <a:r>
              <a:rPr lang="sk-SK" b="1" dirty="0" smtClean="0"/>
              <a:t> </a:t>
            </a:r>
            <a:r>
              <a:rPr lang="sk-SK" b="1" dirty="0" err="1" smtClean="0"/>
              <a:t>interfaces</a:t>
            </a:r>
            <a:r>
              <a:rPr lang="sk-SK" b="1" dirty="0" smtClean="0"/>
              <a:t> : </a:t>
            </a:r>
          </a:p>
          <a:p>
            <a:endParaRPr lang="sk-SK" b="1" dirty="0" smtClean="0"/>
          </a:p>
          <a:p>
            <a:pPr lvl="0"/>
            <a:r>
              <a:rPr lang="sk-SK" dirty="0" smtClean="0"/>
              <a:t>1922 </a:t>
            </a:r>
            <a:r>
              <a:rPr lang="sk-SK" dirty="0" err="1" smtClean="0"/>
              <a:t>Moholy</a:t>
            </a:r>
            <a:r>
              <a:rPr lang="sk-SK" dirty="0" smtClean="0"/>
              <a:t>-Nagy: </a:t>
            </a:r>
            <a:r>
              <a:rPr lang="sk-SK" b="1" dirty="0" err="1" smtClean="0"/>
              <a:t>telephone-based</a:t>
            </a:r>
            <a:r>
              <a:rPr lang="sk-SK" b="1" dirty="0" smtClean="0"/>
              <a:t> art</a:t>
            </a:r>
          </a:p>
          <a:p>
            <a:pPr lvl="0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www.youtube.com/watch?v=NHC5pGI9B04</a:t>
            </a:r>
            <a:r>
              <a:rPr lang="sk-SK" dirty="0" smtClean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97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332" y="618519"/>
            <a:ext cx="7773338" cy="1010282"/>
          </a:xfrm>
        </p:spPr>
        <p:txBody>
          <a:bodyPr>
            <a:normAutofit fontScale="90000"/>
          </a:bodyPr>
          <a:lstStyle/>
          <a:p>
            <a:pPr algn="l"/>
            <a:r>
              <a:rPr lang="sk-SK" b="1" dirty="0"/>
              <a:t>STELARC</a:t>
            </a:r>
            <a:br>
              <a:rPr lang="sk-SK" b="1" dirty="0"/>
            </a:br>
            <a:r>
              <a:rPr lang="sk-SK" b="1" dirty="0"/>
              <a:t>Robotické umenie a </a:t>
            </a:r>
            <a:r>
              <a:rPr lang="sk-SK" b="1" dirty="0" err="1"/>
              <a:t>performance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179177" y="1988841"/>
            <a:ext cx="7772870" cy="423440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sk-SK" sz="3000" b="1" dirty="0"/>
              <a:t>2. </a:t>
            </a:r>
            <a:r>
              <a:rPr lang="sk-SK" sz="3000" b="1" dirty="0" err="1"/>
              <a:t>fáZa</a:t>
            </a:r>
            <a:r>
              <a:rPr lang="sk-SK" sz="3000" b="1" dirty="0"/>
              <a:t>: REALIZÁCIA KYBORGA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u="sng" dirty="0" err="1"/>
              <a:t>Extended</a:t>
            </a:r>
            <a:r>
              <a:rPr lang="sk-SK" u="sng" dirty="0"/>
              <a:t> </a:t>
            </a:r>
            <a:r>
              <a:rPr lang="sk-SK" u="sng" dirty="0" err="1"/>
              <a:t>Arm</a:t>
            </a:r>
            <a:r>
              <a:rPr lang="sk-SK" dirty="0"/>
              <a:t> , </a:t>
            </a:r>
            <a:r>
              <a:rPr lang="sk-SK" dirty="0" err="1"/>
              <a:t>Mutalogues</a:t>
            </a:r>
            <a:r>
              <a:rPr lang="sk-SK" dirty="0"/>
              <a:t>, </a:t>
            </a:r>
            <a:r>
              <a:rPr lang="sk-SK" dirty="0" err="1"/>
              <a:t>Avignon</a:t>
            </a:r>
            <a:r>
              <a:rPr lang="sk-SK" dirty="0"/>
              <a:t>, 2000 </a:t>
            </a:r>
          </a:p>
          <a:p>
            <a:r>
              <a:rPr lang="sk-SK" dirty="0">
                <a:hlinkClick r:id="rId2"/>
              </a:rPr>
              <a:t>http://stelarc.org/video/?</a:t>
            </a:r>
            <a:r>
              <a:rPr lang="sk-SK" dirty="0" smtClean="0">
                <a:hlinkClick r:id="rId2"/>
              </a:rPr>
              <a:t>catID=20258&amp;type=Performance</a:t>
            </a:r>
            <a:r>
              <a:rPr lang="sk-SK" dirty="0" smtClean="0"/>
              <a:t> </a:t>
            </a:r>
          </a:p>
          <a:p>
            <a:r>
              <a:rPr lang="sk-SK" dirty="0"/>
              <a:t/>
            </a:r>
            <a:br>
              <a:rPr lang="sk-SK" dirty="0"/>
            </a:br>
            <a:r>
              <a:rPr lang="sk-SK" u="sng" dirty="0" err="1"/>
              <a:t>Exoskeleton</a:t>
            </a:r>
            <a:r>
              <a:rPr lang="sk-SK" dirty="0"/>
              <a:t> , </a:t>
            </a:r>
            <a:r>
              <a:rPr lang="sk-SK" dirty="0" err="1"/>
              <a:t>Cyborg</a:t>
            </a:r>
            <a:r>
              <a:rPr lang="sk-SK" dirty="0"/>
              <a:t> </a:t>
            </a:r>
            <a:r>
              <a:rPr lang="sk-SK" dirty="0" err="1"/>
              <a:t>Frictions</a:t>
            </a:r>
            <a:r>
              <a:rPr lang="sk-SK" dirty="0"/>
              <a:t>, </a:t>
            </a:r>
            <a:r>
              <a:rPr lang="sk-SK" dirty="0" err="1"/>
              <a:t>Dampfzentrale</a:t>
            </a:r>
            <a:r>
              <a:rPr lang="sk-SK" dirty="0"/>
              <a:t>, 2003 </a:t>
            </a:r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www.youtube.com/watch?v=rTOGhVmye-A</a:t>
            </a:r>
            <a:r>
              <a:rPr lang="en-US" dirty="0" smtClean="0"/>
              <a:t> </a:t>
            </a:r>
            <a:r>
              <a:rPr lang="sk-SK" dirty="0"/>
              <a:t/>
            </a:r>
            <a:br>
              <a:rPr lang="sk-SK" dirty="0"/>
            </a:br>
            <a:r>
              <a:rPr lang="sk-SK" u="sng" dirty="0" err="1"/>
              <a:t>Walking</a:t>
            </a:r>
            <a:r>
              <a:rPr lang="sk-SK" u="sng" dirty="0"/>
              <a:t> </a:t>
            </a:r>
            <a:r>
              <a:rPr lang="sk-SK" u="sng" dirty="0" err="1"/>
              <a:t>Head</a:t>
            </a:r>
            <a:r>
              <a:rPr lang="sk-SK" dirty="0"/>
              <a:t> , Centre of </a:t>
            </a:r>
            <a:r>
              <a:rPr lang="sk-SK" dirty="0" err="1"/>
              <a:t>Life</a:t>
            </a:r>
            <a:r>
              <a:rPr lang="sk-SK" dirty="0"/>
              <a:t>, </a:t>
            </a:r>
            <a:r>
              <a:rPr lang="sk-SK" dirty="0" err="1"/>
              <a:t>Newcastle</a:t>
            </a:r>
            <a:r>
              <a:rPr lang="sk-SK" dirty="0"/>
              <a:t>, 2008 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www.youtube.com/watch?v=4SWoIRlEn6E</a:t>
            </a:r>
            <a:r>
              <a:rPr lang="en-US" dirty="0" smtClean="0">
                <a:hlinkClick r:id="rId2"/>
              </a:rPr>
              <a:t> </a:t>
            </a:r>
            <a:endParaRPr lang="sk-SK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26858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332" y="618519"/>
            <a:ext cx="7773338" cy="938274"/>
          </a:xfrm>
        </p:spPr>
        <p:txBody>
          <a:bodyPr>
            <a:normAutofit fontScale="90000"/>
          </a:bodyPr>
          <a:lstStyle/>
          <a:p>
            <a:pPr algn="l"/>
            <a:r>
              <a:rPr lang="sk-SK" b="1" dirty="0"/>
              <a:t>STELARC</a:t>
            </a:r>
            <a:br>
              <a:rPr lang="sk-SK" b="1" dirty="0"/>
            </a:br>
            <a:r>
              <a:rPr lang="sk-SK" b="1" dirty="0"/>
              <a:t>Robotické umenie a </a:t>
            </a:r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1916833"/>
            <a:ext cx="7772870" cy="3874368"/>
          </a:xfrm>
          <a:prstGeom prst="rect">
            <a:avLst/>
          </a:prstGeom>
        </p:spPr>
        <p:txBody>
          <a:bodyPr/>
          <a:lstStyle/>
          <a:p>
            <a:r>
              <a:rPr lang="sk-SK" b="1" dirty="0"/>
              <a:t>3. fáza : Symbióza človeka a stroja</a:t>
            </a:r>
          </a:p>
          <a:p>
            <a:r>
              <a:rPr lang="sk-SK" dirty="0" err="1" smtClean="0"/>
              <a:t>Posthuman</a:t>
            </a:r>
            <a:endParaRPr lang="sk-SK" dirty="0" smtClean="0"/>
          </a:p>
          <a:p>
            <a:r>
              <a:rPr lang="sk-SK" b="1" dirty="0"/>
              <a:t>THIRD </a:t>
            </a:r>
            <a:r>
              <a:rPr lang="sk-SK" b="1" dirty="0" smtClean="0"/>
              <a:t>EAR  </a:t>
            </a:r>
            <a:r>
              <a:rPr lang="sk-SK" sz="1400" dirty="0">
                <a:hlinkClick r:id="rId2"/>
              </a:rPr>
              <a:t>https</a:t>
            </a:r>
            <a:r>
              <a:rPr lang="sk-SK" sz="1400" dirty="0">
                <a:hlinkClick r:id="rId2"/>
              </a:rPr>
              <a:t>://www.youtube.com/watch?v=k1AhxTbMdF4</a:t>
            </a:r>
            <a:r>
              <a:rPr lang="sk-SK" sz="1400" dirty="0"/>
              <a:t> </a:t>
            </a:r>
          </a:p>
          <a:p>
            <a:r>
              <a:rPr lang="sk-SK" b="1" dirty="0" smtClean="0"/>
              <a:t>4. fáza: TELEMATIKA-ovládanie tela na diaľku</a:t>
            </a:r>
          </a:p>
          <a:p>
            <a:pPr marL="0" indent="0">
              <a:buNone/>
            </a:pPr>
            <a:r>
              <a:rPr lang="sk-SK" dirty="0" smtClean="0"/>
              <a:t>PING BODY</a:t>
            </a:r>
          </a:p>
          <a:p>
            <a:pPr marL="0" indent="0">
              <a:buNone/>
            </a:pPr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www.youtube.com/watch?v=smdBFx1EYGU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13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HOMEWATCH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sk-SK" b="1" dirty="0" err="1">
                <a:solidFill>
                  <a:srgbClr val="D60093"/>
                </a:solidFill>
              </a:rPr>
              <a:t>Stelarc</a:t>
            </a:r>
            <a:r>
              <a:rPr lang="sk-SK" b="1" dirty="0">
                <a:solidFill>
                  <a:srgbClr val="D60093"/>
                </a:solidFill>
              </a:rPr>
              <a:t>  </a:t>
            </a:r>
            <a:r>
              <a:rPr lang="sk-SK" b="1" dirty="0" err="1">
                <a:solidFill>
                  <a:srgbClr val="D60093"/>
                </a:solidFill>
              </a:rPr>
              <a:t>Psycho</a:t>
            </a:r>
            <a:r>
              <a:rPr lang="sk-SK" b="1" dirty="0">
                <a:solidFill>
                  <a:srgbClr val="D60093"/>
                </a:solidFill>
              </a:rPr>
              <a:t> </a:t>
            </a:r>
            <a:r>
              <a:rPr lang="sk-SK" b="1" dirty="0" err="1">
                <a:solidFill>
                  <a:srgbClr val="D60093"/>
                </a:solidFill>
              </a:rPr>
              <a:t>Cyber</a:t>
            </a:r>
            <a:r>
              <a:rPr lang="sk-SK" b="1" dirty="0">
                <a:solidFill>
                  <a:srgbClr val="D60093"/>
                </a:solidFill>
              </a:rPr>
              <a:t>. Dokument  57 min</a:t>
            </a:r>
            <a:endParaRPr lang="sk-SK" dirty="0">
              <a:solidFill>
                <a:srgbClr val="D60093"/>
              </a:solidFill>
            </a:endParaRPr>
          </a:p>
          <a:p>
            <a:r>
              <a:rPr lang="sk-SK" u="sng" dirty="0">
                <a:hlinkClick r:id="rId2"/>
              </a:rPr>
              <a:t>https://</a:t>
            </a:r>
            <a:r>
              <a:rPr lang="sk-SK" u="sng" dirty="0" smtClean="0">
                <a:hlinkClick r:id="rId2"/>
              </a:rPr>
              <a:t>www.youtube.com/watch?v=DD7fhxlw9xE</a:t>
            </a:r>
            <a:r>
              <a:rPr lang="sk-SK" u="sng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9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438400" y="332656"/>
            <a:ext cx="7772400" cy="60229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sk-SK" sz="5000" b="1" dirty="0"/>
              <a:t>R</a:t>
            </a:r>
            <a:r>
              <a:rPr lang="sk-SK" sz="5000" b="1" cap="all" dirty="0"/>
              <a:t>obotický výskum</a:t>
            </a:r>
          </a:p>
          <a:p>
            <a:r>
              <a:rPr lang="sk-SK" dirty="0" smtClean="0"/>
              <a:t> </a:t>
            </a:r>
            <a:r>
              <a:rPr lang="sk-SK" sz="4500" b="1" dirty="0"/>
              <a:t>pohyb</a:t>
            </a:r>
          </a:p>
          <a:p>
            <a:r>
              <a:rPr lang="sk-SK" i="1" dirty="0" smtClean="0"/>
              <a:t>MIT </a:t>
            </a:r>
            <a:r>
              <a:rPr lang="sk-SK" i="1" dirty="0"/>
              <a:t>Leg </a:t>
            </a:r>
            <a:r>
              <a:rPr lang="sk-SK" i="1" dirty="0" err="1"/>
              <a:t>Laboratory</a:t>
            </a:r>
            <a:r>
              <a:rPr lang="sk-SK" i="1" dirty="0"/>
              <a:t> </a:t>
            </a:r>
            <a:r>
              <a:rPr lang="sk-SK" i="1" dirty="0" smtClean="0"/>
              <a:t>1996-2001</a:t>
            </a:r>
            <a:endParaRPr lang="sk-SK" dirty="0" smtClean="0"/>
          </a:p>
          <a:p>
            <a:r>
              <a:rPr lang="sk-SK" dirty="0" err="1"/>
              <a:t>Walking</a:t>
            </a:r>
            <a:r>
              <a:rPr lang="sk-SK" dirty="0"/>
              <a:t> </a:t>
            </a:r>
            <a:r>
              <a:rPr lang="sk-SK" dirty="0" err="1" smtClean="0"/>
              <a:t>Robots</a:t>
            </a:r>
            <a:r>
              <a:rPr lang="sk-SK" dirty="0" smtClean="0"/>
              <a:t> : </a:t>
            </a:r>
            <a:r>
              <a:rPr lang="sk-SK" dirty="0" err="1" smtClean="0"/>
              <a:t>Spring</a:t>
            </a:r>
            <a:r>
              <a:rPr lang="sk-SK" dirty="0" smtClean="0"/>
              <a:t> </a:t>
            </a:r>
            <a:r>
              <a:rPr lang="sk-SK" dirty="0" err="1" smtClean="0"/>
              <a:t>flamingo</a:t>
            </a:r>
            <a:r>
              <a:rPr lang="sk-SK" dirty="0" smtClean="0"/>
              <a:t>, </a:t>
            </a:r>
            <a:r>
              <a:rPr lang="sk-SK" dirty="0" err="1" smtClean="0"/>
              <a:t>spring</a:t>
            </a:r>
            <a:r>
              <a:rPr lang="sk-SK" dirty="0" smtClean="0"/>
              <a:t> </a:t>
            </a:r>
            <a:r>
              <a:rPr lang="sk-SK" dirty="0" err="1" smtClean="0"/>
              <a:t>turkey</a:t>
            </a:r>
            <a:r>
              <a:rPr lang="sk-SK" dirty="0" smtClean="0"/>
              <a:t> </a:t>
            </a:r>
          </a:p>
          <a:p>
            <a:r>
              <a:rPr lang="sk-SK" i="1" u="sng" dirty="0">
                <a:hlinkClick r:id="rId2"/>
              </a:rPr>
              <a:t>https://</a:t>
            </a:r>
            <a:r>
              <a:rPr lang="sk-SK" i="1" u="sng" dirty="0" smtClean="0">
                <a:hlinkClick r:id="rId2"/>
              </a:rPr>
              <a:t>www.youtube.com/watch?v=tOp1DX4De0g</a:t>
            </a:r>
            <a:r>
              <a:rPr lang="sk-SK" i="1" u="sng" dirty="0" smtClean="0"/>
              <a:t> </a:t>
            </a:r>
          </a:p>
          <a:p>
            <a:r>
              <a:rPr lang="sk-SK" dirty="0" smtClean="0"/>
              <a:t> </a:t>
            </a:r>
            <a:r>
              <a:rPr lang="sk-SK" dirty="0">
                <a:solidFill>
                  <a:srgbClr val="D60093"/>
                </a:solidFill>
              </a:rPr>
              <a:t>BIGDOG ROBOT (DARPA):  </a:t>
            </a:r>
            <a:r>
              <a:rPr lang="sk-SK" u="sng" dirty="0">
                <a:solidFill>
                  <a:srgbClr val="D60093"/>
                </a:solidFill>
                <a:hlinkClick r:id="rId3"/>
              </a:rPr>
              <a:t>http://www.youtube.com/watch?v=b2bExqhhWRI</a:t>
            </a:r>
            <a:endParaRPr lang="sk-SK" dirty="0">
              <a:solidFill>
                <a:srgbClr val="D60093"/>
              </a:solidFill>
            </a:endParaRPr>
          </a:p>
          <a:p>
            <a:r>
              <a:rPr lang="sk-SK" dirty="0">
                <a:solidFill>
                  <a:srgbClr val="D60093"/>
                </a:solidFill>
              </a:rPr>
              <a:t> </a:t>
            </a:r>
            <a:r>
              <a:rPr lang="sk-SK" dirty="0" smtClean="0">
                <a:solidFill>
                  <a:srgbClr val="D60093"/>
                </a:solidFill>
              </a:rPr>
              <a:t>BIGDOG </a:t>
            </a:r>
            <a:r>
              <a:rPr lang="sk-SK" dirty="0">
                <a:solidFill>
                  <a:srgbClr val="D60093"/>
                </a:solidFill>
              </a:rPr>
              <a:t>ROBOT (DARPA) / „beta </a:t>
            </a:r>
            <a:r>
              <a:rPr lang="sk-SK" dirty="0" err="1">
                <a:solidFill>
                  <a:srgbClr val="D60093"/>
                </a:solidFill>
              </a:rPr>
              <a:t>version</a:t>
            </a:r>
            <a:r>
              <a:rPr lang="sk-SK" dirty="0" smtClean="0">
                <a:solidFill>
                  <a:srgbClr val="D60093"/>
                </a:solidFill>
              </a:rPr>
              <a:t>“</a:t>
            </a:r>
            <a:r>
              <a:rPr lang="sk-SK" dirty="0" smtClean="0">
                <a:solidFill>
                  <a:srgbClr val="D60093"/>
                </a:solidFill>
                <a:sym typeface="Wingdings" panose="05000000000000000000" pitchFamily="2" charset="2"/>
              </a:rPr>
              <a:t></a:t>
            </a:r>
          </a:p>
          <a:p>
            <a:r>
              <a:rPr lang="sk-SK" u="sng" dirty="0" smtClean="0">
                <a:solidFill>
                  <a:srgbClr val="D60093"/>
                </a:solidFill>
                <a:hlinkClick r:id="rId4"/>
              </a:rPr>
              <a:t>http</a:t>
            </a:r>
            <a:r>
              <a:rPr lang="sk-SK" u="sng" dirty="0">
                <a:solidFill>
                  <a:srgbClr val="D60093"/>
                </a:solidFill>
                <a:hlinkClick r:id="rId4"/>
              </a:rPr>
              <a:t>://www.youtube.com/watch?v=VXJZVZFRFJc</a:t>
            </a:r>
            <a:endParaRPr lang="sk-SK" u="sng" dirty="0">
              <a:solidFill>
                <a:srgbClr val="D60093"/>
              </a:solidFill>
            </a:endParaRPr>
          </a:p>
          <a:p>
            <a:r>
              <a:rPr lang="sk-SK" dirty="0" smtClean="0">
                <a:solidFill>
                  <a:srgbClr val="D60093"/>
                </a:solidFill>
              </a:rPr>
              <a:t>Agility </a:t>
            </a:r>
            <a:r>
              <a:rPr lang="sk-SK" dirty="0" err="1" smtClean="0">
                <a:solidFill>
                  <a:srgbClr val="D60093"/>
                </a:solidFill>
              </a:rPr>
              <a:t>robotics</a:t>
            </a:r>
            <a:r>
              <a:rPr lang="sk-SK" dirty="0">
                <a:solidFill>
                  <a:srgbClr val="D60093"/>
                </a:solidFill>
              </a:rPr>
              <a:t> </a:t>
            </a:r>
            <a:endParaRPr lang="en-US" dirty="0" smtClean="0">
              <a:solidFill>
                <a:srgbClr val="D60093"/>
              </a:solidFill>
            </a:endParaRPr>
          </a:p>
          <a:p>
            <a:r>
              <a:rPr lang="sk-SK" sz="900" u="sng" dirty="0">
                <a:solidFill>
                  <a:srgbClr val="D60093"/>
                </a:solidFill>
                <a:hlinkClick r:id="rId5"/>
              </a:rPr>
              <a:t>http</a:t>
            </a:r>
            <a:r>
              <a:rPr lang="sk-SK" sz="900" u="sng" dirty="0">
                <a:solidFill>
                  <a:srgbClr val="D60093"/>
                </a:solidFill>
                <a:hlinkClick r:id="rId5"/>
              </a:rPr>
              <a:t>://</a:t>
            </a:r>
            <a:r>
              <a:rPr lang="sk-SK" sz="900" u="sng" dirty="0">
                <a:solidFill>
                  <a:srgbClr val="D60093"/>
                </a:solidFill>
                <a:hlinkClick r:id="rId5"/>
              </a:rPr>
              <a:t>www.theverge.com/circuitbreaker/2017/2/9/14563036/bipedal-two-legged-robot-cassie-agility-robotics</a:t>
            </a:r>
            <a:r>
              <a:rPr lang="sk-SK" sz="900" u="sng" dirty="0">
                <a:solidFill>
                  <a:srgbClr val="D60093"/>
                </a:solidFill>
              </a:rPr>
              <a:t> </a:t>
            </a:r>
            <a:endParaRPr lang="sk-SK" sz="900" u="sng" dirty="0">
              <a:solidFill>
                <a:srgbClr val="D60093"/>
              </a:solidFill>
            </a:endParaRPr>
          </a:p>
          <a:p>
            <a:r>
              <a:rPr lang="sk-SK" dirty="0"/>
              <a:t>ATLAS, z dielne </a:t>
            </a:r>
            <a:r>
              <a:rPr lang="sk-SK" dirty="0" err="1"/>
              <a:t>BOSton</a:t>
            </a:r>
            <a:r>
              <a:rPr lang="sk-SK" dirty="0"/>
              <a:t> </a:t>
            </a:r>
            <a:r>
              <a:rPr lang="sk-SK" dirty="0" err="1"/>
              <a:t>dynamics</a:t>
            </a:r>
            <a:r>
              <a:rPr lang="sk-SK" dirty="0"/>
              <a:t>  </a:t>
            </a:r>
            <a:r>
              <a:rPr lang="en-US" dirty="0">
                <a:hlinkClick r:id="rId6"/>
              </a:rPr>
              <a:t>https://www.youtube.com/watch?v=rVlhMGQgDkY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222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Robotický výskum</a:t>
            </a:r>
            <a:br>
              <a:rPr lang="sk-SK" b="1" dirty="0" smtClean="0"/>
            </a:br>
            <a:r>
              <a:rPr lang="sk-SK" b="1" dirty="0" smtClean="0"/>
              <a:t>správanie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sk-SK" dirty="0" err="1"/>
              <a:t>Contemporary</a:t>
            </a:r>
            <a:r>
              <a:rPr lang="sk-SK" dirty="0"/>
              <a:t> </a:t>
            </a:r>
            <a:r>
              <a:rPr lang="sk-SK" dirty="0" err="1"/>
              <a:t>behavioral</a:t>
            </a:r>
            <a:r>
              <a:rPr lang="sk-SK" dirty="0"/>
              <a:t> </a:t>
            </a:r>
            <a:r>
              <a:rPr lang="sk-SK" dirty="0" err="1"/>
              <a:t>robots</a:t>
            </a:r>
            <a:endParaRPr lang="sk-SK" dirty="0"/>
          </a:p>
          <a:p>
            <a:r>
              <a:rPr lang="sk-SK" dirty="0" smtClean="0"/>
              <a:t>2009 </a:t>
            </a:r>
            <a:r>
              <a:rPr lang="sk-SK" dirty="0"/>
              <a:t>AEC: </a:t>
            </a:r>
            <a:r>
              <a:rPr lang="sk-SK" dirty="0" err="1"/>
              <a:t>Hiroshi</a:t>
            </a:r>
            <a:r>
              <a:rPr lang="sk-SK" dirty="0"/>
              <a:t> </a:t>
            </a:r>
            <a:r>
              <a:rPr lang="sk-SK" dirty="0" err="1"/>
              <a:t>Ishiguro</a:t>
            </a:r>
            <a:r>
              <a:rPr lang="sk-SK" dirty="0"/>
              <a:t>, Osaka /JP:  GEMINOID</a:t>
            </a:r>
          </a:p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www.youtube.com/watch?v=WijMCSfX0RA</a:t>
            </a:r>
            <a:r>
              <a:rPr lang="sk-SK" dirty="0" smtClean="0"/>
              <a:t> </a:t>
            </a:r>
            <a:endParaRPr lang="sk-SK" dirty="0"/>
          </a:p>
          <a:p>
            <a:r>
              <a:rPr lang="sk-SK" dirty="0"/>
              <a:t>AEC: </a:t>
            </a:r>
            <a:r>
              <a:rPr lang="sk-SK" dirty="0" err="1"/>
              <a:t>Environment</a:t>
            </a:r>
            <a:r>
              <a:rPr lang="sk-SK" dirty="0"/>
              <a:t>: TELENOID (2010) /  </a:t>
            </a:r>
            <a:r>
              <a:rPr lang="sk-SK" dirty="0" err="1"/>
              <a:t>Hiroshi</a:t>
            </a:r>
            <a:r>
              <a:rPr lang="sk-SK" dirty="0"/>
              <a:t> </a:t>
            </a:r>
            <a:r>
              <a:rPr lang="sk-SK" dirty="0" err="1"/>
              <a:t>Ishiguro</a:t>
            </a:r>
            <a:r>
              <a:rPr lang="sk-SK" dirty="0"/>
              <a:t>, Osaka </a:t>
            </a:r>
            <a:r>
              <a:rPr lang="sk-SK" dirty="0" err="1"/>
              <a:t>University</a:t>
            </a:r>
            <a:r>
              <a:rPr lang="sk-SK" dirty="0"/>
              <a:t>, ATR (JP</a:t>
            </a:r>
          </a:p>
          <a:p>
            <a:r>
              <a:rPr lang="sk-SK" u="sng" dirty="0">
                <a:hlinkClick r:id="rId3"/>
              </a:rPr>
              <a:t>https://</a:t>
            </a:r>
            <a:r>
              <a:rPr lang="sk-SK" u="sng" dirty="0" smtClean="0">
                <a:hlinkClick r:id="rId3"/>
              </a:rPr>
              <a:t>www.youtube.com/watch?v=bvfVznGU2CE</a:t>
            </a:r>
            <a:r>
              <a:rPr lang="sk-SK" u="sng" dirty="0" smtClean="0"/>
              <a:t> </a:t>
            </a: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42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0931" y="332657"/>
            <a:ext cx="7773338" cy="50405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1196753"/>
            <a:ext cx="7772870" cy="504055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sk-SK" sz="1800" dirty="0" err="1"/>
              <a:t>Paro</a:t>
            </a:r>
            <a:r>
              <a:rPr lang="sk-SK" sz="1800" dirty="0"/>
              <a:t> (</a:t>
            </a:r>
            <a:r>
              <a:rPr lang="sk-SK" sz="1800" dirty="0" err="1"/>
              <a:t>seit</a:t>
            </a:r>
            <a:r>
              <a:rPr lang="sk-SK" sz="1800" dirty="0"/>
              <a:t> 2003). </a:t>
            </a:r>
            <a:r>
              <a:rPr lang="sk-SK" sz="1800" dirty="0" err="1"/>
              <a:t>Japans</a:t>
            </a:r>
            <a:r>
              <a:rPr lang="sk-SK" sz="1800" dirty="0"/>
              <a:t> </a:t>
            </a:r>
            <a:r>
              <a:rPr lang="sk-SK" sz="1800" dirty="0" err="1"/>
              <a:t>National</a:t>
            </a:r>
            <a:r>
              <a:rPr lang="sk-SK" sz="1800" dirty="0"/>
              <a:t> </a:t>
            </a:r>
            <a:r>
              <a:rPr lang="sk-SK" sz="1800" dirty="0" err="1"/>
              <a:t>Institute</a:t>
            </a:r>
            <a:r>
              <a:rPr lang="sk-SK" sz="1800" dirty="0"/>
              <a:t> </a:t>
            </a:r>
            <a:r>
              <a:rPr lang="sk-SK" sz="1800" dirty="0" err="1"/>
              <a:t>of</a:t>
            </a:r>
            <a:r>
              <a:rPr lang="sk-SK" sz="1800" dirty="0"/>
              <a:t> </a:t>
            </a:r>
            <a:r>
              <a:rPr lang="sk-SK" sz="1800" dirty="0" err="1"/>
              <a:t>Advanced</a:t>
            </a:r>
            <a:r>
              <a:rPr lang="sk-SK" sz="1800" dirty="0"/>
              <a:t> </a:t>
            </a:r>
            <a:r>
              <a:rPr lang="sk-SK" sz="1800" dirty="0" err="1"/>
              <a:t>Industrial</a:t>
            </a:r>
            <a:r>
              <a:rPr lang="sk-SK" sz="1800" dirty="0"/>
              <a:t> </a:t>
            </a:r>
            <a:r>
              <a:rPr lang="sk-SK" sz="1800" dirty="0" err="1"/>
              <a:t>Science</a:t>
            </a:r>
            <a:r>
              <a:rPr lang="sk-SK" sz="1800" dirty="0"/>
              <a:t> and </a:t>
            </a:r>
            <a:r>
              <a:rPr lang="sk-SK" sz="1800" dirty="0" err="1"/>
              <a:t>Technology</a:t>
            </a:r>
            <a:r>
              <a:rPr lang="sk-SK" sz="1800" dirty="0"/>
              <a:t> (AIST)</a:t>
            </a:r>
          </a:p>
          <a:p>
            <a:r>
              <a:rPr lang="sk-SK" sz="2200" u="sng" dirty="0">
                <a:hlinkClick r:id="rId3"/>
              </a:rPr>
              <a:t>http://www.youtube.com/watch?v=b1HbBqZrpe8</a:t>
            </a:r>
            <a:endParaRPr lang="sk-SK" sz="2200" u="sng" dirty="0"/>
          </a:p>
          <a:p>
            <a:endParaRPr lang="sk-SK" sz="2200" dirty="0"/>
          </a:p>
          <a:p>
            <a:r>
              <a:rPr lang="sk-SK" b="1" i="1" dirty="0" err="1" smtClean="0"/>
              <a:t>Human</a:t>
            </a:r>
            <a:r>
              <a:rPr lang="sk-SK" b="1" i="1" dirty="0" smtClean="0"/>
              <a:t> Robot </a:t>
            </a:r>
            <a:r>
              <a:rPr lang="sk-SK" b="1" i="1" dirty="0" err="1" smtClean="0"/>
              <a:t>Harmony</a:t>
            </a:r>
            <a:r>
              <a:rPr lang="sk-SK" b="1" i="1" dirty="0" smtClean="0"/>
              <a:t> – </a:t>
            </a:r>
            <a:r>
              <a:rPr lang="sk-SK" b="1" i="1" dirty="0" err="1" smtClean="0"/>
              <a:t>Humanoid</a:t>
            </a:r>
            <a:r>
              <a:rPr lang="sk-SK" b="1" i="1" dirty="0" smtClean="0"/>
              <a:t>  „Honda ASIMO“</a:t>
            </a:r>
          </a:p>
          <a:p>
            <a:r>
              <a:rPr lang="sk-SK" sz="2200" u="sng" dirty="0">
                <a:hlinkClick r:id="rId4"/>
              </a:rPr>
              <a:t>https://</a:t>
            </a:r>
            <a:r>
              <a:rPr lang="sk-SK" sz="2200" u="sng" dirty="0">
                <a:hlinkClick r:id="rId4"/>
              </a:rPr>
              <a:t>www.youtube.com/watch?v=9ctvilK76us</a:t>
            </a:r>
            <a:r>
              <a:rPr lang="sk-SK" sz="2200" u="sng" dirty="0"/>
              <a:t> </a:t>
            </a:r>
          </a:p>
          <a:p>
            <a:endParaRPr lang="sk-SK" sz="2200" u="sng" dirty="0">
              <a:solidFill>
                <a:srgbClr val="D60093"/>
              </a:solidFill>
            </a:endParaRPr>
          </a:p>
          <a:p>
            <a:r>
              <a:rPr lang="sk-SK" dirty="0" smtClean="0">
                <a:solidFill>
                  <a:srgbClr val="D60093"/>
                </a:solidFill>
              </a:rPr>
              <a:t>KISMET: </a:t>
            </a:r>
            <a:r>
              <a:rPr lang="sk-SK" dirty="0">
                <a:solidFill>
                  <a:srgbClr val="D60093"/>
                </a:solidFill>
                <a:hlinkClick r:id="rId5"/>
              </a:rPr>
              <a:t>https://</a:t>
            </a:r>
            <a:r>
              <a:rPr lang="sk-SK" dirty="0" smtClean="0">
                <a:solidFill>
                  <a:srgbClr val="D60093"/>
                </a:solidFill>
                <a:hlinkClick r:id="rId5"/>
              </a:rPr>
              <a:t>www.youtube.com/watch?v=8KRZX5KL4fA&amp;t=40s</a:t>
            </a:r>
            <a:r>
              <a:rPr lang="en-US" dirty="0" smtClean="0">
                <a:solidFill>
                  <a:srgbClr val="D60093"/>
                </a:solidFill>
              </a:rPr>
              <a:t> </a:t>
            </a:r>
            <a:endParaRPr lang="sk-SK" dirty="0">
              <a:solidFill>
                <a:srgbClr val="D60093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528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3925" y="0"/>
            <a:ext cx="48640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1556793"/>
            <a:ext cx="7773338" cy="1596177"/>
          </a:xfrm>
        </p:spPr>
        <p:txBody>
          <a:bodyPr/>
          <a:lstStyle/>
          <a:p>
            <a:pPr algn="l"/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ASIMO by Honda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laying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a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bunch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of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b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flowers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to Karel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Čapek’s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bust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in </a:t>
            </a:r>
            <a:b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the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Prague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/>
              <a:t/>
            </a:r>
            <a:br>
              <a:rPr lang="sk-SK" sz="1600" dirty="0"/>
            </a:b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National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sk-SK" sz="16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Museum</a:t>
            </a:r>
            <a:r>
              <a:rPr lang="sk-SK" sz="1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(August 22, 2003)</a:t>
            </a:r>
            <a:r>
              <a:rPr lang="sk-SK" sz="1600" dirty="0"/>
              <a:t/>
            </a:r>
            <a:br>
              <a:rPr lang="sk-SK" sz="1600" dirty="0"/>
            </a:b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15305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4294967295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en-US" b="1" dirty="0" err="1" smtClean="0"/>
              <a:t>Telegarden</a:t>
            </a:r>
            <a:endParaRPr lang="en-US" b="1" dirty="0" smtClean="0"/>
          </a:p>
          <a:p>
            <a:r>
              <a:rPr lang="en-US" b="1" dirty="0" smtClean="0">
                <a:hlinkClick r:id="rId2"/>
              </a:rPr>
              <a:t>https</a:t>
            </a:r>
            <a:r>
              <a:rPr lang="en-US" b="1" dirty="0"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www.youtube.com/watch?v=gbyy5vSg8w8&amp;t=24s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/>
              <a:t>Ken Goldberg </a:t>
            </a:r>
            <a:r>
              <a:rPr lang="en-US" b="1" dirty="0" smtClean="0"/>
              <a:t>– </a:t>
            </a:r>
          </a:p>
          <a:p>
            <a:r>
              <a:rPr lang="en-US" b="1" dirty="0" smtClean="0"/>
              <a:t>Can </a:t>
            </a:r>
            <a:r>
              <a:rPr lang="en-US" b="1" dirty="0"/>
              <a:t>Robots Inspire Us To Be Better Humans?</a:t>
            </a:r>
            <a:endParaRPr lang="sk-SK" b="1" dirty="0"/>
          </a:p>
          <a:p>
            <a:r>
              <a:rPr lang="sk-SK" b="1" dirty="0" smtClean="0">
                <a:hlinkClick r:id="rId3"/>
              </a:rPr>
              <a:t>https</a:t>
            </a:r>
            <a:r>
              <a:rPr lang="sk-SK" b="1" dirty="0">
                <a:hlinkClick r:id="rId3"/>
              </a:rPr>
              <a:t>://</a:t>
            </a:r>
            <a:r>
              <a:rPr lang="sk-SK" b="1" dirty="0" smtClean="0">
                <a:hlinkClick r:id="rId3"/>
              </a:rPr>
              <a:t>www.youtube.com/watch?v=fgZailwFOGg</a:t>
            </a:r>
            <a:r>
              <a:rPr lang="sk-SK" b="1" dirty="0" smtClean="0"/>
              <a:t> </a:t>
            </a: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27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Širokouhlá</PresentationFormat>
  <Paragraphs>69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Motív Office</vt:lpstr>
      <vt:lpstr>Prezentácia programu PowerPoint</vt:lpstr>
      <vt:lpstr>STELARC Robotické umenie a performance </vt:lpstr>
      <vt:lpstr>STELARC Robotické umenie a performance</vt:lpstr>
      <vt:lpstr>HOMEWATCH</vt:lpstr>
      <vt:lpstr>Prezentácia programu PowerPoint</vt:lpstr>
      <vt:lpstr>Robotický výskum správanie</vt:lpstr>
      <vt:lpstr>Prezentácia programu PowerPoint</vt:lpstr>
      <vt:lpstr>ASIMO by Honda laying a bunch of  flowers to Karel Čapek’s bust in  the Prague  National Museum (August 22, 2003) </vt:lpstr>
      <vt:lpstr>Prezentácia programu PowerPoint</vt:lpstr>
      <vt:lpstr> </vt:lpstr>
      <vt:lpstr>Prezentácia programu PowerPoint</vt:lpstr>
    </vt:vector>
  </TitlesOfParts>
  <Company>Johnson Controls,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Ivičič</dc:creator>
  <cp:lastModifiedBy>Martina Ivičič</cp:lastModifiedBy>
  <cp:revision>1</cp:revision>
  <dcterms:created xsi:type="dcterms:W3CDTF">2018-03-09T08:23:07Z</dcterms:created>
  <dcterms:modified xsi:type="dcterms:W3CDTF">2018-03-09T08:23:37Z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5210792-6e5f-4945-9946-e33b2c1b77aa_Enabled">
    <vt:lpwstr>True</vt:lpwstr>
  </property>
  <property fmtid="{D5CDD505-2E9C-101B-9397-08002B2CF9AE}" pid="3" name="MSIP_Label_f5210792-6e5f-4945-9946-e33b2c1b77aa_SiteId">
    <vt:lpwstr>21f195bc-13e5-4339-82ea-ef8b8ecdd0a9</vt:lpwstr>
  </property>
  <property fmtid="{D5CDD505-2E9C-101B-9397-08002B2CF9AE}" pid="4" name="MSIP_Label_f5210792-6e5f-4945-9946-e33b2c1b77aa_Ref">
    <vt:lpwstr>https://api.informationprotection.azure.com/api/21f195bc-13e5-4339-82ea-ef8b8ecdd0a9</vt:lpwstr>
  </property>
  <property fmtid="{D5CDD505-2E9C-101B-9397-08002B2CF9AE}" pid="5" name="MSIP_Label_f5210792-6e5f-4945-9946-e33b2c1b77aa_SetBy">
    <vt:lpwstr>aivicim@adient.com</vt:lpwstr>
  </property>
  <property fmtid="{D5CDD505-2E9C-101B-9397-08002B2CF9AE}" pid="6" name="MSIP_Label_f5210792-6e5f-4945-9946-e33b2c1b77aa_SetDate">
    <vt:lpwstr>2018-03-09T09:23:29.6084582+01:00</vt:lpwstr>
  </property>
  <property fmtid="{D5CDD505-2E9C-101B-9397-08002B2CF9AE}" pid="7" name="MSIP_Label_f5210792-6e5f-4945-9946-e33b2c1b77aa_Name">
    <vt:lpwstr>Internal</vt:lpwstr>
  </property>
  <property fmtid="{D5CDD505-2E9C-101B-9397-08002B2CF9AE}" pid="8" name="MSIP_Label_f5210792-6e5f-4945-9946-e33b2c1b77aa_Application">
    <vt:lpwstr>Microsoft Azure Information Protection</vt:lpwstr>
  </property>
  <property fmtid="{D5CDD505-2E9C-101B-9397-08002B2CF9AE}" pid="9" name="MSIP_Label_f5210792-6e5f-4945-9946-e33b2c1b77aa_Extended_MSFT_Method">
    <vt:lpwstr>Automatic</vt:lpwstr>
  </property>
  <property fmtid="{D5CDD505-2E9C-101B-9397-08002B2CF9AE}" pid="10" name="MSIP_Label_dd77c177-921f-4c67-aad2-9844fb8189cd_Enabled">
    <vt:lpwstr>True</vt:lpwstr>
  </property>
  <property fmtid="{D5CDD505-2E9C-101B-9397-08002B2CF9AE}" pid="11" name="MSIP_Label_dd77c177-921f-4c67-aad2-9844fb8189cd_SiteId">
    <vt:lpwstr>21f195bc-13e5-4339-82ea-ef8b8ecdd0a9</vt:lpwstr>
  </property>
  <property fmtid="{D5CDD505-2E9C-101B-9397-08002B2CF9AE}" pid="12" name="MSIP_Label_dd77c177-921f-4c67-aad2-9844fb8189cd_Ref">
    <vt:lpwstr>https://api.informationprotection.azure.com/api/21f195bc-13e5-4339-82ea-ef8b8ecdd0a9</vt:lpwstr>
  </property>
  <property fmtid="{D5CDD505-2E9C-101B-9397-08002B2CF9AE}" pid="13" name="MSIP_Label_dd77c177-921f-4c67-aad2-9844fb8189cd_SetBy">
    <vt:lpwstr>aivicim@adient.com</vt:lpwstr>
  </property>
  <property fmtid="{D5CDD505-2E9C-101B-9397-08002B2CF9AE}" pid="14" name="MSIP_Label_dd77c177-921f-4c67-aad2-9844fb8189cd_SetDate">
    <vt:lpwstr>2018-03-09T09:23:29.6084582+01:00</vt:lpwstr>
  </property>
  <property fmtid="{D5CDD505-2E9C-101B-9397-08002B2CF9AE}" pid="15" name="MSIP_Label_dd77c177-921f-4c67-aad2-9844fb8189cd_Name">
    <vt:lpwstr>Adient INTERNAL</vt:lpwstr>
  </property>
  <property fmtid="{D5CDD505-2E9C-101B-9397-08002B2CF9AE}" pid="16" name="MSIP_Label_dd77c177-921f-4c67-aad2-9844fb8189cd_Application">
    <vt:lpwstr>Microsoft Azure Information Protection</vt:lpwstr>
  </property>
  <property fmtid="{D5CDD505-2E9C-101B-9397-08002B2CF9AE}" pid="17" name="MSIP_Label_dd77c177-921f-4c67-aad2-9844fb8189cd_Extended_MSFT_Method">
    <vt:lpwstr>Automatic</vt:lpwstr>
  </property>
  <property fmtid="{D5CDD505-2E9C-101B-9397-08002B2CF9AE}" pid="18" name="MSIP_Label_dd77c177-921f-4c67-aad2-9844fb8189cd_Parent">
    <vt:lpwstr>f5210792-6e5f-4945-9946-e33b2c1b77aa</vt:lpwstr>
  </property>
  <property fmtid="{D5CDD505-2E9C-101B-9397-08002B2CF9AE}" pid="19" name="Sensitivity">
    <vt:lpwstr>Internal Adient INTERNAL</vt:lpwstr>
  </property>
</Properties>
</file>