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15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058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51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1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394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0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7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60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129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4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264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2812-AEB1-47B2-9A53-23C5FA7BF110}" type="datetimeFigureOut">
              <a:rPr lang="sk-SK" smtClean="0"/>
              <a:t>16.04.2018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F6AE-4EB0-43A2-A41F-6A6D1B219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28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ggerhappy.org/" TargetMode="External"/><Relationship Id="rId2" Type="http://schemas.openxmlformats.org/officeDocument/2006/relationships/hyperlink" Target="http://www.thomson-craighead.net/thap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0100101110101101.org/reenactment-of-marina-abramovic-and-ulays-imponderabilia/" TargetMode="External"/><Relationship Id="rId2" Type="http://schemas.openxmlformats.org/officeDocument/2006/relationships/hyperlink" Target="https://www.youtube.com/watch?v=hnV89ZaXom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0100101110101101.org/reenactment-of-valie-export-and-peter-weibels-tapp-und-tastkino/" TargetMode="External"/><Relationship Id="rId2" Type="http://schemas.openxmlformats.org/officeDocument/2006/relationships/hyperlink" Target="http://www.youtube.com/watch?v=JGv7F_S-rY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0100101110101101.org/reenactment-of-chris-burdens-shoot/" TargetMode="External"/><Relationship Id="rId2" Type="http://schemas.openxmlformats.org/officeDocument/2006/relationships/hyperlink" Target="https://www.youtube.com/watch?v=26R9KFdt5aY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rtycok.tv/lang/cs-cz/1453/traumwerk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tycok.tv/lang/cs-cz/1453/traumwer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esk.nl/~zone/386DX/386DX_liv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sylife.org/386dx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3.hu/collection/form/" TargetMode="External"/><Relationship Id="rId2" Type="http://schemas.openxmlformats.org/officeDocument/2006/relationships/hyperlink" Target="http://www.easylif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k.nl/~you/turnoff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life.org/netar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atoland.org/" TargetMode="External"/><Relationship Id="rId2" Type="http://schemas.openxmlformats.org/officeDocument/2006/relationships/hyperlink" Target="http://potatoland.org/landfi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tatoland.org/fe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" TargetMode="External"/><Relationship Id="rId2" Type="http://schemas.openxmlformats.org/officeDocument/2006/relationships/hyperlink" Target="http://0100101110101101.org/vaticano-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0100101110101101.org/darko-maver/" TargetMode="External"/><Relationship Id="rId4" Type="http://schemas.openxmlformats.org/officeDocument/2006/relationships/hyperlink" Target="http://www.0100101110101101.org/home/darko_maver/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rtive.org/index.php/net-art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0100101110101101.org/life-sharin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asticenthusiastic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jacksonpollock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mariosleeping.com/" TargetMode="External"/><Relationship Id="rId2" Type="http://schemas.openxmlformats.org/officeDocument/2006/relationships/hyperlink" Target="http://vimeo.com/3099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1Ih5lojEL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dm.aku.sk/stanislav-veselovsky/moviega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0100101110101101.org/hybrids/" TargetMode="External"/><Relationship Id="rId2" Type="http://schemas.openxmlformats.org/officeDocument/2006/relationships/hyperlink" Target="http://www.0100101110101101.org/home/hybrid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t.teleportacia.org/#CenterOfTheUniverse" TargetMode="External"/><Relationship Id="rId2" Type="http://schemas.openxmlformats.org/officeDocument/2006/relationships/hyperlink" Target="http://0100101110101101.org/copi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0100101110101101.org/no-fun/" TargetMode="External"/><Relationship Id="rId2" Type="http://schemas.openxmlformats.org/officeDocument/2006/relationships/hyperlink" Target="http://www.0100101110101101.org/home/nikeground/vide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0100101110101101.org/my-gener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ej4iuUN4Q" TargetMode="External"/><Relationship Id="rId2" Type="http://schemas.openxmlformats.org/officeDocument/2006/relationships/hyperlink" Target="https://www.youtube.com/watch?v=fCmAD0TwGc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xzbVpo7zu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urbulence.org/Works/Distance" TargetMode="External"/><Relationship Id="rId2" Type="http://schemas.openxmlformats.org/officeDocument/2006/relationships/hyperlink" Target="http://vimeo.com/300228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rbulence.org/Works/Distance/fp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0100101110101101.org/nike-groun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k-SK" sz="1800" dirty="0">
                <a:hlinkClick r:id="rId2"/>
              </a:rPr>
              <a:t>http://</a:t>
            </a:r>
            <a:r>
              <a:rPr lang="sk-SK" sz="1800" dirty="0">
                <a:hlinkClick r:id="rId2"/>
              </a:rPr>
              <a:t>www.thomson-craighead.net/thap.html</a:t>
            </a:r>
            <a:r>
              <a:rPr lang="en-US" sz="1800" dirty="0"/>
              <a:t> </a:t>
            </a:r>
            <a:r>
              <a:rPr lang="sk-SK" sz="1800" dirty="0"/>
              <a:t>http://www.triggerhappy.org/ </a:t>
            </a:r>
            <a:r>
              <a:rPr lang="en-US" sz="1800" dirty="0"/>
              <a:t> </a:t>
            </a:r>
          </a:p>
          <a:p>
            <a:r>
              <a:rPr lang="sk-SK" sz="1800" dirty="0">
                <a:hlinkClick r:id="rId3"/>
              </a:rPr>
              <a:t>http://www.triggerhappy.org/</a:t>
            </a:r>
            <a:endParaRPr lang="sk-SK" sz="1800" dirty="0"/>
          </a:p>
          <a:p>
            <a:endParaRPr lang="sk-SK" dirty="0" smtClean="0"/>
          </a:p>
          <a:p>
            <a:r>
              <a:rPr lang="sk-SK" dirty="0" err="1" smtClean="0"/>
              <a:t>Thomson</a:t>
            </a:r>
            <a:r>
              <a:rPr lang="sk-SK" dirty="0" smtClean="0"/>
              <a:t> and </a:t>
            </a:r>
            <a:r>
              <a:rPr lang="sk-SK" dirty="0" err="1" smtClean="0"/>
              <a:t>Craighead</a:t>
            </a:r>
            <a:r>
              <a:rPr lang="sk-SK" dirty="0" smtClean="0"/>
              <a:t>: </a:t>
            </a:r>
          </a:p>
          <a:p>
            <a:r>
              <a:rPr lang="sk-SK" dirty="0" smtClean="0"/>
              <a:t>TRIGGER HAPPY</a:t>
            </a:r>
            <a:r>
              <a:rPr lang="sk-SK" dirty="0"/>
              <a:t> 1998, </a:t>
            </a:r>
            <a:r>
              <a:rPr lang="sk-SK" dirty="0" err="1"/>
              <a:t>web-based</a:t>
            </a:r>
            <a:r>
              <a:rPr lang="sk-SK" dirty="0"/>
              <a:t> video game</a:t>
            </a:r>
          </a:p>
          <a:p>
            <a:r>
              <a:rPr lang="en-US" dirty="0" smtClean="0"/>
              <a:t>arcade game, Space Invaders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9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Fluxus</a:t>
            </a:r>
            <a:r>
              <a:rPr lang="sk-SK" dirty="0" smtClean="0"/>
              <a:t> </a:t>
            </a:r>
            <a:r>
              <a:rPr lang="sk-SK" dirty="0" err="1" smtClean="0"/>
              <a:t>performance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REENACTMENTS in </a:t>
            </a:r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sk-SK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Marina </a:t>
            </a:r>
            <a:r>
              <a:rPr lang="en-US" b="1" dirty="0" err="1" smtClean="0">
                <a:solidFill>
                  <a:srgbClr val="D60093"/>
                </a:solidFill>
              </a:rPr>
              <a:t>Abramovic</a:t>
            </a:r>
            <a:r>
              <a:rPr lang="en-US" b="1" dirty="0" smtClean="0">
                <a:solidFill>
                  <a:srgbClr val="D60093"/>
                </a:solidFill>
              </a:rPr>
              <a:t> and </a:t>
            </a:r>
            <a:r>
              <a:rPr lang="en-US" b="1" dirty="0" err="1" smtClean="0">
                <a:solidFill>
                  <a:srgbClr val="D60093"/>
                </a:solidFill>
              </a:rPr>
              <a:t>Ulay's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b="1" i="1" dirty="0" err="1" smtClean="0">
                <a:solidFill>
                  <a:srgbClr val="D60093"/>
                </a:solidFill>
              </a:rPr>
              <a:t>Imponderabilia</a:t>
            </a:r>
            <a:r>
              <a:rPr lang="sk-SK" b="1" i="1" dirty="0" smtClean="0">
                <a:solidFill>
                  <a:srgbClr val="D60093"/>
                </a:solidFill>
              </a:rPr>
              <a:t> 1977</a:t>
            </a:r>
            <a:endParaRPr lang="sk-SK" dirty="0" smtClean="0">
              <a:solidFill>
                <a:srgbClr val="D60093"/>
              </a:solidFill>
            </a:endParaRPr>
          </a:p>
          <a:p>
            <a:r>
              <a:rPr lang="sk-SK" sz="2200" dirty="0">
                <a:solidFill>
                  <a:srgbClr val="D60093"/>
                </a:solidFill>
                <a:hlinkClick r:id="rId2"/>
              </a:rPr>
              <a:t>https://</a:t>
            </a:r>
            <a:r>
              <a:rPr lang="sk-SK" sz="2200" dirty="0">
                <a:solidFill>
                  <a:srgbClr val="D60093"/>
                </a:solidFill>
                <a:hlinkClick r:id="rId2"/>
              </a:rPr>
              <a:t>www.youtube.com/watch?v=hnV89ZaXomg</a:t>
            </a:r>
            <a:r>
              <a:rPr lang="en-US" sz="2200" dirty="0">
                <a:solidFill>
                  <a:srgbClr val="D60093"/>
                </a:solidFill>
              </a:rPr>
              <a:t> </a:t>
            </a:r>
            <a:endParaRPr lang="sk-SK" sz="1500" dirty="0">
              <a:solidFill>
                <a:srgbClr val="D60093"/>
              </a:solidFill>
            </a:endParaRPr>
          </a:p>
          <a:p>
            <a:r>
              <a:rPr lang="en-US" dirty="0" smtClean="0">
                <a:solidFill>
                  <a:srgbClr val="D60093"/>
                </a:solidFill>
              </a:rPr>
              <a:t>0100101110101101.ORG</a:t>
            </a:r>
            <a:r>
              <a:rPr lang="sk-SK" dirty="0" smtClean="0">
                <a:solidFill>
                  <a:srgbClr val="D60093"/>
                </a:solidFill>
              </a:rPr>
              <a:t>: </a:t>
            </a:r>
            <a:r>
              <a:rPr lang="en-US" b="1" dirty="0" smtClean="0">
                <a:solidFill>
                  <a:srgbClr val="D60093"/>
                </a:solidFill>
              </a:rPr>
              <a:t>Reenactment of Marina </a:t>
            </a:r>
            <a:r>
              <a:rPr lang="en-US" b="1" dirty="0" err="1" smtClean="0">
                <a:solidFill>
                  <a:srgbClr val="D60093"/>
                </a:solidFill>
              </a:rPr>
              <a:t>Abramovic</a:t>
            </a:r>
            <a:r>
              <a:rPr lang="en-US" b="1" dirty="0" smtClean="0">
                <a:solidFill>
                  <a:srgbClr val="D60093"/>
                </a:solidFill>
              </a:rPr>
              <a:t> and </a:t>
            </a:r>
            <a:r>
              <a:rPr lang="en-US" b="1" dirty="0" err="1" smtClean="0">
                <a:solidFill>
                  <a:srgbClr val="D60093"/>
                </a:solidFill>
              </a:rPr>
              <a:t>Ulay's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b="1" i="1" dirty="0" err="1" smtClean="0">
                <a:solidFill>
                  <a:srgbClr val="D60093"/>
                </a:solidFill>
              </a:rPr>
              <a:t>Imponderabilia</a:t>
            </a:r>
            <a:r>
              <a:rPr lang="sk-SK" b="1" i="1" dirty="0" smtClean="0">
                <a:solidFill>
                  <a:srgbClr val="D60093"/>
                </a:solidFill>
              </a:rPr>
              <a:t>. </a:t>
            </a:r>
            <a:r>
              <a:rPr lang="en-US" dirty="0" smtClean="0">
                <a:solidFill>
                  <a:srgbClr val="D60093"/>
                </a:solidFill>
              </a:rPr>
              <a:t>2007</a:t>
            </a:r>
            <a:r>
              <a:rPr lang="sk-SK" dirty="0" smtClean="0">
                <a:solidFill>
                  <a:srgbClr val="D60093"/>
                </a:solidFill>
              </a:rPr>
              <a:t>, </a:t>
            </a:r>
            <a:r>
              <a:rPr lang="en-US" dirty="0" smtClean="0">
                <a:solidFill>
                  <a:srgbClr val="D60093"/>
                </a:solidFill>
              </a:rPr>
              <a:t>Synthetic Performance</a:t>
            </a:r>
          </a:p>
          <a:p>
            <a:endParaRPr lang="sk-SK" dirty="0" smtClean="0"/>
          </a:p>
          <a:p>
            <a:r>
              <a:rPr lang="sk-SK" dirty="0">
                <a:hlinkClick r:id="rId3"/>
              </a:rPr>
              <a:t>http://0100101110101101.org/reenactment-of-marina-abramovic-and-ulays-imponderabilia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04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REENACTMENTS in </a:t>
            </a:r>
            <a:r>
              <a:rPr lang="sk-SK" dirty="0" err="1" smtClean="0"/>
              <a:t>Second</a:t>
            </a:r>
            <a:r>
              <a:rPr lang="sk-SK" dirty="0" smtClean="0"/>
              <a:t> Life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1524000" y="1484784"/>
            <a:ext cx="7956376" cy="537321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fr-FR" sz="5900" dirty="0">
                <a:solidFill>
                  <a:srgbClr val="D60093"/>
                </a:solidFill>
              </a:rPr>
              <a:t>Touch cinema</a:t>
            </a:r>
            <a:r>
              <a:rPr lang="sk-SK" sz="5900" dirty="0">
                <a:solidFill>
                  <a:srgbClr val="D60093"/>
                </a:solidFill>
              </a:rPr>
              <a:t> </a:t>
            </a:r>
            <a:r>
              <a:rPr lang="fr-FR" sz="5900" dirty="0">
                <a:solidFill>
                  <a:srgbClr val="D60093"/>
                </a:solidFill>
              </a:rPr>
              <a:t> </a:t>
            </a:r>
            <a:endParaRPr lang="sk-SK" sz="5900" dirty="0">
              <a:solidFill>
                <a:srgbClr val="D60093"/>
              </a:solidFill>
            </a:endParaRPr>
          </a:p>
          <a:p>
            <a:r>
              <a:rPr lang="fr-FR" sz="5900" dirty="0">
                <a:solidFill>
                  <a:srgbClr val="D60093"/>
                </a:solidFill>
              </a:rPr>
              <a:t>Valie Export 1968</a:t>
            </a:r>
            <a:r>
              <a:rPr lang="sk-SK" sz="5900" dirty="0">
                <a:solidFill>
                  <a:srgbClr val="D60093"/>
                </a:solidFill>
              </a:rPr>
              <a:t>-71</a:t>
            </a:r>
          </a:p>
          <a:p>
            <a:r>
              <a:rPr lang="fr-FR" dirty="0" smtClean="0">
                <a:solidFill>
                  <a:srgbClr val="D60093"/>
                </a:solidFill>
              </a:rPr>
              <a:t> </a:t>
            </a:r>
            <a:r>
              <a:rPr lang="sk-SK" sz="2400" dirty="0">
                <a:solidFill>
                  <a:srgbClr val="D60093"/>
                </a:solidFill>
                <a:hlinkClick r:id="rId2"/>
              </a:rPr>
              <a:t>http://www.youtube.com/watch</a:t>
            </a:r>
            <a:r>
              <a:rPr lang="sk-SK" sz="2400" dirty="0">
                <a:hlinkClick r:id="rId2"/>
              </a:rPr>
              <a:t>?v=JGv7F_S-rYk</a:t>
            </a:r>
            <a:r>
              <a:rPr lang="sk-SK" sz="2400" dirty="0"/>
              <a:t> 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r>
              <a:rPr lang="sk-SK" sz="3000" dirty="0">
                <a:hlinkClick r:id="rId3"/>
              </a:rPr>
              <a:t>http://0100101110101101.org/reenactment-of-valie-export-and-peter-weibels-tapp-und-tastkino</a:t>
            </a:r>
            <a:r>
              <a:rPr lang="sk-SK" sz="3000" dirty="0">
                <a:hlinkClick r:id="rId3"/>
              </a:rPr>
              <a:t>/</a:t>
            </a:r>
            <a:r>
              <a:rPr lang="sk-SK" sz="3000" dirty="0"/>
              <a:t> </a:t>
            </a:r>
            <a:endParaRPr lang="sk-SK" sz="3000" dirty="0"/>
          </a:p>
        </p:txBody>
      </p:sp>
      <p:pic>
        <p:nvPicPr>
          <p:cNvPr id="5" name="Zástupný symbol obsahu 4" descr="export-tap-and-touch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087889" y="1772816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REENACTMENTS in </a:t>
            </a:r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382952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k-SK" sz="2000" dirty="0"/>
          </a:p>
          <a:p>
            <a:r>
              <a:rPr lang="sk-SK" sz="2000" b="1" dirty="0" err="1">
                <a:solidFill>
                  <a:srgbClr val="D60093"/>
                </a:solidFill>
              </a:rPr>
              <a:t>Chris</a:t>
            </a:r>
            <a:r>
              <a:rPr lang="sk-SK" sz="2000" b="1" dirty="0">
                <a:solidFill>
                  <a:srgbClr val="D60093"/>
                </a:solidFill>
              </a:rPr>
              <a:t> </a:t>
            </a:r>
            <a:r>
              <a:rPr lang="sk-SK" sz="2000" b="1" dirty="0" err="1">
                <a:solidFill>
                  <a:srgbClr val="D60093"/>
                </a:solidFill>
              </a:rPr>
              <a:t>Burden</a:t>
            </a:r>
            <a:r>
              <a:rPr lang="sk-SK" sz="2000" b="1" dirty="0">
                <a:solidFill>
                  <a:srgbClr val="D60093"/>
                </a:solidFill>
              </a:rPr>
              <a:t> : </a:t>
            </a:r>
            <a:r>
              <a:rPr lang="sk-SK" sz="2000" b="1" dirty="0" err="1">
                <a:solidFill>
                  <a:srgbClr val="D60093"/>
                </a:solidFill>
              </a:rPr>
              <a:t>Shoot</a:t>
            </a:r>
            <a:r>
              <a:rPr lang="sk-SK" sz="2000" b="1" dirty="0">
                <a:solidFill>
                  <a:srgbClr val="D60093"/>
                </a:solidFill>
              </a:rPr>
              <a:t>, 1971 </a:t>
            </a:r>
            <a:endParaRPr lang="en-US" sz="2000" b="1" dirty="0">
              <a:solidFill>
                <a:srgbClr val="D60093"/>
              </a:solidFill>
            </a:endParaRPr>
          </a:p>
          <a:p>
            <a:endParaRPr lang="en-US" b="1" dirty="0">
              <a:solidFill>
                <a:srgbClr val="D60093"/>
              </a:solidFill>
            </a:endParaRPr>
          </a:p>
          <a:p>
            <a:r>
              <a:rPr lang="sk-SK" sz="1050" dirty="0">
                <a:solidFill>
                  <a:srgbClr val="D60093"/>
                </a:solidFill>
                <a:hlinkClick r:id="rId2"/>
              </a:rPr>
              <a:t>https://</a:t>
            </a:r>
            <a:r>
              <a:rPr lang="sk-SK" sz="1050" dirty="0">
                <a:solidFill>
                  <a:srgbClr val="D60093"/>
                </a:solidFill>
                <a:hlinkClick r:id="rId2"/>
              </a:rPr>
              <a:t>www.youtube.com/watch?v=26R9KFdt5aY</a:t>
            </a:r>
            <a:r>
              <a:rPr lang="en-US" sz="1050" dirty="0">
                <a:solidFill>
                  <a:srgbClr val="D60093"/>
                </a:solidFill>
              </a:rPr>
              <a:t> </a:t>
            </a:r>
            <a:endParaRPr lang="sk-SK" sz="1050" dirty="0">
              <a:solidFill>
                <a:srgbClr val="D60093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5879976" y="1773936"/>
            <a:ext cx="4464496" cy="4623816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D60093"/>
                </a:solidFill>
              </a:rPr>
              <a:t>0100101110101101.ORG</a:t>
            </a:r>
            <a:br>
              <a:rPr lang="en-US" sz="2000" dirty="0">
                <a:solidFill>
                  <a:srgbClr val="D60093"/>
                </a:solidFill>
              </a:rPr>
            </a:br>
            <a:r>
              <a:rPr lang="en-US" sz="2000" b="1" dirty="0">
                <a:solidFill>
                  <a:srgbClr val="D60093"/>
                </a:solidFill>
              </a:rPr>
              <a:t>Reenactment of Chris Burden's </a:t>
            </a:r>
            <a:r>
              <a:rPr lang="en-US" sz="2000" b="1" i="1" dirty="0">
                <a:solidFill>
                  <a:srgbClr val="D60093"/>
                </a:solidFill>
              </a:rPr>
              <a:t>Shoot</a:t>
            </a:r>
            <a:r>
              <a:rPr lang="en-US" sz="2000" i="1" dirty="0">
                <a:solidFill>
                  <a:srgbClr val="D60093"/>
                </a:solidFill>
              </a:rPr>
              <a:t/>
            </a:r>
            <a:br>
              <a:rPr lang="en-US" sz="2000" i="1" dirty="0">
                <a:solidFill>
                  <a:srgbClr val="D60093"/>
                </a:solidFill>
              </a:rPr>
            </a:br>
            <a:r>
              <a:rPr lang="en-US" sz="2000" dirty="0">
                <a:solidFill>
                  <a:srgbClr val="D60093"/>
                </a:solidFill>
              </a:rPr>
              <a:t>2007</a:t>
            </a:r>
            <a:r>
              <a:rPr lang="sk-SK" sz="2000" dirty="0">
                <a:solidFill>
                  <a:srgbClr val="D60093"/>
                </a:solidFill>
              </a:rPr>
              <a:t>, </a:t>
            </a:r>
            <a:r>
              <a:rPr lang="en-US" sz="2000" dirty="0">
                <a:solidFill>
                  <a:srgbClr val="D60093"/>
                </a:solidFill>
              </a:rPr>
              <a:t>Synthetic Performance</a:t>
            </a:r>
            <a:endParaRPr lang="sk-SK" sz="2000" dirty="0">
              <a:solidFill>
                <a:srgbClr val="D60093"/>
              </a:solidFill>
            </a:endParaRPr>
          </a:p>
          <a:p>
            <a:endParaRPr lang="sk-SK" sz="2000" dirty="0"/>
          </a:p>
          <a:p>
            <a:r>
              <a:rPr lang="en-US" sz="1200" dirty="0">
                <a:hlinkClick r:id="rId3"/>
              </a:rPr>
              <a:t>http://0100101110101101.org/reenactment-of-chris-burdens-shoot</a:t>
            </a:r>
            <a:r>
              <a:rPr lang="en-US" sz="1200" dirty="0">
                <a:hlinkClick r:id="rId3"/>
              </a:rPr>
              <a:t>/</a:t>
            </a:r>
            <a:r>
              <a:rPr lang="sk-SK" sz="1200" dirty="0"/>
              <a:t> 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2375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294967295"/>
          </p:nvPr>
        </p:nvSpPr>
        <p:spPr>
          <a:xfrm>
            <a:off x="1981200" y="1773936"/>
            <a:ext cx="5266928" cy="4623816"/>
          </a:xfrm>
          <a:prstGeom prst="rect">
            <a:avLst/>
          </a:prstGeom>
        </p:spPr>
        <p:txBody>
          <a:bodyPr/>
          <a:lstStyle/>
          <a:p>
            <a:r>
              <a:rPr lang="sk-SK" dirty="0" smtClean="0">
                <a:solidFill>
                  <a:srgbClr val="D60093"/>
                </a:solidFill>
              </a:rPr>
              <a:t>Matej </a:t>
            </a:r>
            <a:r>
              <a:rPr lang="sk-SK" dirty="0" err="1" smtClean="0">
                <a:solidFill>
                  <a:srgbClr val="D60093"/>
                </a:solidFill>
              </a:rPr>
              <a:t>Vakula</a:t>
            </a:r>
            <a:r>
              <a:rPr lang="sk-SK" dirty="0" smtClean="0">
                <a:solidFill>
                  <a:srgbClr val="D60093"/>
                </a:solidFill>
              </a:rPr>
              <a:t>: </a:t>
            </a:r>
          </a:p>
          <a:p>
            <a:pPr>
              <a:buNone/>
            </a:pPr>
            <a:r>
              <a:rPr lang="sk-SK" dirty="0" smtClean="0">
                <a:solidFill>
                  <a:srgbClr val="D60093"/>
                </a:solidFill>
              </a:rPr>
              <a:t>    </a:t>
            </a:r>
            <a:r>
              <a:rPr lang="sk-SK" dirty="0" err="1" smtClean="0">
                <a:solidFill>
                  <a:srgbClr val="D60093"/>
                </a:solidFill>
              </a:rPr>
              <a:t>Videoinštalácia</a:t>
            </a:r>
            <a:r>
              <a:rPr lang="sk-SK" dirty="0" smtClean="0">
                <a:solidFill>
                  <a:srgbClr val="D60093"/>
                </a:solidFill>
              </a:rPr>
              <a:t> Československo – </a:t>
            </a:r>
            <a:r>
              <a:rPr lang="sk-SK" dirty="0" err="1" smtClean="0">
                <a:solidFill>
                  <a:srgbClr val="D60093"/>
                </a:solidFill>
              </a:rPr>
              <a:t>Second</a:t>
            </a:r>
            <a:r>
              <a:rPr lang="sk-SK" dirty="0" smtClean="0">
                <a:solidFill>
                  <a:srgbClr val="D60093"/>
                </a:solidFill>
              </a:rPr>
              <a:t> Life</a:t>
            </a:r>
            <a:endParaRPr lang="sk-SK" dirty="0" smtClean="0">
              <a:solidFill>
                <a:srgbClr val="D60093"/>
              </a:solidFill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http://artycok.tv/lang/cs-cz/1453/traumwerk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" name="Zástupný symbol obsahu 7" descr="clanok_foto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36161" y="1988840"/>
            <a:ext cx="2371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Portfolio_CSSL_Skrina_foto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03512" y="1203476"/>
            <a:ext cx="3635896" cy="5431777"/>
          </a:xfrm>
          <a:prstGeom prst="rect">
            <a:avLst/>
          </a:prstGeom>
        </p:spPr>
      </p:pic>
      <p:pic>
        <p:nvPicPr>
          <p:cNvPr id="6" name="Zástupný symbol obsahu 5" descr="Portfolio_CSSL_VystavaSL_foto_4_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39408" y="2060848"/>
            <a:ext cx="552194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C:\Users\Evilsister\Desktop\Temp_Portfolio_CSSL_VystavaSL_Party_RL_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800" y="2801167"/>
            <a:ext cx="3829050" cy="2555831"/>
          </a:xfrm>
          <a:prstGeom prst="rect">
            <a:avLst/>
          </a:prstGeom>
          <a:noFill/>
        </p:spPr>
      </p:pic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6153150" y="2367094"/>
            <a:ext cx="3829050" cy="342410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519937" y="6021288"/>
            <a:ext cx="449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http://artycok.tv/lang/cs-cz/1453/traumwerk</a:t>
            </a:r>
            <a:r>
              <a:rPr lang="sk-SK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1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1.1.4/bmi/www.desk.nl/~zone/386DX/jpeg_pal/paradiso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578" y="1775191"/>
            <a:ext cx="5668422" cy="42836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Alexei</a:t>
            </a:r>
            <a:r>
              <a:rPr lang="sk-SK" dirty="0"/>
              <a:t> </a:t>
            </a:r>
            <a:r>
              <a:rPr lang="sk-SK" dirty="0" err="1"/>
              <a:t>Shulgin</a:t>
            </a:r>
            <a:r>
              <a:rPr lang="sk-SK" dirty="0"/>
              <a:t> 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1837185" y="1416607"/>
            <a:ext cx="4258816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sk-SK" sz="2400" dirty="0"/>
          </a:p>
          <a:p>
            <a:pPr>
              <a:buNone/>
            </a:pPr>
            <a:endParaRPr lang="sk-SK" sz="2400" dirty="0"/>
          </a:p>
          <a:p>
            <a:pPr>
              <a:buNone/>
            </a:pPr>
            <a:r>
              <a:rPr lang="sk-SK" sz="2400" dirty="0"/>
              <a:t>386 DX,  1998</a:t>
            </a:r>
            <a:endParaRPr lang="sk-SK" sz="2400" u="sng" dirty="0">
              <a:hlinkClick r:id="rId4"/>
            </a:endParaRPr>
          </a:p>
          <a:p>
            <a:r>
              <a:rPr lang="sk-SK" sz="1600" u="sng" dirty="0">
                <a:hlinkClick r:id="rId4"/>
              </a:rPr>
              <a:t>http://www.easylife.org/386dx/</a:t>
            </a:r>
            <a:r>
              <a:rPr lang="sk-SK" sz="1600" dirty="0"/>
              <a:t>  </a:t>
            </a:r>
          </a:p>
          <a:p>
            <a:r>
              <a:rPr lang="sk-SK" sz="2400" dirty="0" err="1"/>
              <a:t>aesthetics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err="1"/>
              <a:t>obsolence</a:t>
            </a:r>
            <a:endParaRPr lang="sk-SK" sz="2400" dirty="0"/>
          </a:p>
          <a:p>
            <a:pPr>
              <a:buNone/>
            </a:pPr>
            <a:r>
              <a:rPr lang="sk-SK" sz="2400" dirty="0" err="1"/>
              <a:t>Aesthetics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endParaRPr lang="sk-SK" sz="2400" dirty="0"/>
          </a:p>
          <a:p>
            <a:pPr>
              <a:buNone/>
            </a:pPr>
            <a:r>
              <a:rPr lang="sk-SK" sz="2400" dirty="0" err="1"/>
              <a:t>Crudeness</a:t>
            </a:r>
            <a:endParaRPr lang="sk-SK" sz="2400" dirty="0"/>
          </a:p>
          <a:p>
            <a:pPr>
              <a:buNone/>
            </a:pPr>
            <a:r>
              <a:rPr lang="sk-SK" sz="2400" dirty="0"/>
              <a:t>„</a:t>
            </a:r>
            <a:r>
              <a:rPr lang="sk-SK" sz="2400" dirty="0" err="1"/>
              <a:t>dirt</a:t>
            </a:r>
            <a:r>
              <a:rPr lang="sk-SK" sz="2400" dirty="0"/>
              <a:t> </a:t>
            </a:r>
            <a:r>
              <a:rPr lang="sk-SK" sz="2400" dirty="0" err="1"/>
              <a:t>style</a:t>
            </a:r>
            <a:r>
              <a:rPr lang="sk-SK" sz="2400" dirty="0"/>
              <a:t>“</a:t>
            </a:r>
          </a:p>
          <a:p>
            <a:pPr>
              <a:buNone/>
            </a:pP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73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Alexei </a:t>
            </a:r>
            <a:r>
              <a:rPr lang="sk-SK" dirty="0" err="1" smtClean="0"/>
              <a:t>Shulgin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2"/>
              </a:rPr>
              <a:t>http://www.easylife.org/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FORM ART 1997</a:t>
            </a:r>
          </a:p>
          <a:p>
            <a:r>
              <a:rPr lang="sk-SK" dirty="0" smtClean="0">
                <a:hlinkClick r:id="rId3"/>
              </a:rPr>
              <a:t>http://www.c3.hu/collection/form/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smtClean="0"/>
              <a:t>“</a:t>
            </a:r>
            <a:r>
              <a:rPr lang="sk-SK" dirty="0" err="1" smtClean="0"/>
              <a:t>Turn</a:t>
            </a:r>
            <a:r>
              <a:rPr lang="sk-SK" dirty="0" smtClean="0"/>
              <a:t> </a:t>
            </a:r>
            <a:r>
              <a:rPr lang="sk-SK" dirty="0" err="1" smtClean="0"/>
              <a:t>off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tv</a:t>
            </a:r>
            <a:r>
              <a:rPr lang="sk-SK" dirty="0" smtClean="0"/>
              <a:t> set” </a:t>
            </a:r>
            <a:r>
              <a:rPr lang="sk-SK" u="sng" dirty="0" smtClean="0">
                <a:hlinkClick r:id="rId4"/>
              </a:rPr>
              <a:t>http://www.desk.nl/~you/turnoff/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708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Natalie </a:t>
            </a:r>
            <a:r>
              <a:rPr lang="en-US" dirty="0" err="1" smtClean="0"/>
              <a:t>Bookchin</a:t>
            </a:r>
            <a:r>
              <a:rPr lang="en-US" dirty="0" smtClean="0"/>
              <a:t>, Alexei </a:t>
            </a:r>
            <a:r>
              <a:rPr lang="en-US" dirty="0" err="1" smtClean="0"/>
              <a:t>Shulgin</a:t>
            </a:r>
            <a:r>
              <a:rPr lang="sk-SK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en-US" dirty="0" smtClean="0"/>
              <a:t>March-April 1999</a:t>
            </a:r>
            <a:r>
              <a:rPr lang="sk-SK" dirty="0" smtClean="0"/>
              <a:t>:  </a:t>
            </a:r>
            <a:r>
              <a:rPr lang="sk-SK" b="1" dirty="0" err="1" smtClean="0"/>
              <a:t>Introduction</a:t>
            </a:r>
            <a:r>
              <a:rPr lang="sk-SK" b="1" dirty="0" smtClean="0"/>
              <a:t> to </a:t>
            </a:r>
            <a:r>
              <a:rPr lang="sk-SK" b="1" dirty="0" err="1" smtClean="0"/>
              <a:t>net.art</a:t>
            </a:r>
            <a:r>
              <a:rPr lang="sk-SK" b="1" dirty="0" smtClean="0"/>
              <a:t> (1994-1999) </a:t>
            </a:r>
          </a:p>
          <a:p>
            <a:endParaRPr lang="en-US" dirty="0" smtClean="0"/>
          </a:p>
          <a:p>
            <a:r>
              <a:rPr lang="sk-SK" dirty="0" smtClean="0">
                <a:hlinkClick r:id="rId2"/>
              </a:rPr>
              <a:t>http://www.easylife.org/netart/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01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b="1" dirty="0" err="1" smtClean="0"/>
              <a:t>Mark</a:t>
            </a:r>
            <a:r>
              <a:rPr lang="sk-SK" b="1" dirty="0" smtClean="0"/>
              <a:t> </a:t>
            </a:r>
            <a:r>
              <a:rPr lang="sk-SK" b="1" dirty="0" err="1" smtClean="0"/>
              <a:t>Napier</a:t>
            </a:r>
            <a:r>
              <a:rPr lang="sk-SK" b="1" dirty="0" smtClean="0"/>
              <a:t> :</a:t>
            </a:r>
            <a:r>
              <a:rPr lang="sk-SK" b="1" dirty="0" err="1" smtClean="0"/>
              <a:t>Digital</a:t>
            </a:r>
            <a:r>
              <a:rPr lang="sk-SK" b="1" dirty="0" smtClean="0"/>
              <a:t> </a:t>
            </a:r>
            <a:r>
              <a:rPr lang="sk-SK" b="1" dirty="0" err="1" smtClean="0"/>
              <a:t>Landfill</a:t>
            </a:r>
            <a:r>
              <a:rPr lang="sk-SK" b="1" dirty="0" smtClean="0"/>
              <a:t> 1998</a:t>
            </a:r>
            <a:endParaRPr lang="sk-SK" u="sng" dirty="0" smtClean="0"/>
          </a:p>
          <a:p>
            <a:r>
              <a:rPr lang="sk-SK" u="sng" dirty="0" smtClean="0">
                <a:hlinkClick r:id="rId2"/>
              </a:rPr>
              <a:t>http://potatoland.org/landfill/</a:t>
            </a:r>
            <a:endParaRPr lang="sk-SK" u="sng" dirty="0" smtClean="0"/>
          </a:p>
          <a:p>
            <a:r>
              <a:rPr lang="sk-SK" b="1" dirty="0" err="1" smtClean="0"/>
              <a:t>Shredder</a:t>
            </a:r>
            <a:endParaRPr lang="sk-SK" b="1" dirty="0" smtClean="0"/>
          </a:p>
          <a:p>
            <a:r>
              <a:rPr lang="sk-SK" u="sng" dirty="0">
                <a:hlinkClick r:id="rId3"/>
              </a:rPr>
              <a:t>http://www.potatoland.org</a:t>
            </a:r>
            <a:r>
              <a:rPr lang="sk-SK" u="sng" dirty="0" smtClean="0">
                <a:hlinkClick r:id="rId3"/>
              </a:rPr>
              <a:t>/</a:t>
            </a:r>
            <a:r>
              <a:rPr lang="sk-SK" u="sng" dirty="0" smtClean="0"/>
              <a:t> </a:t>
            </a:r>
          </a:p>
          <a:p>
            <a:r>
              <a:rPr lang="sk-SK" b="1" dirty="0" err="1" smtClean="0"/>
              <a:t>Mark</a:t>
            </a:r>
            <a:r>
              <a:rPr lang="sk-SK" b="1" dirty="0" smtClean="0"/>
              <a:t> </a:t>
            </a:r>
            <a:r>
              <a:rPr lang="sk-SK" b="1" dirty="0" err="1" smtClean="0"/>
              <a:t>Napier</a:t>
            </a:r>
            <a:r>
              <a:rPr lang="sk-SK" b="1" dirty="0" smtClean="0"/>
              <a:t>: </a:t>
            </a:r>
            <a:r>
              <a:rPr lang="sk-SK" b="1" dirty="0" err="1" smtClean="0"/>
              <a:t>Feed</a:t>
            </a:r>
            <a:r>
              <a:rPr lang="sk-SK" b="1" dirty="0" smtClean="0"/>
              <a:t>  2001 </a:t>
            </a:r>
            <a:r>
              <a:rPr lang="sk-SK" u="sng" dirty="0" smtClean="0">
                <a:hlinkClick r:id="rId4"/>
              </a:rPr>
              <a:t>http://potatoland.org/feed/</a:t>
            </a:r>
            <a:r>
              <a:rPr lang="sk-SK" dirty="0" smtClean="0"/>
              <a:t> </a:t>
            </a:r>
          </a:p>
          <a:p>
            <a:endParaRPr lang="sk-SK" u="sng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62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Eva and Franco Mattes </a:t>
            </a:r>
            <a:r>
              <a:rPr lang="sk-SK" sz="4000" dirty="0"/>
              <a:t/>
            </a:r>
            <a:br>
              <a:rPr lang="sk-SK" sz="4000" dirty="0"/>
            </a:br>
            <a:r>
              <a:rPr lang="en-US" sz="4000" dirty="0"/>
              <a:t>aka 0100101110101101.ORG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1484785"/>
            <a:ext cx="7772870" cy="460851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k-SK" sz="1400" dirty="0" err="1"/>
              <a:t>Net</a:t>
            </a:r>
            <a:r>
              <a:rPr lang="sk-SK" sz="1400" dirty="0"/>
              <a:t> </a:t>
            </a:r>
            <a:r>
              <a:rPr lang="sk-SK" sz="1400" dirty="0" err="1"/>
              <a:t>art</a:t>
            </a:r>
            <a:r>
              <a:rPr lang="sk-SK" sz="1400" dirty="0"/>
              <a:t> </a:t>
            </a:r>
            <a:r>
              <a:rPr lang="sk-SK" sz="1400" dirty="0" err="1"/>
              <a:t>pioneers</a:t>
            </a:r>
            <a:endParaRPr lang="sk-SK" sz="1400" dirty="0"/>
          </a:p>
          <a:p>
            <a:r>
              <a:rPr lang="sk-SK" sz="1400" dirty="0" err="1"/>
              <a:t>Subversive</a:t>
            </a:r>
            <a:r>
              <a:rPr lang="sk-SK" sz="1400" dirty="0"/>
              <a:t> </a:t>
            </a:r>
            <a:r>
              <a:rPr lang="sk-SK" sz="1400" dirty="0" err="1"/>
              <a:t>approach</a:t>
            </a:r>
            <a:r>
              <a:rPr lang="sk-SK" sz="1400" dirty="0"/>
              <a:t> </a:t>
            </a:r>
          </a:p>
          <a:p>
            <a:r>
              <a:rPr lang="sk-SK" sz="1400" dirty="0" err="1"/>
              <a:t>Manipulated</a:t>
            </a:r>
            <a:r>
              <a:rPr lang="sk-SK" sz="1400" dirty="0"/>
              <a:t> </a:t>
            </a:r>
            <a:r>
              <a:rPr lang="sk-SK" sz="1400" dirty="0" err="1"/>
              <a:t>videogames</a:t>
            </a:r>
            <a:endParaRPr lang="sk-SK" sz="1400" dirty="0"/>
          </a:p>
          <a:p>
            <a:r>
              <a:rPr lang="sk-SK" sz="1400" dirty="0" err="1"/>
              <a:t>Digital</a:t>
            </a:r>
            <a:r>
              <a:rPr lang="sk-SK" sz="1400" dirty="0"/>
              <a:t> </a:t>
            </a:r>
            <a:r>
              <a:rPr lang="sk-SK" sz="1400" dirty="0" err="1"/>
              <a:t>collage</a:t>
            </a:r>
            <a:r>
              <a:rPr lang="sk-SK" sz="1400" dirty="0"/>
              <a:t>...</a:t>
            </a:r>
          </a:p>
          <a:p>
            <a:r>
              <a:rPr lang="sk-SK" sz="1400" b="1" dirty="0" err="1"/>
              <a:t>Radical</a:t>
            </a:r>
            <a:r>
              <a:rPr lang="sk-SK" sz="1400" b="1" dirty="0"/>
              <a:t> internet </a:t>
            </a:r>
            <a:r>
              <a:rPr lang="sk-SK" sz="1400" b="1" dirty="0" err="1"/>
              <a:t>coup</a:t>
            </a:r>
            <a:r>
              <a:rPr lang="sk-SK" sz="1400" b="1" dirty="0"/>
              <a:t>: </a:t>
            </a:r>
          </a:p>
          <a:p>
            <a:r>
              <a:rPr lang="sk-SK" sz="1400" b="1" dirty="0" err="1"/>
              <a:t>Vaticano.org</a:t>
            </a:r>
            <a:r>
              <a:rPr lang="sk-SK" sz="1400" dirty="0"/>
              <a:t>: </a:t>
            </a:r>
            <a:endParaRPr lang="sk-SK" sz="1400" i="1" dirty="0"/>
          </a:p>
          <a:p>
            <a:r>
              <a:rPr lang="sk-SK" sz="1400" dirty="0">
                <a:hlinkClick r:id="rId2"/>
              </a:rPr>
              <a:t>http://0100101110101101.org/vaticano-org</a:t>
            </a:r>
            <a:r>
              <a:rPr lang="sk-SK" sz="1400" dirty="0">
                <a:hlinkClick r:id="rId2"/>
              </a:rPr>
              <a:t>/</a:t>
            </a:r>
            <a:endParaRPr lang="sk-SK" sz="1400" dirty="0"/>
          </a:p>
          <a:p>
            <a:r>
              <a:rPr lang="sk-SK" sz="1400" dirty="0">
                <a:hlinkClick r:id="rId3"/>
              </a:rPr>
              <a:t>http://www.vatican.va/</a:t>
            </a:r>
            <a:r>
              <a:rPr lang="sk-SK" sz="1400" dirty="0"/>
              <a:t> </a:t>
            </a:r>
          </a:p>
          <a:p>
            <a:endParaRPr lang="sk-SK" sz="1400" dirty="0"/>
          </a:p>
          <a:p>
            <a:r>
              <a:rPr lang="sk-SK" sz="1400" b="1" dirty="0" err="1"/>
              <a:t>Fake</a:t>
            </a:r>
            <a:r>
              <a:rPr lang="sk-SK" sz="1400" b="1" dirty="0"/>
              <a:t> identity</a:t>
            </a:r>
            <a:r>
              <a:rPr lang="sk-SK" sz="1400" dirty="0"/>
              <a:t>:   </a:t>
            </a:r>
            <a:r>
              <a:rPr lang="en-US" sz="1600" dirty="0" err="1">
                <a:hlinkClick r:id="rId4" action="ppaction://hlinkfile"/>
              </a:rPr>
              <a:t>Darko</a:t>
            </a:r>
            <a:r>
              <a:rPr lang="en-US" sz="1600" dirty="0">
                <a:hlinkClick r:id="rId4" action="ppaction://hlinkfile"/>
              </a:rPr>
              <a:t> </a:t>
            </a:r>
            <a:r>
              <a:rPr lang="en-US" sz="1600" dirty="0" err="1">
                <a:hlinkClick r:id="rId4" action="ppaction://hlinkfile"/>
              </a:rPr>
              <a:t>Maver</a:t>
            </a:r>
            <a:r>
              <a:rPr lang="sk-SK" sz="1600" dirty="0"/>
              <a:t>, </a:t>
            </a:r>
            <a:r>
              <a:rPr lang="en-US" sz="1600" dirty="0"/>
              <a:t>The most famous made-up artist</a:t>
            </a:r>
            <a:br>
              <a:rPr lang="en-US" sz="1600" dirty="0"/>
            </a:br>
            <a:r>
              <a:rPr lang="en-US" sz="1600" dirty="0"/>
              <a:t>1998 – 1999</a:t>
            </a:r>
            <a:r>
              <a:rPr lang="sk-SK" sz="1600" dirty="0"/>
              <a:t> </a:t>
            </a:r>
            <a:r>
              <a:rPr lang="sk-SK" sz="1600" dirty="0">
                <a:hlinkClick r:id="rId5"/>
              </a:rPr>
              <a:t>http://0100101110101101.org/darko-maver</a:t>
            </a:r>
            <a:r>
              <a:rPr lang="sk-SK" sz="1600" dirty="0">
                <a:hlinkClick r:id="rId5"/>
              </a:rPr>
              <a:t>/</a:t>
            </a:r>
            <a:endParaRPr lang="sk-SK" sz="1600" dirty="0"/>
          </a:p>
          <a:p>
            <a:pPr marL="0" indent="0">
              <a:buNone/>
            </a:pPr>
            <a:r>
              <a:rPr lang="it-IT" sz="1600" dirty="0"/>
              <a:t/>
            </a:r>
            <a:br>
              <a:rPr lang="it-IT" sz="1600" dirty="0"/>
            </a:b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1443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7059" y="188641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>LIFE SHARING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 descr="life_sharing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54658" y="1231628"/>
            <a:ext cx="6969735" cy="5227301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927648" y="5805265"/>
            <a:ext cx="4348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http://interartive.org/index.php/net-art/</a:t>
            </a:r>
            <a:r>
              <a:rPr lang="sk-SK" dirty="0"/>
              <a:t> </a:t>
            </a:r>
          </a:p>
          <a:p>
            <a:r>
              <a:rPr lang="sk-SK" dirty="0">
                <a:hlinkClick r:id="rId4"/>
              </a:rPr>
              <a:t>http://0100101110101101.org/life-sharing</a:t>
            </a:r>
            <a:r>
              <a:rPr lang="sk-SK" dirty="0">
                <a:hlinkClick r:id="rId4"/>
              </a:rPr>
              <a:t>/</a:t>
            </a:r>
            <a:r>
              <a:rPr lang="sk-SK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70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b="1" dirty="0" smtClean="0"/>
              <a:t>ANGELO PLESSAS: </a:t>
            </a:r>
            <a:r>
              <a:rPr lang="sk-SK" dirty="0" err="1" smtClean="0"/>
              <a:t>ElasticEnthusiastic</a:t>
            </a:r>
            <a:r>
              <a:rPr lang="sk-SK" dirty="0" smtClean="0"/>
              <a:t>, 2004, </a:t>
            </a:r>
            <a:r>
              <a:rPr lang="sk-SK" dirty="0" err="1" smtClean="0"/>
              <a:t>Courtesy</a:t>
            </a:r>
            <a:r>
              <a:rPr lang="sk-SK" dirty="0" smtClean="0"/>
              <a:t> </a:t>
            </a:r>
            <a:r>
              <a:rPr lang="sk-SK" dirty="0" err="1" smtClean="0"/>
              <a:t>Miltos</a:t>
            </a:r>
            <a:r>
              <a:rPr lang="sk-SK" dirty="0" smtClean="0"/>
              <a:t> </a:t>
            </a:r>
            <a:r>
              <a:rPr lang="sk-SK" dirty="0" err="1" smtClean="0"/>
              <a:t>Manetas</a:t>
            </a:r>
            <a:r>
              <a:rPr lang="sk-SK" dirty="0" smtClean="0"/>
              <a:t> </a:t>
            </a:r>
            <a:r>
              <a:rPr lang="sk-SK" dirty="0" err="1" smtClean="0"/>
              <a:t>collection</a:t>
            </a:r>
            <a:r>
              <a:rPr lang="sk-SK" dirty="0" smtClean="0"/>
              <a:t>,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>
                <a:hlinkClick r:id="rId2"/>
              </a:rPr>
              <a:t>http://www.elasticenthusiastic.com/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36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548680"/>
            <a:ext cx="7772400" cy="1404768"/>
          </a:xfrm>
        </p:spPr>
        <p:txBody>
          <a:bodyPr>
            <a:normAutofit/>
          </a:bodyPr>
          <a:lstStyle/>
          <a:p>
            <a:r>
              <a:rPr lang="sk-SK" dirty="0" smtClean="0"/>
              <a:t>MILTOS MANETAS</a:t>
            </a:r>
            <a:br>
              <a:rPr lang="sk-SK" dirty="0" smtClean="0"/>
            </a:br>
            <a:r>
              <a:rPr lang="sk-SK" b="0" dirty="0" err="1" smtClean="0">
                <a:hlinkClick r:id="rId2"/>
              </a:rPr>
              <a:t>JacksonPollock.org</a:t>
            </a:r>
            <a:endParaRPr lang="sk-SK" dirty="0"/>
          </a:p>
        </p:txBody>
      </p:sp>
      <p:pic>
        <p:nvPicPr>
          <p:cNvPr id="4" name="Zástupný symbol obsahu 3" descr="pollock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050748" y="2366964"/>
            <a:ext cx="6090504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400" dirty="0" err="1"/>
              <a:t>Collective</a:t>
            </a:r>
            <a:r>
              <a:rPr lang="sk-SK" sz="1400" dirty="0"/>
              <a:t> </a:t>
            </a:r>
            <a:r>
              <a:rPr lang="sk-SK" sz="1400" dirty="0" err="1"/>
              <a:t>work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art</a:t>
            </a:r>
            <a:r>
              <a:rPr lang="sk-SK" sz="1400" dirty="0"/>
              <a:t>  2.4.2013 IM083 </a:t>
            </a:r>
            <a:endParaRPr lang="sk-SK" sz="1400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4294967295"/>
          </p:nvPr>
        </p:nvSpPr>
        <p:spPr>
          <a:xfrm>
            <a:off x="1991544" y="836712"/>
            <a:ext cx="8676456" cy="602128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1628801"/>
            <a:ext cx="6237527" cy="499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Miltos</a:t>
            </a:r>
            <a:r>
              <a:rPr lang="en-US" dirty="0" smtClean="0">
                <a:solidFill>
                  <a:srgbClr val="FFC000"/>
                </a:solidFill>
              </a:rPr>
              <a:t> Manetas</a:t>
            </a:r>
            <a:r>
              <a:rPr lang="sk-SK" dirty="0" smtClean="0">
                <a:solidFill>
                  <a:srgbClr val="FFC000"/>
                </a:solidFill>
              </a:rPr>
              <a:t> 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Jackson Pollock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for </a:t>
            </a:r>
            <a:r>
              <a:rPr lang="en-US" dirty="0" err="1" smtClean="0">
                <a:solidFill>
                  <a:srgbClr val="FFC000"/>
                </a:solidFill>
              </a:rPr>
              <a:t>iPhone</a:t>
            </a:r>
            <a:r>
              <a:rPr lang="sk-SK" dirty="0" smtClean="0">
                <a:solidFill>
                  <a:srgbClr val="FFC000"/>
                </a:solidFill>
              </a:rPr>
              <a:t>:</a:t>
            </a:r>
          </a:p>
          <a:p>
            <a:r>
              <a:rPr lang="sk-SK" dirty="0" smtClean="0">
                <a:solidFill>
                  <a:srgbClr val="FFC000"/>
                </a:solidFill>
                <a:hlinkClick r:id="rId2"/>
              </a:rPr>
              <a:t>http://vimeo.com/3099477</a:t>
            </a:r>
            <a:endParaRPr lang="sk-SK" dirty="0" smtClean="0">
              <a:solidFill>
                <a:srgbClr val="FFC000"/>
              </a:solidFill>
            </a:endParaRPr>
          </a:p>
          <a:p>
            <a:endParaRPr lang="sk-SK" dirty="0" smtClean="0">
              <a:solidFill>
                <a:srgbClr val="FFC000"/>
              </a:solidFill>
            </a:endParaRPr>
          </a:p>
          <a:p>
            <a:r>
              <a:rPr lang="sk-SK" i="1" dirty="0" err="1" smtClean="0">
                <a:solidFill>
                  <a:srgbClr val="FFC000"/>
                </a:solidFill>
              </a:rPr>
              <a:t>SuperMario</a:t>
            </a:r>
            <a:r>
              <a:rPr lang="sk-SK" i="1" dirty="0" smtClean="0">
                <a:solidFill>
                  <a:srgbClr val="FFC000"/>
                </a:solidFill>
              </a:rPr>
              <a:t> </a:t>
            </a:r>
            <a:r>
              <a:rPr lang="sk-SK" i="1" dirty="0" err="1" smtClean="0">
                <a:solidFill>
                  <a:srgbClr val="FFC000"/>
                </a:solidFill>
              </a:rPr>
              <a:t>Sleeping</a:t>
            </a:r>
            <a:r>
              <a:rPr lang="sk-SK" i="1" dirty="0" smtClean="0">
                <a:solidFill>
                  <a:srgbClr val="FFC000"/>
                </a:solidFill>
              </a:rPr>
              <a:t>,</a:t>
            </a:r>
            <a:r>
              <a:rPr lang="sk-SK" dirty="0" smtClean="0">
                <a:solidFill>
                  <a:srgbClr val="FFC000"/>
                </a:solidFill>
              </a:rPr>
              <a:t>  video, 1998</a:t>
            </a:r>
          </a:p>
          <a:p>
            <a:r>
              <a:rPr lang="sk-SK" u="sng" dirty="0" smtClean="0">
                <a:solidFill>
                  <a:srgbClr val="FFC000"/>
                </a:solidFill>
                <a:hlinkClick r:id="rId3"/>
              </a:rPr>
              <a:t>http://www.supermariosleeping.com/</a:t>
            </a:r>
            <a:r>
              <a:rPr lang="sk-SK" u="sng" dirty="0" smtClean="0">
                <a:solidFill>
                  <a:srgbClr val="FFC000"/>
                </a:solidFill>
              </a:rPr>
              <a:t> </a:t>
            </a:r>
          </a:p>
          <a:p>
            <a:endParaRPr lang="sk-SK" u="sng" dirty="0" smtClean="0">
              <a:solidFill>
                <a:srgbClr val="FFC000"/>
              </a:solidFill>
            </a:endParaRPr>
          </a:p>
          <a:p>
            <a:r>
              <a:rPr lang="sk-SK" dirty="0" err="1" smtClean="0">
                <a:solidFill>
                  <a:srgbClr val="FFC000"/>
                </a:solidFill>
              </a:rPr>
              <a:t>Flames</a:t>
            </a:r>
            <a:r>
              <a:rPr lang="sk-SK" dirty="0" smtClean="0">
                <a:solidFill>
                  <a:srgbClr val="FFC000"/>
                </a:solidFill>
              </a:rPr>
              <a:t> 1997, By </a:t>
            </a:r>
            <a:r>
              <a:rPr lang="sk-SK" dirty="0" err="1" smtClean="0">
                <a:solidFill>
                  <a:srgbClr val="FFC000"/>
                </a:solidFill>
              </a:rPr>
              <a:t>Miltos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Manetas</a:t>
            </a:r>
            <a:r>
              <a:rPr lang="sk-SK" dirty="0" smtClean="0">
                <a:solidFill>
                  <a:srgbClr val="FFC000"/>
                </a:solidFill>
              </a:rPr>
              <a:t>.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smtClean="0">
                <a:solidFill>
                  <a:srgbClr val="FFC000"/>
                </a:solidFill>
                <a:hlinkClick r:id="rId4"/>
              </a:rPr>
              <a:t>http://www.youtube.com/watch?v=t1Ih5lojELM</a:t>
            </a:r>
            <a:endParaRPr lang="sk-SK" dirty="0" smtClean="0">
              <a:solidFill>
                <a:srgbClr val="FFC000"/>
              </a:solidFill>
            </a:endParaRPr>
          </a:p>
          <a:p>
            <a:r>
              <a:rPr lang="sk-SK" dirty="0" smtClean="0"/>
              <a:t>  </a:t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49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sk-SK" b="1" dirty="0" err="1" smtClean="0"/>
              <a:t>Machinima</a:t>
            </a:r>
            <a:endParaRPr lang="sk-SK" dirty="0" smtClean="0"/>
          </a:p>
          <a:p>
            <a:r>
              <a:rPr lang="sk-SK" dirty="0" smtClean="0"/>
              <a:t>vytváranie animovaných filmov v reálnom čase prostredníctvom využívania technológie počítačových hier. </a:t>
            </a:r>
          </a:p>
          <a:p>
            <a:r>
              <a:rPr lang="sk-SK" dirty="0" smtClean="0"/>
              <a:t>Základnou časťou je herný </a:t>
            </a:r>
            <a:r>
              <a:rPr lang="sk-SK" dirty="0" err="1" smtClean="0"/>
              <a:t>engine</a:t>
            </a:r>
            <a:r>
              <a:rPr lang="sk-SK" dirty="0" smtClean="0"/>
              <a:t> - software vytvorený tvorcami PC hier. </a:t>
            </a:r>
          </a:p>
          <a:p>
            <a:r>
              <a:rPr lang="sk-SK" dirty="0" err="1" smtClean="0"/>
              <a:t>Engine</a:t>
            </a:r>
            <a:r>
              <a:rPr lang="sk-SK" dirty="0" smtClean="0"/>
              <a:t>  má na starosti zobrazovanie grafiky, textúr, osvetlenie zobrazované scény, hernú fyziku. Teda chod celej hry ako takej. </a:t>
            </a:r>
          </a:p>
          <a:p>
            <a:r>
              <a:rPr lang="sk-SK" dirty="0" smtClean="0"/>
              <a:t>Za pomoci prostredia a pohybových možností, ktoré hra používateľovi poskytuje, môže hráč natočiť vlastný film, podobne, ako je tomu v klasických hraných filmoch.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26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Machinima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endParaRPr lang="sk-SK" dirty="0" smtClean="0"/>
          </a:p>
          <a:p>
            <a:r>
              <a:rPr lang="sk-SK" b="1" dirty="0" smtClean="0"/>
              <a:t>Stanislav </a:t>
            </a:r>
            <a:r>
              <a:rPr lang="sk-SK" b="1" dirty="0" err="1" smtClean="0"/>
              <a:t>Veselovský:movieGAME</a:t>
            </a:r>
            <a:endParaRPr lang="sk-SK" b="1" dirty="0" smtClean="0"/>
          </a:p>
          <a:p>
            <a:r>
              <a:rPr lang="sk-SK" b="1" dirty="0" smtClean="0"/>
              <a:t>Ateliér Digitálne média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http://idm.aku.sk/stanislav-veselovsky/moviegame</a:t>
            </a:r>
            <a:r>
              <a:rPr lang="sk-SK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65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sk-SK" i="1" dirty="0" smtClean="0"/>
          </a:p>
          <a:p>
            <a:r>
              <a:rPr lang="sk-SK" b="1" dirty="0" err="1" smtClean="0">
                <a:solidFill>
                  <a:srgbClr val="D60093"/>
                </a:solidFill>
                <a:hlinkClick r:id="rId2" action="ppaction://hlinkfile"/>
              </a:rPr>
              <a:t>Hybrids</a:t>
            </a:r>
            <a:r>
              <a:rPr lang="sk-SK" b="1" dirty="0" smtClean="0">
                <a:solidFill>
                  <a:srgbClr val="D60093"/>
                </a:solidFill>
              </a:rPr>
              <a:t>: </a:t>
            </a:r>
            <a:r>
              <a:rPr lang="sk-SK" dirty="0" err="1" smtClean="0">
                <a:solidFill>
                  <a:srgbClr val="D60093"/>
                </a:solidFill>
              </a:rPr>
              <a:t>Online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  <a:r>
              <a:rPr lang="sk-SK" dirty="0" err="1" smtClean="0">
                <a:solidFill>
                  <a:srgbClr val="D60093"/>
                </a:solidFill>
              </a:rPr>
              <a:t>Net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  <a:r>
              <a:rPr lang="sk-SK" dirty="0" err="1" smtClean="0">
                <a:solidFill>
                  <a:srgbClr val="D60093"/>
                </a:solidFill>
              </a:rPr>
              <a:t>Art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  <a:r>
              <a:rPr lang="sk-SK" dirty="0" err="1" smtClean="0">
                <a:solidFill>
                  <a:srgbClr val="D60093"/>
                </a:solidFill>
              </a:rPr>
              <a:t>collages</a:t>
            </a:r>
            <a:r>
              <a:rPr lang="sk-SK" dirty="0" smtClean="0">
                <a:solidFill>
                  <a:srgbClr val="D60093"/>
                </a:solidFill>
              </a:rPr>
              <a:t> 1998 – 1999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en-US" i="1" dirty="0" smtClean="0"/>
              <a:t>It is no longer necessary to deface paintings or to put a mustache on postcards of Mona Lisa, now art can be downloaded, modified and uploaded again, with absolute delight</a:t>
            </a:r>
            <a:r>
              <a:rPr lang="sk-SK" i="1" dirty="0" smtClean="0"/>
              <a:t>“</a:t>
            </a:r>
            <a:endParaRPr lang="en-US" dirty="0" smtClean="0"/>
          </a:p>
          <a:p>
            <a:pPr>
              <a:buNone/>
            </a:pPr>
            <a:r>
              <a:rPr lang="sk-SK" i="1" dirty="0" smtClean="0"/>
              <a:t>                                 (</a:t>
            </a:r>
            <a:r>
              <a:rPr lang="en-US" i="1" dirty="0" smtClean="0"/>
              <a:t>Luther </a:t>
            </a:r>
            <a:r>
              <a:rPr lang="en-US" i="1" dirty="0" err="1" smtClean="0"/>
              <a:t>Blissett</a:t>
            </a:r>
            <a:r>
              <a:rPr lang="en-US" i="1" dirty="0" smtClean="0"/>
              <a:t>, Art </a:t>
            </a:r>
            <a:r>
              <a:rPr lang="en-US" i="1" dirty="0" err="1" smtClean="0"/>
              <a:t>Hacktivism</a:t>
            </a:r>
            <a:r>
              <a:rPr lang="sk-SK" i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sk-SK" dirty="0">
                <a:hlinkClick r:id="rId3"/>
              </a:rPr>
              <a:t>http://0100101110101101.org/hybrids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7863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D60093"/>
                </a:solidFill>
              </a:rPr>
              <a:t>0100101110101101.ORG: </a:t>
            </a:r>
          </a:p>
          <a:p>
            <a:r>
              <a:rPr lang="sk-SK" dirty="0" smtClean="0">
                <a:solidFill>
                  <a:srgbClr val="D60093"/>
                </a:solidFill>
              </a:rPr>
              <a:t>„</a:t>
            </a:r>
            <a:r>
              <a:rPr lang="sk-SK" b="1" i="1" dirty="0" smtClean="0">
                <a:solidFill>
                  <a:srgbClr val="D60093"/>
                </a:solidFill>
              </a:rPr>
              <a:t>Copyright </a:t>
            </a:r>
            <a:r>
              <a:rPr lang="sk-SK" b="1" i="1" dirty="0" err="1" smtClean="0">
                <a:solidFill>
                  <a:srgbClr val="D60093"/>
                </a:solidFill>
              </a:rPr>
              <a:t>is</a:t>
            </a:r>
            <a:r>
              <a:rPr lang="sk-SK" b="1" i="1" dirty="0" smtClean="0">
                <a:solidFill>
                  <a:srgbClr val="D60093"/>
                </a:solidFill>
              </a:rPr>
              <a:t> </a:t>
            </a:r>
            <a:r>
              <a:rPr lang="sk-SK" b="1" i="1" dirty="0" err="1" smtClean="0">
                <a:solidFill>
                  <a:srgbClr val="D60093"/>
                </a:solidFill>
              </a:rPr>
              <a:t>boring</a:t>
            </a:r>
            <a:r>
              <a:rPr lang="sk-SK" dirty="0" smtClean="0">
                <a:solidFill>
                  <a:srgbClr val="D60093"/>
                </a:solidFill>
              </a:rPr>
              <a:t>“</a:t>
            </a:r>
          </a:p>
          <a:p>
            <a:r>
              <a:rPr lang="sk-SK" dirty="0">
                <a:solidFill>
                  <a:srgbClr val="D60093"/>
                </a:solidFill>
                <a:hlinkClick r:id="rId2"/>
              </a:rPr>
              <a:t>http://0100101110101101.org/copies</a:t>
            </a:r>
            <a:r>
              <a:rPr lang="sk-SK" dirty="0" smtClean="0">
                <a:solidFill>
                  <a:srgbClr val="D60093"/>
                </a:solidFill>
                <a:hlinkClick r:id="rId2"/>
              </a:rPr>
              <a:t>/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</a:p>
          <a:p>
            <a:r>
              <a:rPr lang="sk-SK" i="1" dirty="0" smtClean="0">
                <a:solidFill>
                  <a:srgbClr val="D60093"/>
                </a:solidFill>
              </a:rPr>
              <a:t>Hell.com  </a:t>
            </a:r>
          </a:p>
          <a:p>
            <a:r>
              <a:rPr lang="sk-SK" i="1" dirty="0" err="1" smtClean="0">
                <a:solidFill>
                  <a:srgbClr val="D60093"/>
                </a:solidFill>
              </a:rPr>
              <a:t>Art.Teleportacia</a:t>
            </a:r>
            <a:r>
              <a:rPr lang="sk-SK" i="1" dirty="0" smtClean="0">
                <a:solidFill>
                  <a:srgbClr val="D60093"/>
                </a:solidFill>
              </a:rPr>
              <a:t> </a:t>
            </a:r>
            <a:r>
              <a:rPr lang="sk-SK" sz="1600" i="1" dirty="0">
                <a:solidFill>
                  <a:srgbClr val="D60093"/>
                </a:solidFill>
                <a:hlinkClick r:id="rId3"/>
              </a:rPr>
              <a:t>http://art.teleportacia.org/#CenterOfTheUniverse</a:t>
            </a:r>
            <a:r>
              <a:rPr lang="sk-SK" sz="1600" i="1" dirty="0">
                <a:solidFill>
                  <a:srgbClr val="D60093"/>
                </a:solidFill>
              </a:rPr>
              <a:t> </a:t>
            </a:r>
          </a:p>
          <a:p>
            <a:r>
              <a:rPr lang="sk-SK" i="1" dirty="0" smtClean="0">
                <a:solidFill>
                  <a:srgbClr val="D60093"/>
                </a:solidFill>
              </a:rPr>
              <a:t>Jodi.org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0100101110101101.org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smtClean="0"/>
              <a:t>No Fun</a:t>
            </a:r>
            <a:r>
              <a:rPr lang="sk-SK" dirty="0" smtClean="0"/>
              <a:t>, </a:t>
            </a:r>
            <a:r>
              <a:rPr lang="it-IT" dirty="0" smtClean="0"/>
              <a:t>2010</a:t>
            </a:r>
            <a:r>
              <a:rPr lang="sk-SK" dirty="0" smtClean="0"/>
              <a:t>, </a:t>
            </a:r>
            <a:r>
              <a:rPr lang="it-IT" dirty="0" smtClean="0"/>
              <a:t>Online Performance</a:t>
            </a:r>
            <a:endParaRPr lang="sk-SK" dirty="0" smtClean="0"/>
          </a:p>
          <a:p>
            <a:r>
              <a:rPr lang="sk-SK" dirty="0">
                <a:hlinkClick r:id="rId3"/>
              </a:rPr>
              <a:t>http://0100101110101101.org/no-fun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r>
              <a:rPr lang="en-US" dirty="0" smtClean="0"/>
              <a:t>My Generation</a:t>
            </a:r>
            <a:r>
              <a:rPr lang="sk-SK" dirty="0" smtClean="0"/>
              <a:t>, </a:t>
            </a:r>
            <a:r>
              <a:rPr lang="en-US" dirty="0" smtClean="0"/>
              <a:t>2010</a:t>
            </a:r>
            <a:r>
              <a:rPr lang="sk-SK" dirty="0" smtClean="0"/>
              <a:t>, </a:t>
            </a:r>
            <a:r>
              <a:rPr lang="en-US" dirty="0" smtClean="0"/>
              <a:t>Video collage, broken computer</a:t>
            </a:r>
            <a:endParaRPr lang="sk-SK" dirty="0" smtClean="0"/>
          </a:p>
          <a:p>
            <a:r>
              <a:rPr lang="sk-SK" dirty="0">
                <a:hlinkClick r:id="rId4"/>
              </a:rPr>
              <a:t>http://0100101110101101.org/my-generation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96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1298314"/>
          </a:xfrm>
        </p:spPr>
        <p:txBody>
          <a:bodyPr>
            <a:normAutofit/>
          </a:bodyPr>
          <a:lstStyle/>
          <a:p>
            <a:r>
              <a:rPr lang="sk-SK" sz="3600" dirty="0"/>
              <a:t>OD APROPRIÁCIE  K OTVORENÉMU ZDROJU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1981200" y="191683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dirty="0" err="1" smtClean="0"/>
              <a:t>Cory</a:t>
            </a:r>
            <a:r>
              <a:rPr lang="sk-SK" dirty="0" smtClean="0"/>
              <a:t> </a:t>
            </a:r>
            <a:r>
              <a:rPr lang="sk-SK" dirty="0" err="1" smtClean="0"/>
              <a:t>Arcangel</a:t>
            </a:r>
            <a:r>
              <a:rPr lang="sk-SK" dirty="0" smtClean="0"/>
              <a:t>:  Super </a:t>
            </a:r>
            <a:r>
              <a:rPr lang="sk-SK" dirty="0" err="1" smtClean="0"/>
              <a:t>Mario</a:t>
            </a:r>
            <a:r>
              <a:rPr lang="sk-SK" dirty="0" smtClean="0"/>
              <a:t> </a:t>
            </a:r>
            <a:r>
              <a:rPr lang="sk-SK" dirty="0" err="1" smtClean="0"/>
              <a:t>Clouds</a:t>
            </a:r>
            <a:r>
              <a:rPr lang="sk-SK" dirty="0" smtClean="0"/>
              <a:t> (2002)</a:t>
            </a:r>
          </a:p>
          <a:p>
            <a:r>
              <a:rPr lang="sk-SK" dirty="0">
                <a:hlinkClick r:id="rId2"/>
              </a:rPr>
              <a:t>https://www.youtube.com/watch?v=fCmAD0TwGcQ</a:t>
            </a:r>
            <a:r>
              <a:rPr lang="sk-SK" dirty="0"/>
              <a:t>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Cory</a:t>
            </a:r>
            <a:r>
              <a:rPr lang="sk-SK" dirty="0" smtClean="0"/>
              <a:t> </a:t>
            </a:r>
            <a:r>
              <a:rPr lang="sk-SK" dirty="0" err="1" smtClean="0"/>
              <a:t>Arcangel</a:t>
            </a:r>
            <a:r>
              <a:rPr lang="sk-SK" dirty="0" smtClean="0"/>
              <a:t>: </a:t>
            </a:r>
            <a:r>
              <a:rPr lang="en-US" b="1" dirty="0" smtClean="0"/>
              <a:t>I Shot Andy Warhol (2002)</a:t>
            </a:r>
            <a:endParaRPr lang="sk-SK" b="1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www.youtube.com/watch?v=Nbej4iuUN4Q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b="1" dirty="0" smtClean="0"/>
              <a:t>PAPER RAD : </a:t>
            </a:r>
            <a:r>
              <a:rPr lang="sk-SK" dirty="0" err="1" smtClean="0"/>
              <a:t>Wyld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 "</a:t>
            </a:r>
            <a:r>
              <a:rPr lang="sk-SK" dirty="0" err="1" smtClean="0"/>
              <a:t>Theme</a:t>
            </a:r>
            <a:r>
              <a:rPr lang="sk-SK" dirty="0" smtClean="0"/>
              <a:t> Song", 2006</a:t>
            </a:r>
          </a:p>
          <a:p>
            <a:r>
              <a:rPr lang="sk-SK" dirty="0" smtClean="0">
                <a:hlinkClick r:id="rId4"/>
              </a:rPr>
              <a:t>http://www.youtube.com/watch?v=BxzbVpo7zuE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77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980729"/>
            <a:ext cx="777287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 err="1"/>
              <a:t>Natalie</a:t>
            </a:r>
            <a:r>
              <a:rPr lang="sk-SK" dirty="0"/>
              <a:t> </a:t>
            </a:r>
            <a:r>
              <a:rPr lang="sk-SK" dirty="0" err="1"/>
              <a:t>Bookchin</a:t>
            </a:r>
            <a:r>
              <a:rPr lang="sk-SK" dirty="0"/>
              <a:t>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Intruder</a:t>
            </a:r>
            <a:r>
              <a:rPr lang="sk-SK" dirty="0"/>
              <a:t> </a:t>
            </a:r>
            <a:r>
              <a:rPr lang="sk-SK" u="sng" dirty="0">
                <a:hlinkClick r:id="rId2"/>
              </a:rPr>
              <a:t>http://vimeo.com/30022802</a:t>
            </a:r>
            <a:r>
              <a:rPr lang="sk-SK" u="sng" dirty="0"/>
              <a:t> </a:t>
            </a:r>
          </a:p>
          <a:p>
            <a:endParaRPr lang="sk-SK" sz="2400" dirty="0"/>
          </a:p>
          <a:p>
            <a:r>
              <a:rPr lang="sk-SK" sz="2400" dirty="0"/>
              <a:t>Tina La Porta: </a:t>
            </a:r>
            <a:r>
              <a:rPr lang="sk-SK" sz="2400" u="sng" dirty="0" err="1">
                <a:hlinkClick r:id="rId3"/>
              </a:rPr>
              <a:t>Distance</a:t>
            </a:r>
            <a:endParaRPr lang="sk-SK" sz="2400" dirty="0"/>
          </a:p>
          <a:p>
            <a:r>
              <a:rPr lang="sk-SK" sz="2400" u="sng" dirty="0">
                <a:hlinkClick r:id="rId4"/>
              </a:rPr>
              <a:t>http://turbulence.org/Works/Distance/fps.html</a:t>
            </a:r>
            <a:r>
              <a:rPr lang="sk-SK" u="sng" dirty="0"/>
              <a:t>   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90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NikeInfobox_front-7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03512" y="618518"/>
            <a:ext cx="4449638" cy="6089729"/>
          </a:xfrm>
          <a:prstGeom prst="rect">
            <a:avLst/>
          </a:prstGeom>
        </p:spPr>
      </p:pic>
      <p:pic>
        <p:nvPicPr>
          <p:cNvPr id="7" name="Zástupný symbol obsahu 6" descr="NikeMonument-7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28048" y="2852936"/>
            <a:ext cx="3829050" cy="24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FLUXUS EFFECT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dirty="0" smtClean="0"/>
              <a:t>„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limits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</a:t>
            </a:r>
            <a:r>
              <a:rPr lang="en-US" i="1" dirty="0" err="1" smtClean="0"/>
              <a:t>rt</a:t>
            </a:r>
            <a:r>
              <a:rPr lang="en-US" i="1" dirty="0" smtClean="0"/>
              <a:t> </a:t>
            </a:r>
            <a:r>
              <a:rPr lang="sk-SK" i="1" dirty="0" smtClean="0"/>
              <a:t> are  n</a:t>
            </a:r>
            <a:r>
              <a:rPr lang="en-US" i="1" dirty="0" smtClean="0"/>
              <a:t>ever where you expect them to be</a:t>
            </a:r>
            <a:r>
              <a:rPr lang="en-US" dirty="0" smtClean="0"/>
              <a:t>.</a:t>
            </a:r>
            <a:r>
              <a:rPr lang="sk-SK" dirty="0" smtClean="0"/>
              <a:t>“</a:t>
            </a:r>
          </a:p>
          <a:p>
            <a:endParaRPr lang="sk-SK" b="1" dirty="0" smtClean="0"/>
          </a:p>
          <a:p>
            <a:r>
              <a:rPr lang="sk-SK" b="1" dirty="0" err="1" smtClean="0"/>
              <a:t>The</a:t>
            </a:r>
            <a:r>
              <a:rPr lang="sk-SK" b="1" dirty="0" smtClean="0"/>
              <a:t> Nike </a:t>
            </a:r>
            <a:r>
              <a:rPr lang="sk-SK" b="1" dirty="0" err="1" smtClean="0"/>
              <a:t>Ground</a:t>
            </a:r>
            <a:r>
              <a:rPr lang="sk-SK" b="1" dirty="0" smtClean="0"/>
              <a:t> 2003 /</a:t>
            </a:r>
            <a:r>
              <a:rPr lang="sk-SK" dirty="0" smtClean="0"/>
              <a:t>NIKE PLATZ: </a:t>
            </a:r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://0100101110101101.org/nike-ground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89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Širokouhlá</PresentationFormat>
  <Paragraphs>148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Motív Office</vt:lpstr>
      <vt:lpstr>OD APROPRIÁCIE  K OTVORENÉMU ZDROJU</vt:lpstr>
      <vt:lpstr>Eva and Franco Mattes  aka 0100101110101101.ORG </vt:lpstr>
      <vt:lpstr>OD APROPRIÁCIE  K OTVORENÉMU ZDROJU</vt:lpstr>
      <vt:lpstr>OD APROPRIÁCIE  K OTVORENÉMU ZDROJU</vt:lpstr>
      <vt:lpstr>0100101110101101.org </vt:lpstr>
      <vt:lpstr>OD APROPRIÁCIE  K OTVORENÉMU ZDROJU</vt:lpstr>
      <vt:lpstr>Prezentácia programu PowerPoint</vt:lpstr>
      <vt:lpstr>Prezentácia programu PowerPoint</vt:lpstr>
      <vt:lpstr>FLUXUS EFFECT</vt:lpstr>
      <vt:lpstr>Fluxus performance: REENACTMENTS in Second Life </vt:lpstr>
      <vt:lpstr>REENACTMENTS in Second Life  </vt:lpstr>
      <vt:lpstr>REENACTMENTS in Second Life</vt:lpstr>
      <vt:lpstr>Second Life</vt:lpstr>
      <vt:lpstr>Prezentácia programu PowerPoint</vt:lpstr>
      <vt:lpstr>Prezentácia programu PowerPoint</vt:lpstr>
      <vt:lpstr>Alexei Shulgin  </vt:lpstr>
      <vt:lpstr>Prezentácia programu PowerPoint</vt:lpstr>
      <vt:lpstr>Prezentácia programu PowerPoint</vt:lpstr>
      <vt:lpstr>Prezentácia programu PowerPoint</vt:lpstr>
      <vt:lpstr> LIFE SHARING </vt:lpstr>
      <vt:lpstr>Prezentácia programu PowerPoint</vt:lpstr>
      <vt:lpstr>MILTOS MANETAS JacksonPollock.org</vt:lpstr>
      <vt:lpstr>Collective work of art  2.4.2013 IM083 </vt:lpstr>
      <vt:lpstr>Prezentácia programu PowerPoint</vt:lpstr>
      <vt:lpstr>Prezentácia programu PowerPoint</vt:lpstr>
      <vt:lpstr>Machinima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APROPRIÁCIE  K OTVORENÉMU ZDROJU</dc:title>
  <dc:creator>Martina</dc:creator>
  <cp:lastModifiedBy>Martina</cp:lastModifiedBy>
  <cp:revision>1</cp:revision>
  <dcterms:created xsi:type="dcterms:W3CDTF">2018-04-16T19:32:17Z</dcterms:created>
  <dcterms:modified xsi:type="dcterms:W3CDTF">2018-04-16T19:32:32Z</dcterms:modified>
</cp:coreProperties>
</file>