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map.de/news/review-brno-symposi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52" y="505767"/>
            <a:ext cx="5161189" cy="63522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81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FF"/>
                </a:solidFill>
                <a:latin typeface="+mn-lt"/>
              </a:rPr>
              <a:t>Nástroje interpretace </a:t>
            </a:r>
            <a:r>
              <a:rPr lang="cs-CZ" b="1" dirty="0" err="1" smtClean="0">
                <a:solidFill>
                  <a:srgbClr val="0000FF"/>
                </a:solidFill>
                <a:latin typeface="+mn-lt"/>
              </a:rPr>
              <a:t>novomediálního</a:t>
            </a:r>
            <a:r>
              <a:rPr lang="cs-CZ" b="1" dirty="0" smtClean="0">
                <a:solidFill>
                  <a:srgbClr val="0000FF"/>
                </a:solidFill>
                <a:latin typeface="+mn-lt"/>
              </a:rPr>
              <a:t> díla </a:t>
            </a:r>
            <a:br>
              <a:rPr lang="cs-CZ" b="1" dirty="0" smtClean="0">
                <a:solidFill>
                  <a:srgbClr val="0000FF"/>
                </a:solidFill>
                <a:latin typeface="+mn-lt"/>
              </a:rPr>
            </a:br>
            <a:r>
              <a:rPr lang="cs-CZ" b="1" dirty="0" smtClean="0">
                <a:solidFill>
                  <a:srgbClr val="0000FF"/>
                </a:solidFill>
                <a:latin typeface="+mn-lt"/>
              </a:rPr>
              <a:t>02</a:t>
            </a:r>
            <a:endParaRPr lang="cs-CZ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Anotace:</a:t>
            </a:r>
          </a:p>
          <a:p>
            <a:r>
              <a:rPr lang="cs-CZ" b="1" dirty="0" smtClean="0"/>
              <a:t>O postmodernismu</a:t>
            </a:r>
          </a:p>
          <a:p>
            <a:r>
              <a:rPr lang="cs-CZ" dirty="0" smtClean="0"/>
              <a:t>Nová média (</a:t>
            </a:r>
            <a:r>
              <a:rPr lang="cs-CZ" dirty="0" err="1" smtClean="0"/>
              <a:t>ICT</a:t>
            </a:r>
            <a:r>
              <a:rPr lang="cs-CZ" dirty="0" smtClean="0"/>
              <a:t>) jako ´</a:t>
            </a:r>
            <a:r>
              <a:rPr lang="cs-CZ" b="1" dirty="0" smtClean="0"/>
              <a:t>postmoderní stroj´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Nová </a:t>
            </a:r>
            <a:r>
              <a:rPr lang="cs-CZ" dirty="0"/>
              <a:t>média </a:t>
            </a:r>
            <a:r>
              <a:rPr lang="cs-CZ" dirty="0" smtClean="0"/>
              <a:t>a </a:t>
            </a:r>
            <a:r>
              <a:rPr lang="cs-CZ" b="1" dirty="0" smtClean="0"/>
              <a:t>metafory </a:t>
            </a:r>
            <a:r>
              <a:rPr lang="cs-CZ" b="1" dirty="0"/>
              <a:t>paměti</a:t>
            </a:r>
            <a:r>
              <a:rPr lang="cs-CZ" dirty="0"/>
              <a:t>. Média budeme chápat jako </a:t>
            </a:r>
            <a:r>
              <a:rPr lang="cs-CZ" dirty="0" smtClean="0"/>
              <a:t>mnemotechnické pomůcky, jako extenze </a:t>
            </a:r>
            <a:r>
              <a:rPr lang="cs-CZ" dirty="0"/>
              <a:t>lidské paměti, jako </a:t>
            </a:r>
            <a:r>
              <a:rPr lang="cs-CZ" dirty="0" smtClean="0"/>
              <a:t>modely </a:t>
            </a:r>
            <a:r>
              <a:rPr lang="cs-CZ" dirty="0"/>
              <a:t>lidské mysli.</a:t>
            </a:r>
          </a:p>
          <a:p>
            <a:r>
              <a:rPr lang="cs-CZ" dirty="0" smtClean="0"/>
              <a:t>Nová </a:t>
            </a:r>
            <a:r>
              <a:rPr lang="cs-CZ" dirty="0"/>
              <a:t>média a </a:t>
            </a:r>
            <a:r>
              <a:rPr lang="cs-CZ" dirty="0" smtClean="0"/>
              <a:t>postmoderní kulturní </a:t>
            </a:r>
            <a:r>
              <a:rPr lang="cs-CZ" b="1" dirty="0" smtClean="0"/>
              <a:t>praxe</a:t>
            </a:r>
            <a:r>
              <a:rPr lang="cs-CZ" dirty="0" smtClean="0"/>
              <a:t> (</a:t>
            </a:r>
            <a:r>
              <a:rPr lang="cs-CZ" dirty="0" err="1" smtClean="0"/>
              <a:t>produsage</a:t>
            </a:r>
            <a:r>
              <a:rPr lang="cs-CZ" dirty="0" smtClean="0"/>
              <a:t>) a kreativní </a:t>
            </a:r>
            <a:r>
              <a:rPr lang="cs-CZ" b="1" dirty="0" smtClean="0"/>
              <a:t>strategie</a:t>
            </a:r>
            <a:r>
              <a:rPr lang="cs-CZ" dirty="0" smtClean="0"/>
              <a:t> typu </a:t>
            </a:r>
            <a:r>
              <a:rPr lang="cs-CZ" b="1" dirty="0"/>
              <a:t>postprodukce, </a:t>
            </a:r>
            <a:r>
              <a:rPr lang="cs-CZ" b="1" dirty="0" err="1"/>
              <a:t>remake</a:t>
            </a:r>
            <a:r>
              <a:rPr lang="cs-CZ" b="1" dirty="0"/>
              <a:t>, remix, </a:t>
            </a:r>
            <a:r>
              <a:rPr lang="cs-CZ" b="1" dirty="0" err="1" smtClean="0"/>
              <a:t>reenactment</a:t>
            </a:r>
            <a:r>
              <a:rPr lang="cs-CZ" b="1" dirty="0" smtClean="0"/>
              <a:t>, apropriace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interpretace NMD_II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Inspirace: </a:t>
            </a:r>
          </a:p>
          <a:p>
            <a:pPr marL="0" indent="0">
              <a:buNone/>
            </a:pPr>
            <a:r>
              <a:rPr lang="cs-CZ" b="1" i="1" dirty="0" smtClean="0"/>
              <a:t>Media-Performance: </a:t>
            </a:r>
            <a:r>
              <a:rPr lang="cs-CZ" b="1" i="1" dirty="0" err="1" smtClean="0"/>
              <a:t>Memory</a:t>
            </a:r>
            <a:r>
              <a:rPr lang="cs-CZ" b="1" i="1" dirty="0" smtClean="0"/>
              <a:t> </a:t>
            </a:r>
            <a:r>
              <a:rPr lang="cs-CZ" dirty="0" smtClean="0"/>
              <a:t>(2011)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www.perfomap.de/news/review-brno-symposium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8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Možná je to směs ´reálných´ a ´virtuálních´ zkušeností? Možná, že splývání ´reálného</a:t>
            </a:r>
            <a:r>
              <a:rPr lang="cs-CZ" sz="2000" b="1" i="1" dirty="0" smtClean="0"/>
              <a:t>´ a </a:t>
            </a:r>
            <a:r>
              <a:rPr lang="cs-CZ" sz="2000" b="1" i="1" dirty="0"/>
              <a:t>´virtuálního´ v umění, stejně jako v životě, bude v budoucnosti tím, čím ve 20</a:t>
            </a:r>
            <a:r>
              <a:rPr lang="cs-CZ" sz="2000" b="1" i="1" dirty="0" smtClean="0"/>
              <a:t>. století </a:t>
            </a:r>
            <a:r>
              <a:rPr lang="cs-CZ" sz="2000" b="1" i="1" dirty="0"/>
              <a:t>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b="1" dirty="0" smtClean="0"/>
              <a:t>Reminiscence</a:t>
            </a:r>
            <a:r>
              <a:rPr lang="cs-CZ" dirty="0" smtClean="0"/>
              <a:t>, </a:t>
            </a:r>
            <a:r>
              <a:rPr lang="cs-CZ" dirty="0"/>
              <a:t>1974 (excerpt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 smtClean="0">
                <a:hlinkClick r:id="rId2"/>
              </a:rPr>
              <a:t>www.fondation-langlois.org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html</a:t>
            </a:r>
            <a:r>
              <a:rPr lang="cs-CZ" sz="1400" dirty="0" smtClean="0">
                <a:hlinkClick r:id="rId2"/>
              </a:rPr>
              <a:t>/e/</a:t>
            </a:r>
            <a:r>
              <a:rPr lang="cs-CZ" sz="1400" dirty="0" err="1" smtClean="0">
                <a:hlinkClick r:id="rId2"/>
              </a:rPr>
              <a:t>page.php?NumPage</a:t>
            </a:r>
            <a:r>
              <a:rPr lang="cs-CZ" sz="1400" dirty="0" smtClean="0">
                <a:hlinkClick r:id="rId2"/>
              </a:rPr>
              <a:t>=420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err="1" smtClean="0">
                <a:hlinkClick r:id="rId3"/>
              </a:rPr>
              <a:t>www.vasulka.org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Catalogues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PDFs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4"/>
              </a:rPr>
              <a:t>https://</a:t>
            </a:r>
            <a:r>
              <a:rPr lang="cs-CZ" sz="1000" dirty="0" err="1" smtClean="0">
                <a:hlinkClick r:id="rId4"/>
              </a:rPr>
              <a:t>www.google.cz</a:t>
            </a:r>
            <a:r>
              <a:rPr lang="cs-CZ" sz="1000" dirty="0" smtClean="0">
                <a:hlinkClick r:id="rId4"/>
              </a:rPr>
              <a:t>/</a:t>
            </a:r>
            <a:r>
              <a:rPr lang="cs-CZ" sz="1000" dirty="0" err="1" smtClean="0">
                <a:hlinkClick r:id="rId4"/>
              </a:rPr>
              <a:t>search?q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woody+vasulka+art+of+memory&amp;source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lnms&amp;tbm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isch&amp;sa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X&amp;ei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bfoNU4fLEMHAtQaFi4DADA&amp;ved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0CAcQ_AUoAQ&amp;biw</a:t>
            </a:r>
            <a:r>
              <a:rPr lang="cs-CZ" sz="1000" dirty="0" smtClean="0">
                <a:hlinkClick r:id="rId4"/>
              </a:rPr>
              <a:t>=</a:t>
            </a:r>
            <a:r>
              <a:rPr lang="cs-CZ" sz="1000" dirty="0" err="1" smtClean="0">
                <a:hlinkClick r:id="rId4"/>
              </a:rPr>
              <a:t>1920&amp;bih</a:t>
            </a:r>
            <a:r>
              <a:rPr lang="cs-CZ" sz="1000" dirty="0" smtClean="0">
                <a:hlinkClick r:id="rId4"/>
              </a:rPr>
              <a:t>=985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255</Words>
  <Application>Microsoft Office PowerPoint</Application>
  <PresentationFormat>Širokoúhlá obrazovka</PresentationFormat>
  <Paragraphs>26</Paragraphs>
  <Slides>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Nástroje interpretace novomediálního díla  02</vt:lpstr>
      <vt:lpstr>Nástroje interpretace NMD_II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Horáková</cp:lastModifiedBy>
  <cp:revision>18</cp:revision>
  <dcterms:created xsi:type="dcterms:W3CDTF">2014-02-26T13:59:41Z</dcterms:created>
  <dcterms:modified xsi:type="dcterms:W3CDTF">2018-02-19T22:08:33Z</dcterms:modified>
</cp:coreProperties>
</file>