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60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5898A-FC95-4D40-9352-A5225BC040BA}" type="datetimeFigureOut">
              <a:rPr lang="cs-CZ"/>
              <a:t>27. 10. 2016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E60A6-EA4B-43A4-9B74-E71BE4FA9872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E60A6-EA4B-43A4-9B74-E71BE4FA9872}" type="slidenum">
              <a:rPr lang="cs-CZ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373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1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>
                <a:solidFill>
                  <a:schemeClr val="accent4"/>
                </a:solidFill>
              </a:rPr>
              <a:t>La </a:t>
            </a:r>
            <a:r>
              <a:rPr lang="es-ES_tradnl" err="1">
                <a:solidFill>
                  <a:schemeClr val="accent4"/>
                </a:solidFill>
              </a:rPr>
              <a:t>Renaixença</a:t>
            </a:r>
            <a:r>
              <a:rPr lang="es-ES_tradnl">
                <a:solidFill>
                  <a:schemeClr val="accent4"/>
                </a:solidFill>
              </a:rPr>
              <a:t> (II)</a:t>
            </a:r>
            <a:br>
              <a:rPr lang="es-ES_tradnl">
                <a:solidFill>
                  <a:schemeClr val="accent4"/>
                </a:solidFill>
              </a:rPr>
            </a:br>
            <a:r>
              <a:rPr lang="es-ES_tradnl" sz="3600">
                <a:solidFill>
                  <a:schemeClr val="tx1"/>
                </a:solidFill>
              </a:rPr>
              <a:t>El </a:t>
            </a:r>
            <a:r>
              <a:rPr lang="es-ES_tradnl" sz="3600" err="1">
                <a:solidFill>
                  <a:schemeClr val="tx1"/>
                </a:solidFill>
              </a:rPr>
              <a:t>moviment</a:t>
            </a:r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/>
              <a:t>Literatura Catalana III</a:t>
            </a:r>
          </a:p>
        </p:txBody>
      </p:sp>
    </p:spTree>
    <p:extLst>
      <p:ext uri="{BB962C8B-B14F-4D97-AF65-F5344CB8AC3E}">
        <p14:creationId xmlns:p14="http://schemas.microsoft.com/office/powerpoint/2010/main" val="32346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solidFill>
                  <a:schemeClr val="accent4"/>
                </a:solidFill>
              </a:rPr>
              <a:t>La </a:t>
            </a:r>
            <a:r>
              <a:rPr lang="es-ES_tradnl" err="1">
                <a:solidFill>
                  <a:schemeClr val="accent4"/>
                </a:solidFill>
              </a:rPr>
              <a:t>Renaixença</a:t>
            </a:r>
            <a:r>
              <a:rPr lang="es-ES_tradnl">
                <a:solidFill>
                  <a:schemeClr val="accent4"/>
                </a:solidFill>
              </a:rPr>
              <a:t> (II)</a:t>
            </a:r>
            <a:br>
              <a:rPr lang="es-ES_tradnl">
                <a:solidFill>
                  <a:schemeClr val="tx1"/>
                </a:solidFill>
              </a:rPr>
            </a:br>
            <a:r>
              <a:rPr lang="es-ES_tradnl" sz="2000">
                <a:solidFill>
                  <a:schemeClr val="tx1"/>
                </a:solidFill>
              </a:rPr>
              <a:t>El </a:t>
            </a:r>
            <a:r>
              <a:rPr lang="es-ES_tradnl" sz="2000" err="1">
                <a:solidFill>
                  <a:schemeClr val="tx1"/>
                </a:solidFill>
              </a:rPr>
              <a:t>moviment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/>
              <a:t>El </a:t>
            </a:r>
            <a:r>
              <a:rPr lang="es-ES_tradnl" err="1"/>
              <a:t>nom</a:t>
            </a:r>
            <a:r>
              <a:rPr lang="es-ES_tradnl"/>
              <a:t> de </a:t>
            </a:r>
            <a:r>
              <a:rPr lang="es-ES_tradnl" err="1"/>
              <a:t>Renaixença</a:t>
            </a:r>
            <a:r>
              <a:rPr lang="es-ES_tradnl"/>
              <a:t> </a:t>
            </a:r>
            <a:r>
              <a:rPr lang="es-ES_tradnl" err="1"/>
              <a:t>surt</a:t>
            </a:r>
            <a:r>
              <a:rPr lang="es-ES_tradnl"/>
              <a:t> </a:t>
            </a:r>
            <a:r>
              <a:rPr lang="es-ES_tradnl" err="1"/>
              <a:t>com</a:t>
            </a:r>
            <a:r>
              <a:rPr lang="es-ES_tradnl"/>
              <a:t> a clara </a:t>
            </a:r>
            <a:r>
              <a:rPr lang="es-ES_tradnl" err="1"/>
              <a:t>oposició</a:t>
            </a:r>
            <a:r>
              <a:rPr lang="es-ES_tradnl"/>
              <a:t> al de </a:t>
            </a:r>
            <a:r>
              <a:rPr lang="es-ES_tradnl" err="1"/>
              <a:t>Decadència</a:t>
            </a:r>
            <a:r>
              <a:rPr lang="es-ES_tradnl"/>
              <a:t>, ja </a:t>
            </a:r>
            <a:r>
              <a:rPr lang="es-ES_tradnl" err="1"/>
              <a:t>molt</a:t>
            </a:r>
            <a:r>
              <a:rPr lang="es-ES_tradnl"/>
              <a:t> en </a:t>
            </a:r>
            <a:r>
              <a:rPr lang="es-ES_tradnl" err="1"/>
              <a:t>desús</a:t>
            </a:r>
            <a:r>
              <a:rPr lang="es-ES_tradnl"/>
              <a:t>. En </a:t>
            </a:r>
            <a:r>
              <a:rPr lang="es-ES_tradnl" err="1"/>
              <a:t>tot</a:t>
            </a:r>
            <a:r>
              <a:rPr lang="es-ES_tradnl"/>
              <a:t> cas, entre </a:t>
            </a:r>
            <a:r>
              <a:rPr lang="es-ES_tradnl" err="1"/>
              <a:t>els</a:t>
            </a:r>
            <a:r>
              <a:rPr lang="es-ES_tradnl"/>
              <a:t> </a:t>
            </a:r>
            <a:r>
              <a:rPr lang="es-ES_tradnl" err="1"/>
              <a:t>anys</a:t>
            </a:r>
            <a:r>
              <a:rPr lang="es-ES_tradnl"/>
              <a:t> 40 i 80 del </a:t>
            </a:r>
            <a:r>
              <a:rPr lang="es-ES_tradnl" err="1"/>
              <a:t>segle</a:t>
            </a:r>
            <a:r>
              <a:rPr lang="es-ES_tradnl"/>
              <a:t> XIX es parla </a:t>
            </a:r>
            <a:r>
              <a:rPr lang="es-ES_tradnl" err="1"/>
              <a:t>més</a:t>
            </a:r>
            <a:r>
              <a:rPr lang="es-ES_tradnl"/>
              <a:t> </a:t>
            </a:r>
            <a:r>
              <a:rPr lang="es-ES_tradnl" err="1"/>
              <a:t>sovint</a:t>
            </a:r>
            <a:r>
              <a:rPr lang="es-ES_tradnl"/>
              <a:t> de </a:t>
            </a:r>
            <a:r>
              <a:rPr lang="es-ES_tradnl" err="1"/>
              <a:t>renaixement</a:t>
            </a:r>
            <a:r>
              <a:rPr lang="es-ES_tradnl"/>
              <a:t> (de la </a:t>
            </a:r>
            <a:r>
              <a:rPr lang="es-ES_tradnl" err="1"/>
              <a:t>llengua</a:t>
            </a:r>
            <a:r>
              <a:rPr lang="es-ES_tradnl"/>
              <a:t>, de la literatura i </a:t>
            </a:r>
            <a:r>
              <a:rPr lang="es-ES_tradnl" err="1"/>
              <a:t>referit</a:t>
            </a:r>
            <a:r>
              <a:rPr lang="es-ES_tradnl"/>
              <a:t> a </a:t>
            </a:r>
            <a:r>
              <a:rPr lang="es-ES_tradnl" err="1"/>
              <a:t>l’esperit</a:t>
            </a:r>
            <a:r>
              <a:rPr lang="es-ES_tradnl"/>
              <a:t> de la </a:t>
            </a:r>
            <a:r>
              <a:rPr lang="es-ES_tradnl" err="1"/>
              <a:t>pàtria</a:t>
            </a:r>
            <a:r>
              <a:rPr lang="es-ES_tradnl"/>
              <a:t>). No </a:t>
            </a:r>
            <a:r>
              <a:rPr lang="es-ES_tradnl" err="1"/>
              <a:t>podem</a:t>
            </a:r>
            <a:r>
              <a:rPr lang="es-ES_tradnl"/>
              <a:t> parlar </a:t>
            </a:r>
            <a:r>
              <a:rPr lang="es-ES_tradnl" err="1"/>
              <a:t>només</a:t>
            </a:r>
            <a:r>
              <a:rPr lang="es-ES_tradnl"/>
              <a:t> </a:t>
            </a:r>
            <a:r>
              <a:rPr lang="es-ES_tradnl" err="1"/>
              <a:t>d’un</a:t>
            </a:r>
            <a:r>
              <a:rPr lang="es-ES_tradnl"/>
              <a:t> </a:t>
            </a:r>
            <a:r>
              <a:rPr lang="es-ES_tradnl" err="1"/>
              <a:t>moviment</a:t>
            </a:r>
            <a:r>
              <a:rPr lang="es-ES_tradnl"/>
              <a:t> de </a:t>
            </a:r>
            <a:r>
              <a:rPr lang="es-ES_tradnl" err="1"/>
              <a:t>recuperació</a:t>
            </a:r>
            <a:r>
              <a:rPr lang="es-ES_tradnl"/>
              <a:t> de la </a:t>
            </a:r>
            <a:r>
              <a:rPr lang="es-ES_tradnl" err="1"/>
              <a:t>llengua</a:t>
            </a:r>
            <a:r>
              <a:rPr lang="es-ES_tradnl"/>
              <a:t> i la literatura catalanes. </a:t>
            </a:r>
          </a:p>
          <a:p>
            <a:r>
              <a:rPr lang="es-ES_tradnl"/>
              <a:t>La </a:t>
            </a:r>
            <a:r>
              <a:rPr lang="es-ES_tradnl" err="1"/>
              <a:t>Renaixeça</a:t>
            </a:r>
            <a:r>
              <a:rPr lang="es-ES_tradnl"/>
              <a:t> té 3 </a:t>
            </a:r>
            <a:r>
              <a:rPr lang="es-ES_tradnl" err="1"/>
              <a:t>etapes</a:t>
            </a:r>
            <a:r>
              <a:rPr lang="es-ES_tradnl"/>
              <a:t>:</a:t>
            </a:r>
          </a:p>
          <a:p>
            <a:pPr lvl="1"/>
            <a:r>
              <a:rPr lang="es-ES_tradnl" err="1"/>
              <a:t>Formació</a:t>
            </a:r>
            <a:r>
              <a:rPr lang="es-ES_tradnl"/>
              <a:t> (</a:t>
            </a:r>
            <a:r>
              <a:rPr lang="es-ES_tradnl" err="1"/>
              <a:t>anys</a:t>
            </a:r>
            <a:r>
              <a:rPr lang="es-ES_tradnl"/>
              <a:t> 30 a 50)</a:t>
            </a:r>
          </a:p>
          <a:p>
            <a:pPr lvl="1"/>
            <a:r>
              <a:rPr lang="es-ES_tradnl" err="1"/>
              <a:t>Consolidació</a:t>
            </a:r>
            <a:r>
              <a:rPr lang="es-ES_tradnl"/>
              <a:t> (</a:t>
            </a:r>
            <a:r>
              <a:rPr lang="es-ES_tradnl" err="1"/>
              <a:t>anys</a:t>
            </a:r>
            <a:r>
              <a:rPr lang="es-ES_tradnl"/>
              <a:t> 50 </a:t>
            </a:r>
            <a:r>
              <a:rPr lang="es-ES_tradnl" err="1"/>
              <a:t>fins</a:t>
            </a:r>
            <a:r>
              <a:rPr lang="es-ES_tradnl"/>
              <a:t> a 1888)</a:t>
            </a:r>
          </a:p>
          <a:p>
            <a:pPr lvl="1"/>
            <a:r>
              <a:rPr lang="es-ES_tradnl" err="1"/>
              <a:t>Dissolució</a:t>
            </a:r>
            <a:r>
              <a:rPr lang="es-ES_tradnl"/>
              <a:t> (</a:t>
            </a:r>
            <a:r>
              <a:rPr lang="es-ES_tradnl" err="1"/>
              <a:t>cap</a:t>
            </a:r>
            <a:r>
              <a:rPr lang="es-ES_tradnl"/>
              <a:t> al 1893)</a:t>
            </a:r>
          </a:p>
        </p:txBody>
      </p:sp>
    </p:spTree>
    <p:extLst>
      <p:ext uri="{BB962C8B-B14F-4D97-AF65-F5344CB8AC3E}">
        <p14:creationId xmlns:p14="http://schemas.microsoft.com/office/powerpoint/2010/main" val="365419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E76618"/>
                </a:solidFill>
              </a:rPr>
              <a:t>La </a:t>
            </a:r>
            <a:r>
              <a:rPr lang="EN-US" err="1">
                <a:solidFill>
                  <a:srgbClr val="E76618"/>
                </a:solidFill>
              </a:rPr>
              <a:t>Renaixença</a:t>
            </a:r>
            <a:r>
              <a:rPr lang="EN-US">
                <a:solidFill>
                  <a:srgbClr val="E76618"/>
                </a:solidFill>
              </a:rPr>
              <a:t> (II)</a:t>
            </a:r>
            <a:r>
              <a:rPr lang="EN-US">
                <a:solidFill>
                  <a:schemeClr val="tx1"/>
                </a:solidFill>
              </a:rPr>
              <a:t> 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El </a:t>
            </a:r>
            <a:r>
              <a:rPr lang="EN-US" err="1">
                <a:solidFill>
                  <a:schemeClr val="tx1"/>
                </a:solidFill>
              </a:rPr>
              <a:t>moviment</a:t>
            </a:r>
            <a:endParaRPr lang="cs-CZ" err="1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CA-ES"/>
              <a:t>Programa:</a:t>
            </a:r>
          </a:p>
          <a:p>
            <a:pPr lvl="1"/>
            <a:r>
              <a:rPr lang="CA-ES">
                <a:solidFill>
                  <a:srgbClr val="404040"/>
                </a:solidFill>
              </a:rPr>
              <a:t>Prendre consciència clara de la viabilitat de la llengua catalana en tots els àmbits. Acabar amb la dicotomia d'usos del català i el castellà</a:t>
            </a:r>
          </a:p>
          <a:p>
            <a:pPr lvl="1"/>
            <a:r>
              <a:rPr lang="CA-ES">
                <a:solidFill>
                  <a:srgbClr val="404040"/>
                </a:solidFill>
              </a:rPr>
              <a:t>Intent de recuperar una consciència diferencial catalana i adaptar les idees </a:t>
            </a:r>
            <a:r>
              <a:rPr lang="CA-ES" err="1">
                <a:solidFill>
                  <a:srgbClr val="404040"/>
                </a:solidFill>
              </a:rPr>
              <a:t>romanticistes</a:t>
            </a:r>
            <a:r>
              <a:rPr lang="CA-ES">
                <a:solidFill>
                  <a:srgbClr val="404040"/>
                </a:solidFill>
              </a:rPr>
              <a:t>.</a:t>
            </a:r>
          </a:p>
          <a:p>
            <a:pPr lvl="1"/>
            <a:r>
              <a:rPr lang="CA-ES">
                <a:solidFill>
                  <a:srgbClr val="404040"/>
                </a:solidFill>
              </a:rPr>
              <a:t>Prendre el passat gloriós i la tradició popular com a punts de referència.</a:t>
            </a:r>
            <a:endParaRPr lang="CA-ES">
              <a:solidFill>
                <a:schemeClr val="tx1"/>
              </a:solidFill>
            </a:endParaRPr>
          </a:p>
          <a:p>
            <a:pPr lvl="1"/>
            <a:r>
              <a:rPr lang="CA-ES">
                <a:solidFill>
                  <a:srgbClr val="404040"/>
                </a:solidFill>
              </a:rPr>
              <a:t>Fer créixer l'interès de les capes burgeses per una llengua i literatura que li són pròpies.</a:t>
            </a:r>
          </a:p>
          <a:p>
            <a:pPr lvl="2"/>
            <a:r>
              <a:rPr lang="CA-ES">
                <a:solidFill>
                  <a:srgbClr val="404040"/>
                </a:solidFill>
              </a:rPr>
              <a:t>Reconstruir la història de l'Edat Mitjana</a:t>
            </a:r>
          </a:p>
          <a:p>
            <a:pPr lvl="2"/>
            <a:r>
              <a:rPr lang="CA-ES">
                <a:solidFill>
                  <a:srgbClr val="404040"/>
                </a:solidFill>
              </a:rPr>
              <a:t>Descobrir i divulgar els clàssics medievals</a:t>
            </a:r>
          </a:p>
          <a:p>
            <a:pPr lvl="2"/>
            <a:r>
              <a:rPr lang="CA-ES">
                <a:solidFill>
                  <a:srgbClr val="404040"/>
                </a:solidFill>
              </a:rPr>
              <a:t>Aplegar llegendes i la poesia de la tradició oral</a:t>
            </a:r>
          </a:p>
          <a:p>
            <a:pPr lvl="2"/>
            <a:r>
              <a:rPr lang="CA-ES">
                <a:solidFill>
                  <a:srgbClr val="404040"/>
                </a:solidFill>
              </a:rPr>
              <a:t>Crear models depurats de la llengua (lèxic, fixar l'ortografia, sistematitzar les normes gramaticals)</a:t>
            </a:r>
          </a:p>
          <a:p>
            <a:pPr lvl="2"/>
            <a:r>
              <a:rPr lang="CA-ES">
                <a:solidFill>
                  <a:srgbClr val="404040"/>
                </a:solidFill>
              </a:rPr>
              <a:t>Crear una literatura específica catalana en tots els gèneres.</a:t>
            </a:r>
          </a:p>
          <a:p>
            <a:pPr lvl="2"/>
            <a:r>
              <a:rPr lang="CA-ES">
                <a:solidFill>
                  <a:srgbClr val="404040"/>
                </a:solidFill>
              </a:rPr>
              <a:t>Potenciar les institucions ja existents (Reial Acadèmia de les Bones Lletres), estimular la creació amb concursos com els Jocs Florals.</a:t>
            </a:r>
          </a:p>
          <a:p>
            <a:endParaRPr lang="cs-CZ">
              <a:solidFill>
                <a:srgbClr val="404040"/>
              </a:solidFill>
            </a:endParaRPr>
          </a:p>
          <a:p>
            <a:pPr lvl="2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484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solidFill>
                  <a:schemeClr val="accent4"/>
                </a:solidFill>
              </a:rPr>
              <a:t>La </a:t>
            </a:r>
            <a:r>
              <a:rPr lang="es-ES_tradnl" err="1">
                <a:solidFill>
                  <a:schemeClr val="accent4"/>
                </a:solidFill>
              </a:rPr>
              <a:t>Renaixença</a:t>
            </a:r>
            <a:r>
              <a:rPr lang="es-ES_tradnl">
                <a:solidFill>
                  <a:schemeClr val="accent4"/>
                </a:solidFill>
              </a:rPr>
              <a:t> (II)</a:t>
            </a:r>
            <a:br>
              <a:rPr lang="es-ES_tradnl">
                <a:solidFill>
                  <a:schemeClr val="accent4"/>
                </a:solidFill>
              </a:rPr>
            </a:br>
            <a:r>
              <a:rPr lang="es-ES_tradnl" sz="2000">
                <a:solidFill>
                  <a:schemeClr val="tx1"/>
                </a:solidFill>
              </a:rPr>
              <a:t>El </a:t>
            </a:r>
            <a:r>
              <a:rPr lang="es-ES_tradnl" sz="2000" err="1">
                <a:solidFill>
                  <a:schemeClr val="tx1"/>
                </a:solidFill>
              </a:rPr>
              <a:t>moviment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374900" y="2160589"/>
            <a:ext cx="7404100" cy="3880773"/>
          </a:xfrm>
        </p:spPr>
        <p:txBody>
          <a:bodyPr>
            <a:normAutofit fontScale="92500" lnSpcReduction="10000"/>
          </a:bodyPr>
          <a:lstStyle/>
          <a:p>
            <a:r>
              <a:rPr lang="es-ES_tradnl"/>
              <a:t>El </a:t>
            </a:r>
            <a:r>
              <a:rPr lang="es-ES_tradnl" err="1"/>
              <a:t>període</a:t>
            </a:r>
            <a:r>
              <a:rPr lang="es-ES_tradnl"/>
              <a:t> de 1830 a 1859 </a:t>
            </a:r>
            <a:r>
              <a:rPr lang="es-ES_tradnl" err="1"/>
              <a:t>està</a:t>
            </a:r>
            <a:r>
              <a:rPr lang="es-ES_tradnl"/>
              <a:t> </a:t>
            </a:r>
            <a:r>
              <a:rPr lang="es-ES_tradnl" err="1"/>
              <a:t>marcat</a:t>
            </a:r>
            <a:r>
              <a:rPr lang="es-ES_tradnl"/>
              <a:t> per la </a:t>
            </a:r>
            <a:r>
              <a:rPr lang="es-ES_tradnl" err="1"/>
              <a:t>consolidació</a:t>
            </a:r>
            <a:r>
              <a:rPr lang="es-ES_tradnl"/>
              <a:t> del </a:t>
            </a:r>
            <a:r>
              <a:rPr lang="es-ES_tradnl" err="1"/>
              <a:t>Romanticisme</a:t>
            </a:r>
            <a:r>
              <a:rPr lang="es-ES_tradnl"/>
              <a:t>:</a:t>
            </a:r>
          </a:p>
          <a:p>
            <a:pPr lvl="1"/>
            <a:r>
              <a:rPr lang="es-ES_tradnl"/>
              <a:t>Hi ha una gran </a:t>
            </a:r>
            <a:r>
              <a:rPr lang="es-ES_tradnl" err="1"/>
              <a:t>activitat</a:t>
            </a:r>
            <a:r>
              <a:rPr lang="es-ES_tradnl"/>
              <a:t> </a:t>
            </a:r>
            <a:r>
              <a:rPr lang="es-ES_tradnl" err="1"/>
              <a:t>literària</a:t>
            </a:r>
            <a:r>
              <a:rPr lang="es-ES_tradnl"/>
              <a:t> (</a:t>
            </a:r>
            <a:r>
              <a:rPr lang="es-ES_tradnl" err="1"/>
              <a:t>creació</a:t>
            </a:r>
            <a:r>
              <a:rPr lang="es-ES_tradnl"/>
              <a:t>, </a:t>
            </a:r>
            <a:r>
              <a:rPr lang="es-ES_tradnl" err="1"/>
              <a:t>divulgació</a:t>
            </a:r>
            <a:r>
              <a:rPr lang="mr-IN"/>
              <a:t>…</a:t>
            </a:r>
            <a:r>
              <a:rPr lang="es-ES"/>
              <a:t>)</a:t>
            </a:r>
          </a:p>
          <a:p>
            <a:pPr lvl="1"/>
            <a:r>
              <a:rPr lang="es-ES" err="1"/>
              <a:t>Apareixen</a:t>
            </a:r>
            <a:r>
              <a:rPr lang="es-ES"/>
              <a:t> les </a:t>
            </a:r>
            <a:r>
              <a:rPr lang="es-ES" err="1"/>
              <a:t>grans</a:t>
            </a:r>
            <a:r>
              <a:rPr lang="es-ES"/>
              <a:t> </a:t>
            </a:r>
            <a:r>
              <a:rPr lang="es-ES" err="1"/>
              <a:t>empreses</a:t>
            </a:r>
            <a:r>
              <a:rPr lang="es-ES"/>
              <a:t> </a:t>
            </a:r>
            <a:r>
              <a:rPr lang="es-ES" err="1"/>
              <a:t>editorials</a:t>
            </a:r>
            <a:r>
              <a:rPr lang="es-ES"/>
              <a:t> catalanes). </a:t>
            </a:r>
          </a:p>
          <a:p>
            <a:pPr lvl="1"/>
            <a:r>
              <a:rPr lang="es-ES" err="1"/>
              <a:t>Comencen</a:t>
            </a:r>
            <a:r>
              <a:rPr lang="es-ES"/>
              <a:t> a </a:t>
            </a:r>
            <a:r>
              <a:rPr lang="es-ES" err="1"/>
              <a:t>prendre</a:t>
            </a:r>
            <a:r>
              <a:rPr lang="es-ES"/>
              <a:t> </a:t>
            </a:r>
            <a:r>
              <a:rPr lang="es-ES" err="1"/>
              <a:t>importància</a:t>
            </a:r>
            <a:r>
              <a:rPr lang="es-ES"/>
              <a:t> les </a:t>
            </a:r>
            <a:r>
              <a:rPr lang="es-ES" err="1"/>
              <a:t>publicacions</a:t>
            </a:r>
            <a:r>
              <a:rPr lang="es-ES"/>
              <a:t> </a:t>
            </a:r>
            <a:r>
              <a:rPr lang="es-ES" err="1"/>
              <a:t>periòdiques</a:t>
            </a:r>
            <a:r>
              <a:rPr lang="es-ES"/>
              <a:t> que impulsen la creció </a:t>
            </a:r>
            <a:r>
              <a:rPr lang="es-ES" err="1"/>
              <a:t>d’escriptors</a:t>
            </a:r>
            <a:r>
              <a:rPr lang="es-ES"/>
              <a:t> (poetes, </a:t>
            </a:r>
            <a:r>
              <a:rPr lang="es-ES" err="1"/>
              <a:t>prosistes</a:t>
            </a:r>
            <a:r>
              <a:rPr lang="es-ES"/>
              <a:t>, </a:t>
            </a:r>
            <a:r>
              <a:rPr lang="es-ES" err="1"/>
              <a:t>divulgadors</a:t>
            </a:r>
            <a:r>
              <a:rPr lang="es-ES"/>
              <a:t>, </a:t>
            </a:r>
            <a:r>
              <a:rPr lang="es-ES" err="1"/>
              <a:t>crítics</a:t>
            </a:r>
            <a:r>
              <a:rPr lang="es-ES"/>
              <a:t>, </a:t>
            </a:r>
            <a:r>
              <a:rPr lang="es-ES" err="1"/>
              <a:t>traductors</a:t>
            </a:r>
            <a:r>
              <a:rPr lang="es-ES"/>
              <a:t>, </a:t>
            </a:r>
            <a:r>
              <a:rPr lang="es-ES" err="1"/>
              <a:t>comentaristes</a:t>
            </a:r>
            <a:r>
              <a:rPr lang="es-ES"/>
              <a:t> </a:t>
            </a:r>
            <a:r>
              <a:rPr lang="es-ES" err="1"/>
              <a:t>polítics</a:t>
            </a:r>
            <a:r>
              <a:rPr lang="es-ES"/>
              <a:t> i </a:t>
            </a:r>
            <a:r>
              <a:rPr lang="es-ES" err="1"/>
              <a:t>ideòlegs</a:t>
            </a:r>
            <a:r>
              <a:rPr lang="es-ES"/>
              <a:t>).</a:t>
            </a:r>
          </a:p>
          <a:p>
            <a:pPr lvl="1"/>
            <a:r>
              <a:rPr lang="es-ES"/>
              <a:t>El </a:t>
            </a:r>
            <a:r>
              <a:rPr lang="es-ES" err="1"/>
              <a:t>català</a:t>
            </a:r>
            <a:r>
              <a:rPr lang="es-ES"/>
              <a:t> continua </a:t>
            </a:r>
            <a:r>
              <a:rPr lang="es-ES" err="1"/>
              <a:t>sent</a:t>
            </a:r>
            <a:r>
              <a:rPr lang="es-ES"/>
              <a:t> el </a:t>
            </a:r>
            <a:r>
              <a:rPr lang="es-ES" err="1"/>
              <a:t>vehicle</a:t>
            </a:r>
            <a:r>
              <a:rPr lang="es-ES"/>
              <a:t> </a:t>
            </a:r>
            <a:r>
              <a:rPr lang="es-ES" err="1"/>
              <a:t>primari</a:t>
            </a:r>
            <a:r>
              <a:rPr lang="es-ES"/>
              <a:t> de </a:t>
            </a:r>
            <a:r>
              <a:rPr lang="es-ES" err="1"/>
              <a:t>comunicació</a:t>
            </a:r>
            <a:r>
              <a:rPr lang="es-ES"/>
              <a:t> de la literatura oral, </a:t>
            </a:r>
            <a:r>
              <a:rPr lang="es-ES" err="1"/>
              <a:t>teatre</a:t>
            </a:r>
            <a:r>
              <a:rPr lang="es-ES"/>
              <a:t> i proclames </a:t>
            </a:r>
            <a:r>
              <a:rPr lang="es-ES" err="1"/>
              <a:t>massives</a:t>
            </a:r>
            <a:r>
              <a:rPr lang="es-ES"/>
              <a:t>.</a:t>
            </a:r>
          </a:p>
          <a:p>
            <a:pPr lvl="1"/>
            <a:r>
              <a:rPr lang="es-ES"/>
              <a:t>La literatura culta </a:t>
            </a:r>
            <a:r>
              <a:rPr lang="es-ES" err="1"/>
              <a:t>segueix</a:t>
            </a:r>
            <a:r>
              <a:rPr lang="es-ES"/>
              <a:t> </a:t>
            </a:r>
            <a:r>
              <a:rPr lang="es-ES" err="1"/>
              <a:t>sent</a:t>
            </a:r>
            <a:r>
              <a:rPr lang="es-ES"/>
              <a:t> el </a:t>
            </a:r>
            <a:r>
              <a:rPr lang="es-ES" err="1"/>
              <a:t>castellà</a:t>
            </a:r>
            <a:r>
              <a:rPr lang="es-ES"/>
              <a:t> </a:t>
            </a:r>
            <a:r>
              <a:rPr lang="es-ES" err="1"/>
              <a:t>amb</a:t>
            </a:r>
            <a:r>
              <a:rPr lang="es-ES"/>
              <a:t> </a:t>
            </a:r>
            <a:r>
              <a:rPr lang="es-ES" err="1"/>
              <a:t>petites</a:t>
            </a:r>
            <a:r>
              <a:rPr lang="es-ES"/>
              <a:t> </a:t>
            </a:r>
            <a:r>
              <a:rPr lang="es-ES" err="1"/>
              <a:t>immersions</a:t>
            </a:r>
            <a:r>
              <a:rPr lang="es-ES"/>
              <a:t> </a:t>
            </a:r>
            <a:r>
              <a:rPr lang="es-ES" err="1"/>
              <a:t>poètiques</a:t>
            </a:r>
            <a:r>
              <a:rPr lang="es-ES"/>
              <a:t> en </a:t>
            </a:r>
            <a:r>
              <a:rPr lang="es-ES" err="1"/>
              <a:t>català</a:t>
            </a:r>
            <a:r>
              <a:rPr lang="es-ES"/>
              <a:t> (La </a:t>
            </a:r>
            <a:r>
              <a:rPr lang="es-ES" err="1"/>
              <a:t>Pàtria</a:t>
            </a:r>
            <a:r>
              <a:rPr lang="es-ES"/>
              <a:t>, 1833 [El Vapor]) i </a:t>
            </a:r>
            <a:r>
              <a:rPr lang="es-ES" err="1"/>
              <a:t>poesies</a:t>
            </a:r>
            <a:r>
              <a:rPr lang="es-ES"/>
              <a:t> de Joaquim </a:t>
            </a:r>
            <a:r>
              <a:rPr lang="es-ES" err="1"/>
              <a:t>Rubió</a:t>
            </a:r>
            <a:r>
              <a:rPr lang="es-ES"/>
              <a:t> i </a:t>
            </a:r>
            <a:r>
              <a:rPr lang="es-ES" err="1"/>
              <a:t>Ors</a:t>
            </a:r>
            <a:r>
              <a:rPr lang="es-ES"/>
              <a:t> (Lo </a:t>
            </a:r>
            <a:r>
              <a:rPr lang="es-ES" err="1"/>
              <a:t>gaiter</a:t>
            </a:r>
            <a:r>
              <a:rPr lang="es-ES"/>
              <a:t> del Llobregat) [Diario de Barcelona 1839-1840].</a:t>
            </a:r>
          </a:p>
          <a:p>
            <a:pPr lvl="1"/>
            <a:r>
              <a:rPr lang="es-ES"/>
              <a:t>La </a:t>
            </a:r>
            <a:r>
              <a:rPr lang="es-ES" err="1"/>
              <a:t>dècada</a:t>
            </a:r>
            <a:r>
              <a:rPr lang="es-ES"/>
              <a:t> </a:t>
            </a:r>
            <a:r>
              <a:rPr lang="es-ES" err="1"/>
              <a:t>dels</a:t>
            </a:r>
            <a:r>
              <a:rPr lang="es-ES"/>
              <a:t> </a:t>
            </a:r>
            <a:r>
              <a:rPr lang="es-ES" err="1"/>
              <a:t>anys</a:t>
            </a:r>
            <a:r>
              <a:rPr lang="es-ES"/>
              <a:t> 50 implica un considerable </a:t>
            </a:r>
            <a:r>
              <a:rPr lang="es-ES" err="1"/>
              <a:t>augment</a:t>
            </a:r>
            <a:r>
              <a:rPr lang="es-ES"/>
              <a:t> </a:t>
            </a:r>
            <a:r>
              <a:rPr lang="es-ES" err="1"/>
              <a:t>dels</a:t>
            </a:r>
            <a:r>
              <a:rPr lang="es-ES"/>
              <a:t> </a:t>
            </a:r>
            <a:r>
              <a:rPr lang="es-ES" err="1"/>
              <a:t>autors</a:t>
            </a:r>
            <a:r>
              <a:rPr lang="es-ES"/>
              <a:t> que fan servir el </a:t>
            </a:r>
            <a:r>
              <a:rPr lang="es-ES" err="1"/>
              <a:t>català</a:t>
            </a:r>
            <a:r>
              <a:rPr lang="es-ES"/>
              <a:t>, </a:t>
            </a:r>
            <a:r>
              <a:rPr lang="es-ES" err="1"/>
              <a:t>alguns</a:t>
            </a:r>
            <a:r>
              <a:rPr lang="es-ES"/>
              <a:t> ja </a:t>
            </a:r>
            <a:r>
              <a:rPr lang="es-ES" err="1"/>
              <a:t>exclusivament</a:t>
            </a:r>
            <a:r>
              <a:rPr lang="es-ES"/>
              <a:t>.</a:t>
            </a:r>
          </a:p>
          <a:p>
            <a:pPr lvl="1"/>
            <a:endParaRPr lang="es-ES_tradnl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495799" y="2160589"/>
            <a:ext cx="4184035" cy="3880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0"/>
              </a:spcBef>
              <a:buClrTx/>
              <a:buSzTx/>
              <a:buFont typeface="Wingdings 3" charset="2"/>
              <a:buNone/>
            </a:pPr>
            <a:r>
              <a:rPr lang="es-ES_tradnl">
                <a:solidFill>
                  <a:schemeClr val="accent4"/>
                </a:solidFill>
              </a:rPr>
              <a:t>La </a:t>
            </a:r>
            <a:r>
              <a:rPr lang="es-ES_tradnl" err="1">
                <a:solidFill>
                  <a:schemeClr val="accent4"/>
                </a:solidFill>
              </a:rPr>
              <a:t>formació</a:t>
            </a:r>
            <a:endParaRPr lang="es-ES_tradnl">
              <a:solidFill>
                <a:schemeClr val="accent4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Font typeface="Wingdings 3" charset="2"/>
              <a:buNone/>
            </a:pPr>
            <a:endParaRPr lang="es-ES_tradnl">
              <a:solidFill>
                <a:schemeClr val="accent4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Font typeface="Wingdings 3" charset="2"/>
              <a:buNone/>
            </a:pPr>
            <a:r>
              <a:rPr lang="es-ES_tradnl">
                <a:solidFill>
                  <a:schemeClr val="tx1"/>
                </a:solidFill>
              </a:rPr>
              <a:t>La </a:t>
            </a:r>
            <a:r>
              <a:rPr lang="es-ES_tradnl" err="1">
                <a:solidFill>
                  <a:schemeClr val="tx1"/>
                </a:solidFill>
              </a:rPr>
              <a:t>consolidació</a:t>
            </a:r>
            <a:endParaRPr lang="es-ES_tradnl">
              <a:solidFill>
                <a:schemeClr val="tx1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Font typeface="Wingdings 3" charset="2"/>
              <a:buNone/>
            </a:pPr>
            <a:endParaRPr lang="es-ES_tradnl">
              <a:solidFill>
                <a:schemeClr val="accent4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Font typeface="Wingdings 3" charset="2"/>
              <a:buNone/>
            </a:pPr>
            <a:r>
              <a:rPr lang="es-ES_tradnl">
                <a:solidFill>
                  <a:schemeClr val="tx1"/>
                </a:solidFill>
              </a:rPr>
              <a:t>La </a:t>
            </a:r>
            <a:r>
              <a:rPr lang="es-ES_tradnl" err="1">
                <a:solidFill>
                  <a:schemeClr val="tx1"/>
                </a:solidFill>
              </a:rPr>
              <a:t>dissolució</a:t>
            </a:r>
            <a:endParaRPr lang="es-ES_tradnl">
              <a:solidFill>
                <a:schemeClr val="tx1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FontTx/>
              <a:buNone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079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solidFill>
                  <a:schemeClr val="accent4"/>
                </a:solidFill>
              </a:rPr>
              <a:t>La </a:t>
            </a:r>
            <a:r>
              <a:rPr lang="es-ES_tradnl" err="1">
                <a:solidFill>
                  <a:schemeClr val="accent4"/>
                </a:solidFill>
              </a:rPr>
              <a:t>Renaixença</a:t>
            </a:r>
            <a:r>
              <a:rPr lang="es-ES_tradnl">
                <a:solidFill>
                  <a:schemeClr val="accent4"/>
                </a:solidFill>
              </a:rPr>
              <a:t> (II)</a:t>
            </a:r>
            <a:br>
              <a:rPr lang="es-ES_tradnl">
                <a:solidFill>
                  <a:schemeClr val="accent4"/>
                </a:solidFill>
              </a:rPr>
            </a:br>
            <a:r>
              <a:rPr lang="es-ES_tradnl" sz="2000">
                <a:solidFill>
                  <a:schemeClr val="tx1"/>
                </a:solidFill>
              </a:rPr>
              <a:t>El </a:t>
            </a:r>
            <a:r>
              <a:rPr lang="es-ES_tradnl" sz="2000" err="1">
                <a:solidFill>
                  <a:schemeClr val="tx1"/>
                </a:solidFill>
              </a:rPr>
              <a:t>moviment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27711" y="2160589"/>
            <a:ext cx="4184035" cy="3880772"/>
          </a:xfrm>
        </p:spPr>
        <p:txBody>
          <a:bodyPr/>
          <a:lstStyle/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es-ES_tradnl">
                <a:solidFill>
                  <a:schemeClr val="accent4"/>
                </a:solidFill>
              </a:rPr>
              <a:t>La </a:t>
            </a:r>
            <a:r>
              <a:rPr lang="es-ES_tradnl" err="1">
                <a:solidFill>
                  <a:schemeClr val="accent4"/>
                </a:solidFill>
              </a:rPr>
              <a:t>formació</a:t>
            </a:r>
            <a:endParaRPr lang="es-ES_tradnl">
              <a:solidFill>
                <a:schemeClr val="accent4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endParaRPr lang="es-ES_tradnl">
              <a:solidFill>
                <a:schemeClr val="accent4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es-ES_tradnl">
                <a:solidFill>
                  <a:schemeClr val="tx1"/>
                </a:solidFill>
              </a:rPr>
              <a:t>La </a:t>
            </a:r>
            <a:r>
              <a:rPr lang="es-ES_tradnl" err="1">
                <a:solidFill>
                  <a:schemeClr val="tx1"/>
                </a:solidFill>
              </a:rPr>
              <a:t>consolidació</a:t>
            </a:r>
            <a:endParaRPr lang="es-ES_tradnl">
              <a:solidFill>
                <a:schemeClr val="tx1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endParaRPr lang="es-ES_tradnl">
              <a:solidFill>
                <a:schemeClr val="accent4"/>
              </a:solidFill>
            </a:endParaRPr>
          </a:p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es-ES_tradnl">
                <a:solidFill>
                  <a:schemeClr val="tx1"/>
                </a:solidFill>
              </a:rPr>
              <a:t>La </a:t>
            </a:r>
            <a:r>
              <a:rPr lang="es-ES_tradnl" err="1">
                <a:solidFill>
                  <a:schemeClr val="tx1"/>
                </a:solidFill>
              </a:rPr>
              <a:t>dissolució</a:t>
            </a:r>
            <a:endParaRPr lang="es-ES_tradnl">
              <a:solidFill>
                <a:schemeClr val="tx1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151529" y="2160589"/>
            <a:ext cx="7122475" cy="3880773"/>
          </a:xfrm>
        </p:spPr>
        <p:txBody>
          <a:bodyPr/>
          <a:lstStyle/>
          <a:p>
            <a:r>
              <a:rPr lang="es-ES_tradnl"/>
              <a:t>Es </a:t>
            </a:r>
            <a:r>
              <a:rPr lang="es-ES_tradnl" err="1"/>
              <a:t>dóna</a:t>
            </a:r>
            <a:r>
              <a:rPr lang="es-ES_tradnl"/>
              <a:t> </a:t>
            </a:r>
            <a:r>
              <a:rPr lang="es-ES_tradnl" err="1"/>
              <a:t>com</a:t>
            </a:r>
            <a:r>
              <a:rPr lang="es-ES_tradnl"/>
              <a:t> a </a:t>
            </a:r>
            <a:r>
              <a:rPr lang="es-ES_tradnl" err="1"/>
              <a:t>element</a:t>
            </a:r>
            <a:r>
              <a:rPr lang="es-ES_tradnl"/>
              <a:t> </a:t>
            </a:r>
            <a:r>
              <a:rPr lang="es-ES_tradnl" err="1"/>
              <a:t>d’inici</a:t>
            </a:r>
            <a:r>
              <a:rPr lang="es-ES_tradnl"/>
              <a:t> de la </a:t>
            </a:r>
            <a:r>
              <a:rPr lang="es-ES_tradnl" err="1"/>
              <a:t>Renaixença</a:t>
            </a:r>
            <a:r>
              <a:rPr lang="es-ES_tradnl"/>
              <a:t> el poema ”La </a:t>
            </a:r>
            <a:r>
              <a:rPr lang="es-ES_tradnl" err="1"/>
              <a:t>Pàtria</a:t>
            </a:r>
            <a:r>
              <a:rPr lang="es-ES_tradnl"/>
              <a:t>” de </a:t>
            </a:r>
            <a:r>
              <a:rPr lang="es-ES_tradnl" err="1"/>
              <a:t>Bonaventura</a:t>
            </a:r>
            <a:r>
              <a:rPr lang="es-ES_tradnl"/>
              <a:t> Carles </a:t>
            </a:r>
            <a:r>
              <a:rPr lang="es-ES_tradnl" err="1"/>
              <a:t>Aribau</a:t>
            </a:r>
            <a:r>
              <a:rPr lang="es-ES_tradnl"/>
              <a:t> (1833). </a:t>
            </a:r>
          </a:p>
          <a:p>
            <a:r>
              <a:rPr lang="es-ES_tradnl" err="1"/>
              <a:t>Surgeixen</a:t>
            </a:r>
            <a:r>
              <a:rPr lang="es-ES_tradnl"/>
              <a:t> </a:t>
            </a:r>
            <a:r>
              <a:rPr lang="es-ES_tradnl" err="1"/>
              <a:t>projectes</a:t>
            </a:r>
            <a:r>
              <a:rPr lang="es-ES_tradnl"/>
              <a:t> </a:t>
            </a:r>
            <a:r>
              <a:rPr lang="es-ES_tradnl" err="1"/>
              <a:t>col·lectius</a:t>
            </a:r>
            <a:r>
              <a:rPr lang="es-ES_tradnl"/>
              <a:t> de </a:t>
            </a:r>
            <a:r>
              <a:rPr lang="es-ES_tradnl" err="1"/>
              <a:t>recuperació</a:t>
            </a:r>
            <a:r>
              <a:rPr lang="es-ES_tradnl"/>
              <a:t> del </a:t>
            </a:r>
            <a:r>
              <a:rPr lang="es-ES_tradnl" err="1"/>
              <a:t>passat</a:t>
            </a:r>
            <a:r>
              <a:rPr lang="es-ES_tradnl"/>
              <a:t> </a:t>
            </a:r>
            <a:r>
              <a:rPr lang="es-ES_tradnl" err="1"/>
              <a:t>literari</a:t>
            </a:r>
            <a:r>
              <a:rPr lang="es-ES_tradnl"/>
              <a:t> i configurar la literatura del </a:t>
            </a:r>
            <a:r>
              <a:rPr lang="es-ES_tradnl" err="1"/>
              <a:t>moment</a:t>
            </a:r>
            <a:r>
              <a:rPr lang="es-ES_tradnl"/>
              <a:t> (</a:t>
            </a:r>
            <a:r>
              <a:rPr lang="es-ES_tradnl" err="1"/>
              <a:t>publicació</a:t>
            </a:r>
            <a:r>
              <a:rPr lang="es-ES_tradnl"/>
              <a:t> de </a:t>
            </a:r>
            <a:r>
              <a:rPr lang="es-ES_tradnl" err="1"/>
              <a:t>conjunts</a:t>
            </a:r>
            <a:r>
              <a:rPr lang="es-ES_tradnl"/>
              <a:t> </a:t>
            </a:r>
            <a:r>
              <a:rPr lang="es-ES_tradnl" err="1"/>
              <a:t>d’obres</a:t>
            </a:r>
            <a:r>
              <a:rPr lang="es-ES_tradnl"/>
              <a:t> catalanes </a:t>
            </a:r>
            <a:r>
              <a:rPr lang="es-ES_tradnl" err="1"/>
              <a:t>medievals</a:t>
            </a:r>
            <a:r>
              <a:rPr lang="es-ES_tradnl"/>
              <a:t> i de </a:t>
            </a:r>
            <a:r>
              <a:rPr lang="es-ES_tradnl" err="1"/>
              <a:t>poesia</a:t>
            </a:r>
            <a:r>
              <a:rPr lang="es-ES_tradnl"/>
              <a:t> tradicional).</a:t>
            </a:r>
          </a:p>
          <a:p>
            <a:r>
              <a:rPr lang="es-ES_tradnl"/>
              <a:t>La </a:t>
            </a:r>
            <a:r>
              <a:rPr lang="es-ES_tradnl" err="1"/>
              <a:t>premsa</a:t>
            </a:r>
            <a:r>
              <a:rPr lang="es-ES_tradnl"/>
              <a:t> de Barcelona reclama el </a:t>
            </a:r>
            <a:r>
              <a:rPr lang="es-ES_tradnl" err="1"/>
              <a:t>retorn</a:t>
            </a:r>
            <a:r>
              <a:rPr lang="es-ES_tradnl"/>
              <a:t> </a:t>
            </a:r>
            <a:r>
              <a:rPr lang="es-ES_tradnl" err="1"/>
              <a:t>dels</a:t>
            </a:r>
            <a:r>
              <a:rPr lang="es-ES_tradnl"/>
              <a:t> </a:t>
            </a:r>
            <a:r>
              <a:rPr lang="es-ES_tradnl" err="1"/>
              <a:t>Jocs</a:t>
            </a:r>
            <a:r>
              <a:rPr lang="es-ES_tradnl"/>
              <a:t> </a:t>
            </a:r>
            <a:r>
              <a:rPr lang="es-ES_tradnl" err="1"/>
              <a:t>Florals</a:t>
            </a:r>
            <a:r>
              <a:rPr lang="es-ES_tradnl"/>
              <a:t>. </a:t>
            </a:r>
          </a:p>
          <a:p>
            <a:r>
              <a:rPr lang="es-ES_tradnl" err="1"/>
              <a:t>Serà</a:t>
            </a:r>
            <a:r>
              <a:rPr lang="es-ES_tradnl"/>
              <a:t> </a:t>
            </a:r>
            <a:r>
              <a:rPr lang="es-ES_tradnl" err="1"/>
              <a:t>aquesta</a:t>
            </a:r>
            <a:r>
              <a:rPr lang="es-ES_tradnl"/>
              <a:t> la plataforma ideal per a la </a:t>
            </a:r>
            <a:r>
              <a:rPr lang="es-ES_tradnl" err="1"/>
              <a:t>consolidació</a:t>
            </a:r>
            <a:r>
              <a:rPr lang="es-ES_tradnl"/>
              <a:t> </a:t>
            </a:r>
            <a:r>
              <a:rPr lang="es-ES_tradnl" err="1"/>
              <a:t>d’aquest</a:t>
            </a:r>
            <a:r>
              <a:rPr lang="es-ES_tradnl"/>
              <a:t> </a:t>
            </a:r>
            <a:r>
              <a:rPr lang="es-ES_tradnl" err="1"/>
              <a:t>moviment</a:t>
            </a:r>
            <a:r>
              <a:rPr lang="es-ES_tradnl"/>
              <a:t>.</a:t>
            </a:r>
          </a:p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60286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16859" y="221877"/>
            <a:ext cx="3704665" cy="9389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sz="1400"/>
              <a:t>J. </a:t>
            </a:r>
            <a:r>
              <a:rPr lang="es-ES_tradnl" sz="1400" err="1"/>
              <a:t>Rubió</a:t>
            </a:r>
            <a:r>
              <a:rPr lang="es-ES_tradnl" sz="1400"/>
              <a:t> i </a:t>
            </a:r>
            <a:r>
              <a:rPr lang="es-ES_tradnl" sz="1400" err="1"/>
              <a:t>Ors</a:t>
            </a:r>
            <a:r>
              <a:rPr lang="es-ES_tradnl" sz="1400"/>
              <a:t>. </a:t>
            </a:r>
          </a:p>
          <a:p>
            <a:pPr marL="0" indent="0">
              <a:buNone/>
            </a:pPr>
            <a:r>
              <a:rPr lang="es-ES_tradnl" sz="1400" err="1">
                <a:solidFill>
                  <a:schemeClr val="accent4"/>
                </a:solidFill>
              </a:rPr>
              <a:t>Pròleg</a:t>
            </a:r>
            <a:r>
              <a:rPr lang="es-ES_tradnl" sz="1400">
                <a:solidFill>
                  <a:schemeClr val="accent4"/>
                </a:solidFill>
              </a:rPr>
              <a:t> a Lo </a:t>
            </a:r>
            <a:r>
              <a:rPr lang="es-ES_tradnl" sz="1400" err="1">
                <a:solidFill>
                  <a:schemeClr val="accent4"/>
                </a:solidFill>
              </a:rPr>
              <a:t>Gaiter</a:t>
            </a:r>
            <a:r>
              <a:rPr lang="es-ES_tradnl" sz="1400">
                <a:solidFill>
                  <a:schemeClr val="accent4"/>
                </a:solidFill>
              </a:rPr>
              <a:t> del Llobregat. </a:t>
            </a:r>
          </a:p>
          <a:p>
            <a:pPr marL="0" indent="0">
              <a:buNone/>
            </a:pPr>
            <a:r>
              <a:rPr lang="es-ES_tradnl" sz="1400" i="1" err="1"/>
              <a:t>Poesies</a:t>
            </a:r>
            <a:r>
              <a:rPr lang="es-ES_tradnl" sz="1400" i="1"/>
              <a:t>.</a:t>
            </a:r>
            <a:r>
              <a:rPr lang="es-ES_tradnl" sz="1400"/>
              <a:t> 1841.</a:t>
            </a:r>
          </a:p>
          <a:p>
            <a:endParaRPr lang="es-ES_tradnl"/>
          </a:p>
        </p:txBody>
      </p:sp>
      <p:graphicFrame>
        <p:nvGraphicFramePr>
          <p:cNvPr id="5" name="Marcador de contenido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37104627"/>
              </p:ext>
            </p:extLst>
          </p:nvPr>
        </p:nvGraphicFramePr>
        <p:xfrm>
          <a:off x="4262438" y="221877"/>
          <a:ext cx="5143780" cy="6577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" name="Documento" r:id="rId3" imgW="5727700" imgH="7759700" progId="Word.Document.12">
                  <p:embed/>
                </p:oleObj>
              </mc:Choice>
              <mc:Fallback>
                <p:oleObj name="Documento" r:id="rId3" imgW="5727700" imgH="7759700" progId="Word.Document.12">
                  <p:embed/>
                  <p:pic>
                    <p:nvPicPr>
                      <p:cNvPr id="5" name="Marcador de contenido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2438" y="221877"/>
                        <a:ext cx="5143780" cy="65774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Marcador de contenido 2"/>
          <p:cNvSpPr txBox="1">
            <a:spLocks/>
          </p:cNvSpPr>
          <p:nvPr/>
        </p:nvSpPr>
        <p:spPr>
          <a:xfrm>
            <a:off x="356347" y="1996985"/>
            <a:ext cx="3765177" cy="26624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_tradnl" sz="1400">
                <a:solidFill>
                  <a:schemeClr val="accent4"/>
                </a:solidFill>
              </a:rPr>
              <a:t>Temes </a:t>
            </a:r>
            <a:r>
              <a:rPr lang="es-ES_tradnl" sz="1400" err="1">
                <a:solidFill>
                  <a:schemeClr val="accent4"/>
                </a:solidFill>
              </a:rPr>
              <a:t>tractats</a:t>
            </a:r>
            <a:r>
              <a:rPr lang="es-ES_tradnl" sz="1400">
                <a:solidFill>
                  <a:schemeClr val="accent4"/>
                </a:solidFill>
              </a:rPr>
              <a:t> al </a:t>
            </a:r>
            <a:r>
              <a:rPr lang="es-ES_tradnl" sz="1400" err="1">
                <a:solidFill>
                  <a:schemeClr val="accent4"/>
                </a:solidFill>
              </a:rPr>
              <a:t>text</a:t>
            </a:r>
            <a:r>
              <a:rPr lang="es-ES_tradnl" sz="1400">
                <a:solidFill>
                  <a:schemeClr val="accent4"/>
                </a:solidFill>
              </a:rPr>
              <a:t>:</a:t>
            </a:r>
          </a:p>
          <a:p>
            <a:r>
              <a:rPr lang="es-ES_tradnl" sz="1400" err="1"/>
              <a:t>Concepte</a:t>
            </a:r>
            <a:r>
              <a:rPr lang="es-ES_tradnl" sz="1400"/>
              <a:t> de la </a:t>
            </a:r>
            <a:r>
              <a:rPr lang="es-ES_tradnl" sz="1400" err="1"/>
              <a:t>llengua</a:t>
            </a:r>
            <a:endParaRPr lang="es-ES_tradnl" sz="1400"/>
          </a:p>
          <a:p>
            <a:r>
              <a:rPr lang="es-ES_tradnl" sz="1400" err="1"/>
              <a:t>Funció</a:t>
            </a:r>
            <a:r>
              <a:rPr lang="es-ES_tradnl" sz="1400"/>
              <a:t> de la literatura en </a:t>
            </a:r>
            <a:r>
              <a:rPr lang="es-ES_tradnl" sz="1400" err="1"/>
              <a:t>l’evolució</a:t>
            </a:r>
            <a:r>
              <a:rPr lang="es-ES_tradnl" sz="1400"/>
              <a:t> </a:t>
            </a:r>
            <a:r>
              <a:rPr lang="es-ES_tradnl" sz="1400" err="1"/>
              <a:t>històrica</a:t>
            </a:r>
            <a:endParaRPr lang="es-ES_tradnl" sz="1400"/>
          </a:p>
          <a:p>
            <a:r>
              <a:rPr lang="es-ES_tradnl" sz="1400" err="1"/>
              <a:t>Valoració</a:t>
            </a:r>
            <a:r>
              <a:rPr lang="es-ES_tradnl" sz="1400"/>
              <a:t> </a:t>
            </a:r>
            <a:r>
              <a:rPr lang="es-ES_tradnl" sz="1400" err="1"/>
              <a:t>d’un</a:t>
            </a:r>
            <a:r>
              <a:rPr lang="es-ES_tradnl" sz="1400"/>
              <a:t> </a:t>
            </a:r>
            <a:r>
              <a:rPr lang="es-ES_tradnl" sz="1400" err="1"/>
              <a:t>passat</a:t>
            </a:r>
            <a:r>
              <a:rPr lang="es-ES_tradnl" sz="1400"/>
              <a:t> </a:t>
            </a:r>
            <a:r>
              <a:rPr lang="es-ES_tradnl" sz="1400" err="1"/>
              <a:t>històric</a:t>
            </a:r>
            <a:r>
              <a:rPr lang="es-ES_tradnl" sz="1400"/>
              <a:t> medieval</a:t>
            </a:r>
          </a:p>
          <a:p>
            <a:r>
              <a:rPr lang="es-ES_tradnl" sz="1400" err="1"/>
              <a:t>Descobriment</a:t>
            </a:r>
            <a:r>
              <a:rPr lang="es-ES_tradnl" sz="1400"/>
              <a:t> i </a:t>
            </a:r>
            <a:r>
              <a:rPr lang="es-ES_tradnl" sz="1400" err="1"/>
              <a:t>valoració</a:t>
            </a:r>
            <a:r>
              <a:rPr lang="es-ES_tradnl" sz="1400"/>
              <a:t> de la </a:t>
            </a:r>
            <a:r>
              <a:rPr lang="es-ES_tradnl" sz="1400" err="1"/>
              <a:t>poesia</a:t>
            </a:r>
            <a:r>
              <a:rPr lang="es-ES_tradnl" sz="1400"/>
              <a:t> </a:t>
            </a:r>
            <a:r>
              <a:rPr lang="es-ES_tradnl" sz="1400" err="1"/>
              <a:t>trobadoresca</a:t>
            </a:r>
            <a:r>
              <a:rPr lang="es-ES_tradnl" sz="1400"/>
              <a:t> </a:t>
            </a:r>
          </a:p>
          <a:p>
            <a:r>
              <a:rPr lang="es-ES_tradnl" sz="1400"/>
              <a:t>Text </a:t>
            </a:r>
            <a:r>
              <a:rPr lang="es-ES_tradnl" sz="1400" err="1"/>
              <a:t>programàtic</a:t>
            </a:r>
            <a:r>
              <a:rPr lang="es-ES_tradnl" sz="1400"/>
              <a:t> </a:t>
            </a:r>
            <a:r>
              <a:rPr lang="es-ES_tradnl" sz="1400" err="1"/>
              <a:t>d’un</a:t>
            </a:r>
            <a:r>
              <a:rPr lang="es-ES_tradnl" sz="1400"/>
              <a:t> </a:t>
            </a:r>
            <a:r>
              <a:rPr lang="es-ES_tradnl" sz="1400" err="1"/>
              <a:t>futur</a:t>
            </a:r>
            <a:r>
              <a:rPr lang="es-ES_tradnl" sz="1400"/>
              <a:t> </a:t>
            </a:r>
            <a:r>
              <a:rPr lang="es-ES_tradnl" sz="1400" err="1"/>
              <a:t>moviment</a:t>
            </a:r>
            <a:endParaRPr lang="es-ES_tradnl" sz="1400"/>
          </a:p>
        </p:txBody>
      </p:sp>
    </p:spTree>
    <p:extLst>
      <p:ext uri="{BB962C8B-B14F-4D97-AF65-F5344CB8AC3E}">
        <p14:creationId xmlns:p14="http://schemas.microsoft.com/office/powerpoint/2010/main" val="133065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371664" y="1294002"/>
            <a:ext cx="4184035" cy="388077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Adéu-siau</a:t>
            </a:r>
            <a:r>
              <a:rPr lang="es-ES_tradnl" sz="1050"/>
              <a:t>, </a:t>
            </a:r>
            <a:r>
              <a:rPr lang="es-ES_tradnl" sz="1050" err="1"/>
              <a:t>turons</a:t>
            </a:r>
            <a:r>
              <a:rPr lang="es-ES_tradnl" sz="1050"/>
              <a:t>, per </a:t>
            </a:r>
            <a:r>
              <a:rPr lang="es-ES_tradnl" sz="1050" err="1"/>
              <a:t>sempre</a:t>
            </a:r>
            <a:r>
              <a:rPr lang="es-ES_tradnl" sz="1050"/>
              <a:t> </a:t>
            </a:r>
            <a:r>
              <a:rPr lang="es-ES_tradnl" sz="1050" err="1"/>
              <a:t>adéu-siau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Oh </a:t>
            </a:r>
            <a:r>
              <a:rPr lang="es-ES_tradnl" sz="1050" err="1"/>
              <a:t>serres</a:t>
            </a:r>
            <a:r>
              <a:rPr lang="es-ES_tradnl" sz="1050"/>
              <a:t> </a:t>
            </a:r>
            <a:r>
              <a:rPr lang="es-ES_tradnl" sz="1050" err="1"/>
              <a:t>desiguals</a:t>
            </a:r>
            <a:r>
              <a:rPr lang="es-ES_tradnl" sz="1050"/>
              <a:t>, que allí, en la </a:t>
            </a:r>
            <a:r>
              <a:rPr lang="es-ES_tradnl" sz="1050" err="1"/>
              <a:t>pàtria</a:t>
            </a:r>
            <a:r>
              <a:rPr lang="es-ES_tradnl" sz="1050"/>
              <a:t> </a:t>
            </a:r>
            <a:r>
              <a:rPr lang="es-ES_tradnl" sz="1050" err="1"/>
              <a:t>mia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Dels</a:t>
            </a:r>
            <a:r>
              <a:rPr lang="es-ES_tradnl" sz="1050"/>
              <a:t> </a:t>
            </a:r>
            <a:r>
              <a:rPr lang="es-ES_tradnl" sz="1050" err="1"/>
              <a:t>núvols</a:t>
            </a:r>
            <a:r>
              <a:rPr lang="es-ES_tradnl" sz="1050"/>
              <a:t> e del </a:t>
            </a:r>
            <a:r>
              <a:rPr lang="es-ES_tradnl" sz="1050" err="1"/>
              <a:t>cel</a:t>
            </a:r>
            <a:r>
              <a:rPr lang="es-ES_tradnl" sz="1050"/>
              <a:t> de </a:t>
            </a:r>
            <a:r>
              <a:rPr lang="es-ES_tradnl" sz="1050" err="1"/>
              <a:t>lluny</a:t>
            </a:r>
            <a:r>
              <a:rPr lang="es-ES_tradnl" sz="1050"/>
              <a:t> vos </a:t>
            </a:r>
            <a:r>
              <a:rPr lang="es-ES_tradnl" sz="1050" err="1"/>
              <a:t>distingia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Per lo </a:t>
            </a:r>
            <a:r>
              <a:rPr lang="es-ES_tradnl" sz="1050" err="1"/>
              <a:t>repòs</a:t>
            </a:r>
            <a:r>
              <a:rPr lang="es-ES_tradnl" sz="1050"/>
              <a:t> </a:t>
            </a:r>
            <a:r>
              <a:rPr lang="es-ES_tradnl" sz="1050" err="1"/>
              <a:t>etern</a:t>
            </a:r>
            <a:r>
              <a:rPr lang="es-ES_tradnl" sz="1050"/>
              <a:t>, per lo color </a:t>
            </a:r>
            <a:r>
              <a:rPr lang="es-ES_tradnl" sz="1050" err="1"/>
              <a:t>més</a:t>
            </a:r>
            <a:r>
              <a:rPr lang="es-ES_tradnl" sz="1050"/>
              <a:t> </a:t>
            </a:r>
            <a:r>
              <a:rPr lang="es-ES_tradnl" sz="1050" err="1"/>
              <a:t>blau</a:t>
            </a:r>
            <a:r>
              <a:rPr lang="es-ES_tradnl" sz="105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Adéu</a:t>
            </a:r>
            <a:r>
              <a:rPr lang="es-ES_tradnl" sz="1050"/>
              <a:t> tu, </a:t>
            </a:r>
            <a:r>
              <a:rPr lang="es-ES_tradnl" sz="1050" err="1"/>
              <a:t>vell</a:t>
            </a:r>
            <a:r>
              <a:rPr lang="es-ES_tradnl" sz="1050"/>
              <a:t> </a:t>
            </a:r>
            <a:r>
              <a:rPr lang="es-ES_tradnl" sz="1050" err="1"/>
              <a:t>Montseny</a:t>
            </a:r>
            <a:r>
              <a:rPr lang="es-ES_tradnl" sz="1050"/>
              <a:t>, que des ton </a:t>
            </a:r>
            <a:r>
              <a:rPr lang="es-ES_tradnl" sz="1050" err="1"/>
              <a:t>alt</a:t>
            </a:r>
            <a:r>
              <a:rPr lang="es-ES_tradnl" sz="1050"/>
              <a:t> </a:t>
            </a:r>
            <a:r>
              <a:rPr lang="es-ES_tradnl" sz="1050" err="1"/>
              <a:t>palau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Com</a:t>
            </a:r>
            <a:r>
              <a:rPr lang="es-ES_tradnl" sz="1050"/>
              <a:t> guarda </a:t>
            </a:r>
            <a:r>
              <a:rPr lang="es-ES_tradnl" sz="1050" err="1"/>
              <a:t>vigilant</a:t>
            </a:r>
            <a:r>
              <a:rPr lang="es-ES_tradnl" sz="1050"/>
              <a:t> </a:t>
            </a:r>
            <a:r>
              <a:rPr lang="es-ES_tradnl" sz="1050" err="1"/>
              <a:t>cobert</a:t>
            </a:r>
            <a:r>
              <a:rPr lang="es-ES_tradnl" sz="1050"/>
              <a:t> de boira e </a:t>
            </a:r>
            <a:r>
              <a:rPr lang="es-ES_tradnl" sz="1050" err="1"/>
              <a:t>neu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Guaites</a:t>
            </a:r>
            <a:r>
              <a:rPr lang="es-ES_tradnl" sz="1050"/>
              <a:t> per un </a:t>
            </a:r>
            <a:r>
              <a:rPr lang="es-ES_tradnl" sz="1050" err="1"/>
              <a:t>forat</a:t>
            </a:r>
            <a:r>
              <a:rPr lang="es-ES_tradnl" sz="1050"/>
              <a:t> la </a:t>
            </a:r>
            <a:r>
              <a:rPr lang="es-ES_tradnl" sz="1050" err="1"/>
              <a:t>tomba</a:t>
            </a:r>
            <a:r>
              <a:rPr lang="es-ES_tradnl" sz="1050"/>
              <a:t> del </a:t>
            </a:r>
            <a:r>
              <a:rPr lang="es-ES_tradnl" sz="1050" err="1"/>
              <a:t>Jueu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E al </a:t>
            </a:r>
            <a:r>
              <a:rPr lang="es-ES_tradnl" sz="1050" err="1"/>
              <a:t>mig</a:t>
            </a:r>
            <a:r>
              <a:rPr lang="es-ES_tradnl" sz="1050"/>
              <a:t> del mar </a:t>
            </a:r>
            <a:r>
              <a:rPr lang="es-ES_tradnl" sz="1050" err="1"/>
              <a:t>immens</a:t>
            </a:r>
            <a:r>
              <a:rPr lang="es-ES_tradnl" sz="1050"/>
              <a:t> la mallorquina </a:t>
            </a:r>
            <a:r>
              <a:rPr lang="es-ES_tradnl" sz="1050" err="1"/>
              <a:t>nau</a:t>
            </a:r>
            <a:r>
              <a:rPr lang="es-ES_tradnl" sz="105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Jo ton </a:t>
            </a:r>
            <a:r>
              <a:rPr lang="es-ES_tradnl" sz="1050" err="1"/>
              <a:t>superbe</a:t>
            </a:r>
            <a:r>
              <a:rPr lang="es-ES_tradnl" sz="1050"/>
              <a:t> </a:t>
            </a:r>
            <a:r>
              <a:rPr lang="es-ES_tradnl" sz="1050" err="1"/>
              <a:t>front</a:t>
            </a:r>
            <a:r>
              <a:rPr lang="es-ES_tradnl" sz="1050"/>
              <a:t> </a:t>
            </a:r>
            <a:r>
              <a:rPr lang="es-ES_tradnl" sz="1050" err="1"/>
              <a:t>coneixia</a:t>
            </a:r>
            <a:r>
              <a:rPr lang="es-ES_tradnl" sz="1050"/>
              <a:t> </a:t>
            </a:r>
            <a:r>
              <a:rPr lang="es-ES_tradnl" sz="1050" err="1"/>
              <a:t>llavors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Com</a:t>
            </a:r>
            <a:r>
              <a:rPr lang="es-ES_tradnl" sz="1050"/>
              <a:t> </a:t>
            </a:r>
            <a:r>
              <a:rPr lang="es-ES_tradnl" sz="1050" err="1"/>
              <a:t>conèixer</a:t>
            </a:r>
            <a:r>
              <a:rPr lang="es-ES_tradnl" sz="1050"/>
              <a:t> </a:t>
            </a:r>
            <a:r>
              <a:rPr lang="es-ES_tradnl" sz="1050" err="1"/>
              <a:t>pogués</a:t>
            </a:r>
            <a:r>
              <a:rPr lang="es-ES_tradnl" sz="1050"/>
              <a:t> lo </a:t>
            </a:r>
            <a:r>
              <a:rPr lang="es-ES_tradnl" sz="1050" err="1"/>
              <a:t>front</a:t>
            </a:r>
            <a:r>
              <a:rPr lang="es-ES_tradnl" sz="1050"/>
              <a:t> de </a:t>
            </a:r>
            <a:r>
              <a:rPr lang="es-ES_tradnl" sz="1050" err="1"/>
              <a:t>mos</a:t>
            </a:r>
            <a:r>
              <a:rPr lang="es-ES_tradnl" sz="1050"/>
              <a:t> </a:t>
            </a:r>
            <a:r>
              <a:rPr lang="es-ES_tradnl" sz="1050" err="1"/>
              <a:t>parents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Coneixia</a:t>
            </a:r>
            <a:r>
              <a:rPr lang="es-ES_tradnl" sz="1050"/>
              <a:t> també to so de tos </a:t>
            </a:r>
            <a:r>
              <a:rPr lang="es-ES_tradnl" sz="1050" err="1"/>
              <a:t>torrents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Com</a:t>
            </a:r>
            <a:r>
              <a:rPr lang="es-ES_tradnl" sz="1050"/>
              <a:t> la </a:t>
            </a:r>
            <a:r>
              <a:rPr lang="es-ES_tradnl" sz="1050" err="1"/>
              <a:t>veu</a:t>
            </a:r>
            <a:r>
              <a:rPr lang="es-ES_tradnl" sz="1050"/>
              <a:t> de </a:t>
            </a:r>
            <a:r>
              <a:rPr lang="es-ES_tradnl" sz="1050" err="1"/>
              <a:t>ma</a:t>
            </a:r>
            <a:r>
              <a:rPr lang="es-ES_tradnl" sz="1050"/>
              <a:t> mare o de </a:t>
            </a:r>
            <a:r>
              <a:rPr lang="es-ES_tradnl" sz="1050" err="1"/>
              <a:t>mon</a:t>
            </a:r>
            <a:r>
              <a:rPr lang="es-ES_tradnl" sz="1050"/>
              <a:t> </a:t>
            </a:r>
            <a:r>
              <a:rPr lang="es-ES_tradnl" sz="1050" err="1"/>
              <a:t>fill</a:t>
            </a:r>
            <a:r>
              <a:rPr lang="es-ES_tradnl" sz="1050"/>
              <a:t> los </a:t>
            </a:r>
            <a:r>
              <a:rPr lang="es-ES_tradnl" sz="1050" err="1"/>
              <a:t>plors</a:t>
            </a:r>
            <a:r>
              <a:rPr lang="es-ES_tradnl" sz="105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Mes, </a:t>
            </a:r>
            <a:r>
              <a:rPr lang="es-ES_tradnl" sz="1050" err="1"/>
              <a:t>arrencat</a:t>
            </a:r>
            <a:r>
              <a:rPr lang="es-ES_tradnl" sz="1050"/>
              <a:t> </a:t>
            </a:r>
            <a:r>
              <a:rPr lang="es-ES_tradnl" sz="1050" err="1"/>
              <a:t>després</a:t>
            </a:r>
            <a:r>
              <a:rPr lang="es-ES_tradnl" sz="1050"/>
              <a:t> per </a:t>
            </a:r>
            <a:r>
              <a:rPr lang="es-ES_tradnl" sz="1050" err="1"/>
              <a:t>fats</a:t>
            </a:r>
            <a:r>
              <a:rPr lang="es-ES_tradnl" sz="1050"/>
              <a:t> </a:t>
            </a:r>
            <a:r>
              <a:rPr lang="es-ES_tradnl" sz="1050" err="1"/>
              <a:t>perseguidors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Ja no </a:t>
            </a:r>
            <a:r>
              <a:rPr lang="es-ES_tradnl" sz="1050" err="1"/>
              <a:t>conec</a:t>
            </a:r>
            <a:r>
              <a:rPr lang="es-ES_tradnl" sz="1050"/>
              <a:t> ni </a:t>
            </a:r>
            <a:r>
              <a:rPr lang="es-ES_tradnl" sz="1050" err="1"/>
              <a:t>sent</a:t>
            </a:r>
            <a:r>
              <a:rPr lang="es-ES_tradnl" sz="1050"/>
              <a:t> </a:t>
            </a:r>
            <a:r>
              <a:rPr lang="es-ES_tradnl" sz="1050" err="1"/>
              <a:t>com</a:t>
            </a:r>
            <a:r>
              <a:rPr lang="es-ES_tradnl" sz="1050"/>
              <a:t> en </a:t>
            </a:r>
            <a:r>
              <a:rPr lang="es-ES_tradnl" sz="1050" err="1"/>
              <a:t>millors</a:t>
            </a:r>
            <a:r>
              <a:rPr lang="es-ES_tradnl" sz="1050"/>
              <a:t> </a:t>
            </a:r>
            <a:r>
              <a:rPr lang="es-ES_tradnl" sz="1050" err="1"/>
              <a:t>vegades</a:t>
            </a:r>
            <a:r>
              <a:rPr lang="es-ES_tradnl" sz="105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Així</a:t>
            </a:r>
            <a:r>
              <a:rPr lang="es-ES_tradnl" sz="1050"/>
              <a:t> </a:t>
            </a:r>
            <a:r>
              <a:rPr lang="es-ES_tradnl" sz="1050" err="1"/>
              <a:t>d'arbre</a:t>
            </a:r>
            <a:r>
              <a:rPr lang="es-ES_tradnl" sz="1050"/>
              <a:t> </a:t>
            </a:r>
            <a:r>
              <a:rPr lang="es-ES_tradnl" sz="1050" err="1"/>
              <a:t>migrat</a:t>
            </a:r>
            <a:r>
              <a:rPr lang="es-ES_tradnl" sz="1050"/>
              <a:t> a </a:t>
            </a:r>
            <a:r>
              <a:rPr lang="es-ES_tradnl" sz="1050" err="1"/>
              <a:t>terres</a:t>
            </a:r>
            <a:r>
              <a:rPr lang="es-ES_tradnl" sz="1050"/>
              <a:t> </a:t>
            </a:r>
            <a:r>
              <a:rPr lang="es-ES_tradnl" sz="1050" err="1"/>
              <a:t>apartades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Son </a:t>
            </a:r>
            <a:r>
              <a:rPr lang="es-ES_tradnl" sz="1050" err="1"/>
              <a:t>gust</a:t>
            </a:r>
            <a:r>
              <a:rPr lang="es-ES_tradnl" sz="1050"/>
              <a:t> </a:t>
            </a:r>
            <a:r>
              <a:rPr lang="es-ES_tradnl" sz="1050" err="1"/>
              <a:t>perden</a:t>
            </a:r>
            <a:r>
              <a:rPr lang="es-ES_tradnl" sz="1050"/>
              <a:t> los </a:t>
            </a:r>
            <a:r>
              <a:rPr lang="es-ES_tradnl" sz="1050" err="1"/>
              <a:t>fruits</a:t>
            </a:r>
            <a:r>
              <a:rPr lang="es-ES_tradnl" sz="1050"/>
              <a:t> e son </a:t>
            </a:r>
            <a:r>
              <a:rPr lang="es-ES_tradnl" sz="1050" err="1"/>
              <a:t>perfum</a:t>
            </a:r>
            <a:r>
              <a:rPr lang="es-ES_tradnl" sz="1050"/>
              <a:t> les </a:t>
            </a:r>
            <a:r>
              <a:rPr lang="es-ES_tradnl" sz="1050" err="1"/>
              <a:t>flors</a:t>
            </a:r>
            <a:r>
              <a:rPr lang="es-ES_tradnl" sz="105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Què</a:t>
            </a:r>
            <a:r>
              <a:rPr lang="es-ES_tradnl" sz="1050"/>
              <a:t> val que </a:t>
            </a:r>
            <a:r>
              <a:rPr lang="es-ES_tradnl" sz="1050" err="1"/>
              <a:t>m'haja</a:t>
            </a:r>
            <a:r>
              <a:rPr lang="es-ES_tradnl" sz="1050"/>
              <a:t> </a:t>
            </a:r>
            <a:r>
              <a:rPr lang="es-ES_tradnl" sz="1050" err="1"/>
              <a:t>tret</a:t>
            </a:r>
            <a:r>
              <a:rPr lang="es-ES_tradnl" sz="1050"/>
              <a:t> una </a:t>
            </a:r>
            <a:r>
              <a:rPr lang="es-ES_tradnl" sz="1050" err="1"/>
              <a:t>enganyosa</a:t>
            </a:r>
            <a:r>
              <a:rPr lang="es-ES_tradnl" sz="1050"/>
              <a:t> </a:t>
            </a:r>
            <a:r>
              <a:rPr lang="es-ES_tradnl" sz="1050" err="1"/>
              <a:t>sort</a:t>
            </a:r>
            <a:endParaRPr lang="es-ES_tradnl" sz="1050"/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A </a:t>
            </a:r>
            <a:r>
              <a:rPr lang="es-ES_tradnl" sz="1050" err="1"/>
              <a:t>veure</a:t>
            </a:r>
            <a:r>
              <a:rPr lang="es-ES_tradnl" sz="1050"/>
              <a:t> de </a:t>
            </a:r>
            <a:r>
              <a:rPr lang="es-ES_tradnl" sz="1050" err="1"/>
              <a:t>més</a:t>
            </a:r>
            <a:r>
              <a:rPr lang="es-ES_tradnl" sz="1050"/>
              <a:t> </a:t>
            </a:r>
            <a:r>
              <a:rPr lang="es-ES_tradnl" sz="1050" err="1"/>
              <a:t>prop</a:t>
            </a:r>
            <a:r>
              <a:rPr lang="es-ES_tradnl" sz="1050"/>
              <a:t> les torres de </a:t>
            </a:r>
            <a:r>
              <a:rPr lang="es-ES_tradnl" sz="1050" err="1"/>
              <a:t>Castella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Si el </a:t>
            </a:r>
            <a:r>
              <a:rPr lang="es-ES_tradnl" sz="1050" err="1"/>
              <a:t>cant</a:t>
            </a:r>
            <a:r>
              <a:rPr lang="es-ES_tradnl" sz="1050"/>
              <a:t> del </a:t>
            </a:r>
            <a:r>
              <a:rPr lang="es-ES_tradnl" sz="1050" err="1"/>
              <a:t>trobador</a:t>
            </a:r>
            <a:r>
              <a:rPr lang="es-ES_tradnl" sz="1050"/>
              <a:t> no </a:t>
            </a:r>
            <a:r>
              <a:rPr lang="es-ES_tradnl" sz="1050" err="1"/>
              <a:t>sent</a:t>
            </a:r>
            <a:r>
              <a:rPr lang="es-ES_tradnl" sz="1050"/>
              <a:t> la </a:t>
            </a:r>
            <a:r>
              <a:rPr lang="es-ES_tradnl" sz="1050" err="1"/>
              <a:t>mia</a:t>
            </a:r>
            <a:r>
              <a:rPr lang="es-ES_tradnl" sz="1050"/>
              <a:t> </a:t>
            </a:r>
            <a:r>
              <a:rPr lang="es-ES_tradnl" sz="1050" err="1"/>
              <a:t>orella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Ni </a:t>
            </a:r>
            <a:r>
              <a:rPr lang="es-ES_tradnl" sz="1050" err="1"/>
              <a:t>desperta</a:t>
            </a:r>
            <a:r>
              <a:rPr lang="es-ES_tradnl" sz="1050"/>
              <a:t> en </a:t>
            </a:r>
            <a:r>
              <a:rPr lang="es-ES_tradnl" sz="1050" err="1"/>
              <a:t>mon</a:t>
            </a:r>
            <a:r>
              <a:rPr lang="es-ES_tradnl" sz="1050"/>
              <a:t> </a:t>
            </a:r>
            <a:r>
              <a:rPr lang="es-ES_tradnl" sz="1050" err="1"/>
              <a:t>pit</a:t>
            </a:r>
            <a:r>
              <a:rPr lang="es-ES_tradnl" sz="1050"/>
              <a:t> un </a:t>
            </a:r>
            <a:r>
              <a:rPr lang="es-ES_tradnl" sz="1050" err="1"/>
              <a:t>generós</a:t>
            </a:r>
            <a:r>
              <a:rPr lang="es-ES_tradnl" sz="1050"/>
              <a:t> record?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En va a </a:t>
            </a:r>
            <a:r>
              <a:rPr lang="es-ES_tradnl" sz="1050" err="1"/>
              <a:t>mon</a:t>
            </a:r>
            <a:r>
              <a:rPr lang="es-ES_tradnl" sz="1050"/>
              <a:t> </a:t>
            </a:r>
            <a:r>
              <a:rPr lang="es-ES_tradnl" sz="1050" err="1"/>
              <a:t>dolç</a:t>
            </a:r>
            <a:r>
              <a:rPr lang="es-ES_tradnl" sz="1050"/>
              <a:t> país en ales </a:t>
            </a:r>
            <a:r>
              <a:rPr lang="es-ES_tradnl" sz="1050" err="1"/>
              <a:t>jo</a:t>
            </a:r>
            <a:r>
              <a:rPr lang="es-ES_tradnl" sz="1050"/>
              <a:t> </a:t>
            </a:r>
            <a:r>
              <a:rPr lang="es-ES_tradnl" sz="1050" err="1"/>
              <a:t>em</a:t>
            </a:r>
            <a:r>
              <a:rPr lang="es-ES_tradnl" sz="1050"/>
              <a:t> </a:t>
            </a:r>
            <a:r>
              <a:rPr lang="es-ES_tradnl" sz="1050" err="1"/>
              <a:t>transport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E </a:t>
            </a:r>
            <a:r>
              <a:rPr lang="es-ES_tradnl" sz="1050" err="1"/>
              <a:t>veig</a:t>
            </a:r>
            <a:r>
              <a:rPr lang="es-ES_tradnl" sz="1050"/>
              <a:t> del Llobregat la </a:t>
            </a:r>
            <a:r>
              <a:rPr lang="es-ES_tradnl" sz="1050" err="1"/>
              <a:t>platja</a:t>
            </a:r>
            <a:r>
              <a:rPr lang="es-ES_tradnl" sz="1050"/>
              <a:t> serpentina,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Que </a:t>
            </a:r>
            <a:r>
              <a:rPr lang="es-ES_tradnl" sz="1050" err="1"/>
              <a:t>fora</a:t>
            </a:r>
            <a:r>
              <a:rPr lang="es-ES_tradnl" sz="1050"/>
              <a:t> de cantar en </a:t>
            </a:r>
            <a:r>
              <a:rPr lang="es-ES_tradnl" sz="1050" err="1"/>
              <a:t>llengua</a:t>
            </a:r>
            <a:r>
              <a:rPr lang="es-ES_tradnl" sz="1050"/>
              <a:t> </a:t>
            </a:r>
            <a:r>
              <a:rPr lang="es-ES_tradnl" sz="1050" err="1"/>
              <a:t>llemosina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No </a:t>
            </a:r>
            <a:r>
              <a:rPr lang="es-ES_tradnl" sz="1050" err="1"/>
              <a:t>em</a:t>
            </a:r>
            <a:r>
              <a:rPr lang="es-ES_tradnl" sz="1050"/>
              <a:t> queda </a:t>
            </a:r>
            <a:r>
              <a:rPr lang="es-ES_tradnl" sz="1050" err="1"/>
              <a:t>més</a:t>
            </a:r>
            <a:r>
              <a:rPr lang="es-ES_tradnl" sz="1050"/>
              <a:t> </a:t>
            </a:r>
            <a:r>
              <a:rPr lang="es-ES_tradnl" sz="1050" err="1"/>
              <a:t>plaer</a:t>
            </a:r>
            <a:r>
              <a:rPr lang="es-ES_tradnl" sz="1050"/>
              <a:t>, no </a:t>
            </a:r>
            <a:r>
              <a:rPr lang="es-ES_tradnl" sz="1050" err="1"/>
              <a:t>tinc</a:t>
            </a:r>
            <a:r>
              <a:rPr lang="es-ES_tradnl" sz="1050"/>
              <a:t> </a:t>
            </a:r>
            <a:r>
              <a:rPr lang="es-ES_tradnl" sz="1050" err="1"/>
              <a:t>altre</a:t>
            </a:r>
            <a:r>
              <a:rPr lang="es-ES_tradnl" sz="1050"/>
              <a:t> </a:t>
            </a:r>
            <a:r>
              <a:rPr lang="es-ES_tradnl" sz="1050" err="1"/>
              <a:t>conhort</a:t>
            </a:r>
            <a:r>
              <a:rPr lang="es-ES_tradnl" sz="1050"/>
              <a:t>. 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903517" y="1294002"/>
            <a:ext cx="4184034" cy="388077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Plau</a:t>
            </a:r>
            <a:r>
              <a:rPr lang="es-ES_tradnl" sz="1050"/>
              <a:t>-me encara parlar la </a:t>
            </a:r>
            <a:r>
              <a:rPr lang="es-ES_tradnl" sz="1050" err="1"/>
              <a:t>llengua</a:t>
            </a:r>
            <a:r>
              <a:rPr lang="es-ES_tradnl" sz="1050"/>
              <a:t> </a:t>
            </a:r>
            <a:r>
              <a:rPr lang="es-ES_tradnl" sz="1050" err="1"/>
              <a:t>d'aquells</a:t>
            </a:r>
            <a:r>
              <a:rPr lang="es-ES_tradnl" sz="1050"/>
              <a:t> </a:t>
            </a:r>
            <a:r>
              <a:rPr lang="es-ES_tradnl" sz="1050" err="1"/>
              <a:t>savis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Que </a:t>
            </a:r>
            <a:r>
              <a:rPr lang="es-ES_tradnl" sz="1050" err="1"/>
              <a:t>ompliren</a:t>
            </a:r>
            <a:r>
              <a:rPr lang="es-ES_tradnl" sz="1050"/>
              <a:t> </a:t>
            </a:r>
            <a:r>
              <a:rPr lang="es-ES_tradnl" sz="1050" err="1"/>
              <a:t>l'univers</a:t>
            </a:r>
            <a:r>
              <a:rPr lang="es-ES_tradnl" sz="1050"/>
              <a:t> de </a:t>
            </a:r>
            <a:r>
              <a:rPr lang="es-ES_tradnl" sz="1050" err="1"/>
              <a:t>llurs</a:t>
            </a:r>
            <a:r>
              <a:rPr lang="es-ES_tradnl" sz="1050"/>
              <a:t> </a:t>
            </a:r>
            <a:r>
              <a:rPr lang="es-ES_tradnl" sz="1050" err="1"/>
              <a:t>costums</a:t>
            </a:r>
            <a:r>
              <a:rPr lang="es-ES_tradnl" sz="1050"/>
              <a:t> e </a:t>
            </a:r>
            <a:r>
              <a:rPr lang="es-ES_tradnl" sz="1050" err="1"/>
              <a:t>lleis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La </a:t>
            </a:r>
            <a:r>
              <a:rPr lang="es-ES_tradnl" sz="1050" err="1"/>
              <a:t>llengua</a:t>
            </a:r>
            <a:r>
              <a:rPr lang="es-ES_tradnl" sz="1050"/>
              <a:t> </a:t>
            </a:r>
            <a:r>
              <a:rPr lang="es-ES_tradnl" sz="1050" err="1"/>
              <a:t>d'aquells</a:t>
            </a:r>
            <a:r>
              <a:rPr lang="es-ES_tradnl" sz="1050"/>
              <a:t> </a:t>
            </a:r>
            <a:r>
              <a:rPr lang="es-ES_tradnl" sz="1050" err="1"/>
              <a:t>forts</a:t>
            </a:r>
            <a:r>
              <a:rPr lang="es-ES_tradnl" sz="1050"/>
              <a:t> que acataren los reis,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Defengueren</a:t>
            </a:r>
            <a:r>
              <a:rPr lang="es-ES_tradnl" sz="1050"/>
              <a:t> </a:t>
            </a:r>
            <a:r>
              <a:rPr lang="es-ES_tradnl" sz="1050" err="1"/>
              <a:t>llurs</a:t>
            </a:r>
            <a:r>
              <a:rPr lang="es-ES_tradnl" sz="1050"/>
              <a:t> </a:t>
            </a:r>
            <a:r>
              <a:rPr lang="es-ES_tradnl" sz="1050" err="1"/>
              <a:t>drets</a:t>
            </a:r>
            <a:r>
              <a:rPr lang="es-ES_tradnl" sz="1050"/>
              <a:t>, </a:t>
            </a:r>
            <a:r>
              <a:rPr lang="es-ES_tradnl" sz="1050" err="1"/>
              <a:t>venjaren</a:t>
            </a:r>
            <a:r>
              <a:rPr lang="es-ES_tradnl" sz="1050"/>
              <a:t> </a:t>
            </a:r>
            <a:r>
              <a:rPr lang="es-ES_tradnl" sz="1050" err="1"/>
              <a:t>llurs</a:t>
            </a:r>
            <a:r>
              <a:rPr lang="es-ES_tradnl" sz="1050"/>
              <a:t> </a:t>
            </a:r>
            <a:r>
              <a:rPr lang="es-ES_tradnl" sz="1050" err="1"/>
              <a:t>agravis</a:t>
            </a:r>
            <a:r>
              <a:rPr lang="es-ES_tradnl" sz="105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s-ES_tradnl" sz="1050"/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Muira</a:t>
            </a:r>
            <a:r>
              <a:rPr lang="es-ES_tradnl" sz="1050"/>
              <a:t>, </a:t>
            </a:r>
            <a:r>
              <a:rPr lang="es-ES_tradnl" sz="1050" err="1"/>
              <a:t>muira</a:t>
            </a:r>
            <a:r>
              <a:rPr lang="es-ES_tradnl" sz="1050"/>
              <a:t> </a:t>
            </a:r>
            <a:r>
              <a:rPr lang="es-ES_tradnl" sz="1050" err="1"/>
              <a:t>l'ingrat</a:t>
            </a:r>
            <a:r>
              <a:rPr lang="es-ES_tradnl" sz="1050"/>
              <a:t> que, en sonar en </a:t>
            </a:r>
            <a:r>
              <a:rPr lang="es-ES_tradnl" sz="1050" err="1"/>
              <a:t>sos</a:t>
            </a:r>
            <a:r>
              <a:rPr lang="es-ES_tradnl" sz="1050"/>
              <a:t> </a:t>
            </a:r>
            <a:r>
              <a:rPr lang="es-ES_tradnl" sz="1050" err="1"/>
              <a:t>llavis</a:t>
            </a:r>
            <a:endParaRPr lang="es-ES_tradnl" sz="1050"/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Per </a:t>
            </a:r>
            <a:r>
              <a:rPr lang="es-ES_tradnl" sz="1050" err="1"/>
              <a:t>estranya</a:t>
            </a:r>
            <a:r>
              <a:rPr lang="es-ES_tradnl" sz="1050"/>
              <a:t> </a:t>
            </a:r>
            <a:r>
              <a:rPr lang="es-ES_tradnl" sz="1050" err="1"/>
              <a:t>regió</a:t>
            </a:r>
            <a:r>
              <a:rPr lang="es-ES_tradnl" sz="1050"/>
              <a:t> </a:t>
            </a:r>
            <a:r>
              <a:rPr lang="es-ES_tradnl" sz="1050" err="1"/>
              <a:t>l'accent</a:t>
            </a:r>
            <a:r>
              <a:rPr lang="es-ES_tradnl" sz="1050"/>
              <a:t> </a:t>
            </a:r>
            <a:r>
              <a:rPr lang="es-ES_tradnl" sz="1050" err="1"/>
              <a:t>nadiu</a:t>
            </a:r>
            <a:r>
              <a:rPr lang="es-ES_tradnl" sz="1050"/>
              <a:t>, no plora,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Que en pensar en </a:t>
            </a:r>
            <a:r>
              <a:rPr lang="es-ES_tradnl" sz="1050" err="1"/>
              <a:t>sos</a:t>
            </a:r>
            <a:r>
              <a:rPr lang="es-ES_tradnl" sz="1050"/>
              <a:t> </a:t>
            </a:r>
            <a:r>
              <a:rPr lang="es-ES_tradnl" sz="1050" err="1"/>
              <a:t>llars</a:t>
            </a:r>
            <a:r>
              <a:rPr lang="es-ES_tradnl" sz="1050"/>
              <a:t>, no es </a:t>
            </a:r>
            <a:r>
              <a:rPr lang="es-ES_tradnl" sz="1050" err="1"/>
              <a:t>consum</a:t>
            </a:r>
            <a:r>
              <a:rPr lang="es-ES_tradnl" sz="1050"/>
              <a:t> ni </a:t>
            </a:r>
            <a:r>
              <a:rPr lang="es-ES_tradnl" sz="1050" err="1"/>
              <a:t>s'enyora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Ni </a:t>
            </a:r>
            <a:r>
              <a:rPr lang="es-ES_tradnl" sz="1050" err="1"/>
              <a:t>cull</a:t>
            </a:r>
            <a:r>
              <a:rPr lang="es-ES_tradnl" sz="1050"/>
              <a:t> del </a:t>
            </a:r>
            <a:r>
              <a:rPr lang="es-ES_tradnl" sz="1050" err="1"/>
              <a:t>mur</a:t>
            </a:r>
            <a:r>
              <a:rPr lang="es-ES_tradnl" sz="1050"/>
              <a:t> </a:t>
            </a:r>
            <a:r>
              <a:rPr lang="es-ES_tradnl" sz="1050" err="1"/>
              <a:t>sagrat</a:t>
            </a:r>
            <a:r>
              <a:rPr lang="es-ES_tradnl" sz="1050"/>
              <a:t> la lira </a:t>
            </a:r>
            <a:r>
              <a:rPr lang="es-ES_tradnl" sz="1050" err="1"/>
              <a:t>dels</a:t>
            </a:r>
            <a:r>
              <a:rPr lang="es-ES_tradnl" sz="1050"/>
              <a:t> </a:t>
            </a:r>
            <a:r>
              <a:rPr lang="es-ES_tradnl" sz="1050" err="1"/>
              <a:t>seus</a:t>
            </a:r>
            <a:r>
              <a:rPr lang="es-ES_tradnl" sz="1050"/>
              <a:t> avis!</a:t>
            </a:r>
          </a:p>
          <a:p>
            <a:pPr marL="0" indent="0">
              <a:spcBef>
                <a:spcPts val="0"/>
              </a:spcBef>
              <a:buNone/>
            </a:pPr>
            <a:endParaRPr lang="es-ES_tradnl" sz="1050"/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En </a:t>
            </a:r>
            <a:r>
              <a:rPr lang="es-ES_tradnl" sz="1050" err="1"/>
              <a:t>llemosí</a:t>
            </a:r>
            <a:r>
              <a:rPr lang="es-ES_tradnl" sz="1050"/>
              <a:t> </a:t>
            </a:r>
            <a:r>
              <a:rPr lang="es-ES_tradnl" sz="1050" err="1"/>
              <a:t>sonà</a:t>
            </a:r>
            <a:r>
              <a:rPr lang="es-ES_tradnl" sz="1050"/>
              <a:t> lo </a:t>
            </a:r>
            <a:r>
              <a:rPr lang="es-ES_tradnl" sz="1050" err="1"/>
              <a:t>meu</a:t>
            </a:r>
            <a:r>
              <a:rPr lang="es-ES_tradnl" sz="1050"/>
              <a:t> primer </a:t>
            </a:r>
            <a:r>
              <a:rPr lang="es-ES_tradnl" sz="1050" err="1"/>
              <a:t>vagit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Quan</a:t>
            </a:r>
            <a:r>
              <a:rPr lang="es-ES_tradnl" sz="1050"/>
              <a:t> del </a:t>
            </a:r>
            <a:r>
              <a:rPr lang="es-ES_tradnl" sz="1050" err="1"/>
              <a:t>mugró</a:t>
            </a:r>
            <a:r>
              <a:rPr lang="es-ES_tradnl" sz="1050"/>
              <a:t> </a:t>
            </a:r>
            <a:r>
              <a:rPr lang="es-ES_tradnl" sz="1050" err="1"/>
              <a:t>matern</a:t>
            </a:r>
            <a:r>
              <a:rPr lang="es-ES_tradnl" sz="1050"/>
              <a:t> la </a:t>
            </a:r>
            <a:r>
              <a:rPr lang="es-ES_tradnl" sz="1050" err="1"/>
              <a:t>dolça</a:t>
            </a:r>
            <a:r>
              <a:rPr lang="es-ES_tradnl" sz="1050"/>
              <a:t> </a:t>
            </a:r>
            <a:r>
              <a:rPr lang="es-ES_tradnl" sz="1050" err="1"/>
              <a:t>llet</a:t>
            </a:r>
            <a:r>
              <a:rPr lang="es-ES_tradnl" sz="1050"/>
              <a:t> </a:t>
            </a:r>
            <a:r>
              <a:rPr lang="es-ES_tradnl" sz="1050" err="1"/>
              <a:t>bevia</a:t>
            </a:r>
            <a:r>
              <a:rPr lang="es-ES_tradnl" sz="105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En </a:t>
            </a:r>
            <a:r>
              <a:rPr lang="es-ES_tradnl" sz="1050" err="1"/>
              <a:t>llemosí</a:t>
            </a:r>
            <a:r>
              <a:rPr lang="es-ES_tradnl" sz="1050"/>
              <a:t> al </a:t>
            </a:r>
            <a:r>
              <a:rPr lang="es-ES_tradnl" sz="1050" err="1"/>
              <a:t>Senyor</a:t>
            </a:r>
            <a:r>
              <a:rPr lang="es-ES_tradnl" sz="1050"/>
              <a:t> </a:t>
            </a:r>
            <a:r>
              <a:rPr lang="es-ES_tradnl" sz="1050" err="1"/>
              <a:t>pregava</a:t>
            </a:r>
            <a:r>
              <a:rPr lang="es-ES_tradnl" sz="1050"/>
              <a:t> cada </a:t>
            </a:r>
            <a:r>
              <a:rPr lang="es-ES_tradnl" sz="1050" err="1"/>
              <a:t>dia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E </a:t>
            </a:r>
            <a:r>
              <a:rPr lang="es-ES_tradnl" sz="1050" err="1"/>
              <a:t>càntics</a:t>
            </a:r>
            <a:r>
              <a:rPr lang="es-ES_tradnl" sz="1050"/>
              <a:t> </a:t>
            </a:r>
            <a:r>
              <a:rPr lang="es-ES_tradnl" sz="1050" err="1"/>
              <a:t>llemosins</a:t>
            </a:r>
            <a:r>
              <a:rPr lang="es-ES_tradnl" sz="1050"/>
              <a:t> </a:t>
            </a:r>
            <a:r>
              <a:rPr lang="es-ES_tradnl" sz="1050" err="1"/>
              <a:t>somiava</a:t>
            </a:r>
            <a:r>
              <a:rPr lang="es-ES_tradnl" sz="1050"/>
              <a:t> cada </a:t>
            </a:r>
            <a:r>
              <a:rPr lang="es-ES_tradnl" sz="1050" err="1"/>
              <a:t>nit</a:t>
            </a:r>
            <a:r>
              <a:rPr lang="es-ES_tradnl" sz="105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s-ES_tradnl" sz="1050"/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Si </a:t>
            </a:r>
            <a:r>
              <a:rPr lang="es-ES_tradnl" sz="1050" err="1"/>
              <a:t>quan</a:t>
            </a:r>
            <a:r>
              <a:rPr lang="es-ES_tradnl" sz="1050"/>
              <a:t> me </a:t>
            </a:r>
            <a:r>
              <a:rPr lang="es-ES_tradnl" sz="1050" err="1"/>
              <a:t>trobo</a:t>
            </a:r>
            <a:r>
              <a:rPr lang="es-ES_tradnl" sz="1050"/>
              <a:t> sol, </a:t>
            </a:r>
            <a:r>
              <a:rPr lang="es-ES_tradnl" sz="1050" err="1"/>
              <a:t>parl</a:t>
            </a:r>
            <a:r>
              <a:rPr lang="es-ES_tradnl" sz="1050"/>
              <a:t> </a:t>
            </a:r>
            <a:r>
              <a:rPr lang="es-ES_tradnl" sz="1050" err="1"/>
              <a:t>amb</a:t>
            </a:r>
            <a:r>
              <a:rPr lang="es-ES_tradnl" sz="1050"/>
              <a:t> </a:t>
            </a:r>
            <a:r>
              <a:rPr lang="es-ES_tradnl" sz="1050" err="1"/>
              <a:t>mon</a:t>
            </a:r>
            <a:r>
              <a:rPr lang="es-ES_tradnl" sz="1050"/>
              <a:t> </a:t>
            </a:r>
            <a:r>
              <a:rPr lang="es-ES_tradnl" sz="1050" err="1"/>
              <a:t>esperit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En </a:t>
            </a:r>
            <a:r>
              <a:rPr lang="es-ES_tradnl" sz="1050" err="1"/>
              <a:t>llemosí</a:t>
            </a:r>
            <a:r>
              <a:rPr lang="es-ES_tradnl" sz="1050"/>
              <a:t> li </a:t>
            </a:r>
            <a:r>
              <a:rPr lang="es-ES_tradnl" sz="1050" err="1"/>
              <a:t>parl</a:t>
            </a:r>
            <a:r>
              <a:rPr lang="es-ES_tradnl" sz="1050"/>
              <a:t>, que </a:t>
            </a:r>
            <a:r>
              <a:rPr lang="es-ES_tradnl" sz="1050" err="1"/>
              <a:t>llengua</a:t>
            </a:r>
            <a:r>
              <a:rPr lang="es-ES_tradnl" sz="1050"/>
              <a:t> </a:t>
            </a:r>
            <a:r>
              <a:rPr lang="es-ES_tradnl" sz="1050" err="1"/>
              <a:t>altra</a:t>
            </a:r>
            <a:r>
              <a:rPr lang="es-ES_tradnl" sz="1050"/>
              <a:t> no </a:t>
            </a:r>
            <a:r>
              <a:rPr lang="es-ES_tradnl" sz="1050" err="1"/>
              <a:t>sent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E </a:t>
            </a:r>
            <a:r>
              <a:rPr lang="es-ES_tradnl" sz="1050" err="1"/>
              <a:t>ma</a:t>
            </a:r>
            <a:r>
              <a:rPr lang="es-ES_tradnl" sz="1050"/>
              <a:t> boca </a:t>
            </a:r>
            <a:r>
              <a:rPr lang="es-ES_tradnl" sz="1050" err="1"/>
              <a:t>llavors</a:t>
            </a:r>
            <a:r>
              <a:rPr lang="es-ES_tradnl" sz="1050"/>
              <a:t> no </a:t>
            </a:r>
            <a:r>
              <a:rPr lang="es-ES_tradnl" sz="1050" err="1"/>
              <a:t>sap</a:t>
            </a:r>
            <a:r>
              <a:rPr lang="es-ES_tradnl" sz="1050"/>
              <a:t> mentir ni </a:t>
            </a:r>
            <a:r>
              <a:rPr lang="es-ES_tradnl" sz="1050" err="1"/>
              <a:t>ment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Puix</a:t>
            </a:r>
            <a:r>
              <a:rPr lang="es-ES_tradnl" sz="1050"/>
              <a:t> surten </a:t>
            </a:r>
            <a:r>
              <a:rPr lang="es-ES_tradnl" sz="1050" err="1"/>
              <a:t>més</a:t>
            </a:r>
            <a:r>
              <a:rPr lang="es-ES_tradnl" sz="1050"/>
              <a:t> </a:t>
            </a:r>
            <a:r>
              <a:rPr lang="es-ES_tradnl" sz="1050" err="1"/>
              <a:t>raons</a:t>
            </a:r>
            <a:r>
              <a:rPr lang="es-ES_tradnl" sz="1050"/>
              <a:t> del centre de </a:t>
            </a:r>
            <a:r>
              <a:rPr lang="es-ES_tradnl" sz="1050" err="1"/>
              <a:t>mon</a:t>
            </a:r>
            <a:r>
              <a:rPr lang="es-ES_tradnl" sz="1050"/>
              <a:t> </a:t>
            </a:r>
            <a:r>
              <a:rPr lang="es-ES_tradnl" sz="1050" err="1"/>
              <a:t>pit</a:t>
            </a:r>
            <a:r>
              <a:rPr lang="es-ES_tradnl" sz="105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s-ES_tradnl" sz="1050"/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Ix</a:t>
            </a:r>
            <a:r>
              <a:rPr lang="es-ES_tradnl" sz="1050"/>
              <a:t>, </a:t>
            </a:r>
            <a:r>
              <a:rPr lang="es-ES_tradnl" sz="1050" err="1"/>
              <a:t>doncs</a:t>
            </a:r>
            <a:r>
              <a:rPr lang="es-ES_tradnl" sz="1050"/>
              <a:t>, per a </a:t>
            </a:r>
            <a:r>
              <a:rPr lang="es-ES_tradnl" sz="1050" err="1"/>
              <a:t>expressar</a:t>
            </a:r>
            <a:r>
              <a:rPr lang="es-ES_tradnl" sz="1050"/>
              <a:t> </a:t>
            </a:r>
            <a:r>
              <a:rPr lang="es-ES_tradnl" sz="1050" err="1"/>
              <a:t>l'afecte</a:t>
            </a:r>
            <a:r>
              <a:rPr lang="es-ES_tradnl" sz="1050"/>
              <a:t> </a:t>
            </a:r>
            <a:r>
              <a:rPr lang="es-ES_tradnl" sz="1050" err="1"/>
              <a:t>més</a:t>
            </a:r>
            <a:r>
              <a:rPr lang="es-ES_tradnl" sz="1050"/>
              <a:t> </a:t>
            </a:r>
            <a:r>
              <a:rPr lang="es-ES_tradnl" sz="1050" err="1"/>
              <a:t>sagrat</a:t>
            </a:r>
            <a:endParaRPr lang="es-ES_tradnl" sz="1050"/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Que puga </a:t>
            </a:r>
            <a:r>
              <a:rPr lang="es-ES_tradnl" sz="1050" err="1"/>
              <a:t>d'home</a:t>
            </a:r>
            <a:r>
              <a:rPr lang="es-ES_tradnl" sz="1050"/>
              <a:t> en </a:t>
            </a:r>
            <a:r>
              <a:rPr lang="es-ES_tradnl" sz="1050" err="1"/>
              <a:t>cor</a:t>
            </a:r>
            <a:r>
              <a:rPr lang="es-ES_tradnl" sz="1050"/>
              <a:t> gravar la </a:t>
            </a:r>
            <a:r>
              <a:rPr lang="es-ES_tradnl" sz="1050" err="1"/>
              <a:t>mà</a:t>
            </a:r>
            <a:r>
              <a:rPr lang="es-ES_tradnl" sz="1050"/>
              <a:t> del </a:t>
            </a:r>
            <a:r>
              <a:rPr lang="es-ES_tradnl" sz="1050" err="1"/>
              <a:t>cel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Oh </a:t>
            </a:r>
            <a:r>
              <a:rPr lang="es-ES_tradnl" sz="1050" err="1"/>
              <a:t>llengua</a:t>
            </a:r>
            <a:r>
              <a:rPr lang="es-ES_tradnl" sz="1050"/>
              <a:t> a </a:t>
            </a:r>
            <a:r>
              <a:rPr lang="es-ES_tradnl" sz="1050" err="1"/>
              <a:t>mos</a:t>
            </a:r>
            <a:r>
              <a:rPr lang="es-ES_tradnl" sz="1050"/>
              <a:t> </a:t>
            </a:r>
            <a:r>
              <a:rPr lang="es-ES_tradnl" sz="1050" err="1"/>
              <a:t>sentits</a:t>
            </a:r>
            <a:r>
              <a:rPr lang="es-ES_tradnl" sz="1050"/>
              <a:t> </a:t>
            </a:r>
            <a:r>
              <a:rPr lang="es-ES_tradnl" sz="1050" err="1"/>
              <a:t>més</a:t>
            </a:r>
            <a:r>
              <a:rPr lang="es-ES_tradnl" sz="1050"/>
              <a:t> </a:t>
            </a:r>
            <a:r>
              <a:rPr lang="es-ES_tradnl" sz="1050" err="1"/>
              <a:t>dolça</a:t>
            </a:r>
            <a:r>
              <a:rPr lang="es-ES_tradnl" sz="1050"/>
              <a:t> que la </a:t>
            </a:r>
            <a:r>
              <a:rPr lang="es-ES_tradnl" sz="1050" err="1"/>
              <a:t>mel</a:t>
            </a:r>
            <a:r>
              <a:rPr lang="es-ES_tradnl" sz="105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Que </a:t>
            </a:r>
            <a:r>
              <a:rPr lang="es-ES_tradnl" sz="1050" err="1"/>
              <a:t>em</a:t>
            </a:r>
            <a:r>
              <a:rPr lang="es-ES_tradnl" sz="1050"/>
              <a:t> tornes les </a:t>
            </a:r>
            <a:r>
              <a:rPr lang="es-ES_tradnl" sz="1050" err="1"/>
              <a:t>virtuts</a:t>
            </a:r>
            <a:r>
              <a:rPr lang="es-ES_tradnl" sz="1050"/>
              <a:t> de </a:t>
            </a:r>
            <a:r>
              <a:rPr lang="es-ES_tradnl" sz="1050" err="1"/>
              <a:t>ma</a:t>
            </a:r>
            <a:r>
              <a:rPr lang="es-ES_tradnl" sz="1050"/>
              <a:t> </a:t>
            </a:r>
            <a:r>
              <a:rPr lang="es-ES_tradnl" sz="1050" err="1"/>
              <a:t>innocenta</a:t>
            </a:r>
            <a:r>
              <a:rPr lang="es-ES_tradnl" sz="1050"/>
              <a:t> </a:t>
            </a:r>
            <a:r>
              <a:rPr lang="es-ES_tradnl" sz="1050" err="1"/>
              <a:t>edat</a:t>
            </a:r>
            <a:r>
              <a:rPr lang="es-ES_tradnl" sz="105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s-ES_tradnl" sz="1050"/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Ix</a:t>
            </a:r>
            <a:r>
              <a:rPr lang="es-ES_tradnl" sz="1050"/>
              <a:t>, e crida </a:t>
            </a:r>
            <a:r>
              <a:rPr lang="es-ES_tradnl" sz="1050" err="1"/>
              <a:t>pel</a:t>
            </a:r>
            <a:r>
              <a:rPr lang="es-ES_tradnl" sz="1050"/>
              <a:t> </a:t>
            </a:r>
            <a:r>
              <a:rPr lang="es-ES_tradnl" sz="1050" err="1"/>
              <a:t>món</a:t>
            </a:r>
            <a:r>
              <a:rPr lang="es-ES_tradnl" sz="1050"/>
              <a:t> que </a:t>
            </a:r>
            <a:r>
              <a:rPr lang="es-ES_tradnl" sz="1050" err="1"/>
              <a:t>mai</a:t>
            </a:r>
            <a:r>
              <a:rPr lang="es-ES_tradnl" sz="1050"/>
              <a:t> </a:t>
            </a:r>
            <a:r>
              <a:rPr lang="es-ES_tradnl" sz="1050" err="1"/>
              <a:t>mon</a:t>
            </a:r>
            <a:r>
              <a:rPr lang="es-ES_tradnl" sz="1050"/>
              <a:t> </a:t>
            </a:r>
            <a:r>
              <a:rPr lang="es-ES_tradnl" sz="1050" err="1"/>
              <a:t>cor</a:t>
            </a:r>
            <a:r>
              <a:rPr lang="es-ES_tradnl" sz="1050"/>
              <a:t> </a:t>
            </a:r>
            <a:r>
              <a:rPr lang="es-ES_tradnl" sz="1050" err="1"/>
              <a:t>ingrat</a:t>
            </a:r>
            <a:endParaRPr lang="es-ES_tradnl" sz="1050"/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Cessarà</a:t>
            </a:r>
            <a:r>
              <a:rPr lang="es-ES_tradnl" sz="1050"/>
              <a:t> de cantar de </a:t>
            </a:r>
            <a:r>
              <a:rPr lang="es-ES_tradnl" sz="1050" err="1"/>
              <a:t>mon</a:t>
            </a:r>
            <a:r>
              <a:rPr lang="es-ES_tradnl" sz="1050"/>
              <a:t> </a:t>
            </a:r>
            <a:r>
              <a:rPr lang="es-ES_tradnl" sz="1050" err="1"/>
              <a:t>patró</a:t>
            </a:r>
            <a:r>
              <a:rPr lang="es-ES_tradnl" sz="1050"/>
              <a:t> la </a:t>
            </a:r>
            <a:r>
              <a:rPr lang="es-ES_tradnl" sz="1050" err="1"/>
              <a:t>glòria</a:t>
            </a:r>
            <a:endParaRPr lang="es-ES_tradnl" sz="1050"/>
          </a:p>
          <a:p>
            <a:pPr marL="0" indent="0">
              <a:spcBef>
                <a:spcPts val="0"/>
              </a:spcBef>
              <a:buNone/>
            </a:pPr>
            <a:r>
              <a:rPr lang="es-ES_tradnl" sz="1050"/>
              <a:t>E </a:t>
            </a:r>
            <a:r>
              <a:rPr lang="es-ES_tradnl" sz="1050" err="1"/>
              <a:t>passe</a:t>
            </a:r>
            <a:r>
              <a:rPr lang="es-ES_tradnl" sz="1050"/>
              <a:t> per </a:t>
            </a:r>
            <a:r>
              <a:rPr lang="es-ES_tradnl" sz="1050" err="1"/>
              <a:t>ta</a:t>
            </a:r>
            <a:r>
              <a:rPr lang="es-ES_tradnl" sz="1050"/>
              <a:t> </a:t>
            </a:r>
            <a:r>
              <a:rPr lang="es-ES_tradnl" sz="1050" err="1"/>
              <a:t>veu</a:t>
            </a:r>
            <a:r>
              <a:rPr lang="es-ES_tradnl" sz="1050"/>
              <a:t> son </a:t>
            </a:r>
            <a:r>
              <a:rPr lang="es-ES_tradnl" sz="1050" err="1"/>
              <a:t>nom</a:t>
            </a:r>
            <a:r>
              <a:rPr lang="es-ES_tradnl" sz="1050"/>
              <a:t> e </a:t>
            </a:r>
            <a:r>
              <a:rPr lang="es-ES_tradnl" sz="1050" err="1"/>
              <a:t>sa</a:t>
            </a:r>
            <a:r>
              <a:rPr lang="es-ES_tradnl" sz="1050"/>
              <a:t> </a:t>
            </a:r>
            <a:r>
              <a:rPr lang="es-ES_tradnl" sz="1050" err="1"/>
              <a:t>memòria</a:t>
            </a:r>
            <a:endParaRPr lang="es-ES_tradnl" sz="1050"/>
          </a:p>
          <a:p>
            <a:pPr marL="0" indent="0">
              <a:spcBef>
                <a:spcPts val="0"/>
              </a:spcBef>
              <a:buNone/>
            </a:pPr>
            <a:r>
              <a:rPr lang="es-ES_tradnl" sz="1050" err="1"/>
              <a:t>Als</a:t>
            </a:r>
            <a:r>
              <a:rPr lang="es-ES_tradnl" sz="1050"/>
              <a:t> propis, </a:t>
            </a:r>
            <a:r>
              <a:rPr lang="es-ES_tradnl" sz="1050" err="1"/>
              <a:t>als</a:t>
            </a:r>
            <a:r>
              <a:rPr lang="es-ES_tradnl" sz="1050"/>
              <a:t> </a:t>
            </a:r>
            <a:r>
              <a:rPr lang="es-ES_tradnl" sz="1050" err="1"/>
              <a:t>estranys</a:t>
            </a:r>
            <a:r>
              <a:rPr lang="es-ES_tradnl" sz="1050"/>
              <a:t>, a la </a:t>
            </a:r>
            <a:r>
              <a:rPr lang="es-ES_tradnl" sz="1050" err="1"/>
              <a:t>posteritat</a:t>
            </a:r>
            <a:r>
              <a:rPr lang="es-ES_tradnl" sz="1050"/>
              <a:t>.</a:t>
            </a:r>
          </a:p>
          <a:p>
            <a:endParaRPr lang="es-ES_tradnl" sz="1050"/>
          </a:p>
        </p:txBody>
      </p:sp>
      <p:sp>
        <p:nvSpPr>
          <p:cNvPr id="5" name="CuadroTexto 4"/>
          <p:cNvSpPr txBox="1"/>
          <p:nvPr/>
        </p:nvSpPr>
        <p:spPr>
          <a:xfrm>
            <a:off x="1349687" y="699247"/>
            <a:ext cx="2043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err="1"/>
              <a:t>Bonaventura</a:t>
            </a:r>
            <a:r>
              <a:rPr lang="es-ES_tradnl" sz="1200"/>
              <a:t> Carles </a:t>
            </a:r>
            <a:r>
              <a:rPr lang="es-ES_tradnl" sz="1200" err="1"/>
              <a:t>Aribau</a:t>
            </a:r>
            <a:r>
              <a:rPr lang="es-ES_tradnl" sz="1200"/>
              <a:t>.</a:t>
            </a:r>
          </a:p>
          <a:p>
            <a:r>
              <a:rPr lang="es-ES_tradnl" sz="1200">
                <a:solidFill>
                  <a:schemeClr val="accent4"/>
                </a:solidFill>
              </a:rPr>
              <a:t>La </a:t>
            </a:r>
            <a:r>
              <a:rPr lang="es-ES_tradnl" sz="1200" err="1">
                <a:solidFill>
                  <a:schemeClr val="accent4"/>
                </a:solidFill>
              </a:rPr>
              <a:t>Pàtria</a:t>
            </a:r>
            <a:r>
              <a:rPr lang="es-ES_tradnl" sz="1200"/>
              <a:t>. 1833</a:t>
            </a:r>
          </a:p>
        </p:txBody>
      </p:sp>
    </p:spTree>
    <p:extLst>
      <p:ext uri="{BB962C8B-B14F-4D97-AF65-F5344CB8AC3E}">
        <p14:creationId xmlns:p14="http://schemas.microsoft.com/office/powerpoint/2010/main" val="11826229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Faceta</vt:lpstr>
      <vt:lpstr>La Renaixença (II) El moviment</vt:lpstr>
      <vt:lpstr>La Renaixença (II) El moviment</vt:lpstr>
      <vt:lpstr>La Renaixença (II)  El moviment</vt:lpstr>
      <vt:lpstr>La Renaixença (II) El moviment</vt:lpstr>
      <vt:lpstr>La Renaixença (II) El moviment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Renaixença (II) El moviment</dc:title>
  <cp:revision>1</cp:revision>
  <dcterms:modified xsi:type="dcterms:W3CDTF">2016-10-27T13:30:21Z</dcterms:modified>
</cp:coreProperties>
</file>