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B750E-645F-412E-876D-B03FE349725B}" type="datetimeFigureOut">
              <a:rPr lang="cs-CZ"/>
              <a:t>20. 10. 2016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56E38-CAE5-480F-BA36-AC7170603D49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Romanticisme</a:t>
            </a:r>
            <a:r>
              <a:rPr lang="es-ES_tradnl"/>
              <a:t>	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/>
              <a:t>LITERATURA CATALANA III</a:t>
            </a:r>
          </a:p>
        </p:txBody>
      </p:sp>
    </p:spTree>
    <p:extLst>
      <p:ext uri="{BB962C8B-B14F-4D97-AF65-F5344CB8AC3E}">
        <p14:creationId xmlns:p14="http://schemas.microsoft.com/office/powerpoint/2010/main" val="190172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ROMANTICISME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CA-ES"/>
              <a:t>- Suposa un abans i un després en el panorama literari català, un punt d’inflexió.</a:t>
            </a:r>
          </a:p>
          <a:p>
            <a:r>
              <a:rPr lang="CA-ES"/>
              <a:t>- Es produeix un canvi en el concepte de literatura:</a:t>
            </a:r>
          </a:p>
          <a:p>
            <a:pPr lvl="1"/>
            <a:r>
              <a:rPr lang="CA-ES"/>
              <a:t>Passem de la </a:t>
            </a:r>
            <a:r>
              <a:rPr lang="CA-ES" i="1"/>
              <a:t>imitació</a:t>
            </a:r>
            <a:r>
              <a:rPr lang="CA-ES"/>
              <a:t> a la </a:t>
            </a:r>
            <a:r>
              <a:rPr lang="CA-ES" i="1"/>
              <a:t>creació</a:t>
            </a:r>
            <a:r>
              <a:rPr lang="CA-ES"/>
              <a:t>, de caràcter pròpia i personal.</a:t>
            </a:r>
          </a:p>
          <a:p>
            <a:pPr lvl="1"/>
            <a:r>
              <a:rPr lang="CA-ES"/>
              <a:t>El </a:t>
            </a:r>
            <a:r>
              <a:rPr lang="CA-ES" i="1"/>
              <a:t>Jo</a:t>
            </a:r>
            <a:r>
              <a:rPr lang="CA-ES"/>
              <a:t> de l’autor com a part d’una societat, però també com a artista creador dotat d’una individualitat íntima.</a:t>
            </a:r>
          </a:p>
          <a:p>
            <a:pPr lvl="1"/>
            <a:r>
              <a:rPr lang="CA-ES"/>
              <a:t>El lector canvia també la seva manera d’acostar-se a la literatura. No busca l’exemplaritat, la moralitat, sinó la subjectivitat que li proporciona un altre </a:t>
            </a:r>
            <a:r>
              <a:rPr lang="CA-ES" i="1"/>
              <a:t>Jo, </a:t>
            </a:r>
            <a:r>
              <a:rPr lang="CA-ES"/>
              <a:t>el de l’autor.</a:t>
            </a:r>
            <a:endParaRPr lang="ca-ES"/>
          </a:p>
          <a:p>
            <a:pPr lvl="1"/>
            <a:r>
              <a:rPr lang="CA-ES">
                <a:solidFill>
                  <a:srgbClr val="404040"/>
                </a:solidFill>
              </a:rPr>
              <a:t>No és un moviment, però, egocèntric ni obscur (suïcidi, nit, somnis). Està basat en certa mesura en els contraris: jo-societat, mort-vida, nit-llum, impuls-raó... Es tracta d'un moviment únic, però amb múltiples contradiccions.</a:t>
            </a:r>
          </a:p>
          <a:p>
            <a:r>
              <a:rPr lang="CA-ES"/>
              <a:t>- El Romanticisme té una importància especial per aquesta nova actitud, no per les obres redactades en aquest període. En tot cas servirà com a punt de partença per al modernisme i el noucentisme.</a:t>
            </a:r>
          </a:p>
          <a:p>
            <a:r>
              <a:rPr lang="CA-ES"/>
              <a:t>- Aquesta actitud no va ser pròpia només de Catalunya. Els pioners van ser els anglesos i els alemanys a finals del segle XVIII, i França al XIX. Aquests canvis són una de les conseqüències de de les transformacions socials i polítiques europees a partir de la Revolució Francesa (1789-1799).</a:t>
            </a:r>
          </a:p>
        </p:txBody>
      </p:sp>
    </p:spTree>
    <p:extLst>
      <p:ext uri="{BB962C8B-B14F-4D97-AF65-F5344CB8AC3E}">
        <p14:creationId xmlns:p14="http://schemas.microsoft.com/office/powerpoint/2010/main" val="4348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Romanticisme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A-ES"/>
              <a:t>- La seva importància radica també en l’augment de lectors, les creixents classes mitjanes i les dones. </a:t>
            </a:r>
          </a:p>
          <a:p>
            <a:r>
              <a:rPr lang="CA-ES"/>
              <a:t>- Els avenços tecnològics permeten satisfer la demanda de llibres i sorgeix un element clau: la premsa periòdica i les petites dosis de literatura. Tot això permet la professionalització de l’escriptor i una recepció massiva de la literatura. </a:t>
            </a:r>
          </a:p>
          <a:p>
            <a:r>
              <a:rPr lang="CA-ES"/>
              <a:t>- El gènere més present durant aquest període és la novel·la, que perdurarà durant tot el segle XIX i XX. </a:t>
            </a:r>
          </a:p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1308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Romanticisme</a:t>
            </a:r>
            <a:r>
              <a:rPr lang="es-ES_tradnl"/>
              <a:t> a Catalunya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/>
              <a:t>- Els primers moments són d’actitud receptiva, amb molt poca creativitat. </a:t>
            </a:r>
          </a:p>
          <a:p>
            <a:r>
              <a:rPr lang="ca-ES"/>
              <a:t>- És un moviment importat que no hauria pogut néixer al país, degut a la situació social i cultural (monarquia absolutista, absència d’institucions pròpies, crisi econòmica local...)</a:t>
            </a:r>
          </a:p>
          <a:p>
            <a:r>
              <a:rPr lang="ca-ES"/>
              <a:t>- Els primers moments són bàsicament de traducció dels autors estrangers, francesos, anglesos i alemanys. </a:t>
            </a:r>
          </a:p>
          <a:p>
            <a:r>
              <a:rPr lang="ca-ES"/>
              <a:t>- La primera etapa compren des de finals del XVIII a l’aparició de la revista “El Europeo”, el 1823. </a:t>
            </a:r>
          </a:p>
          <a:p>
            <a:r>
              <a:rPr lang="ca-ES"/>
              <a:t>- Es percep una preferència per una literatura sentimental, amb escenaris exòtics, amb autors molt populars com </a:t>
            </a:r>
            <a:r>
              <a:rPr lang="ca-ES" err="1"/>
              <a:t>Chateubriand</a:t>
            </a:r>
            <a:r>
              <a:rPr lang="ca-ES"/>
              <a:t>. En aquest sentit és molt important la feina dels editors que opten per portar aquests autors. </a:t>
            </a:r>
          </a:p>
          <a:p>
            <a:r>
              <a:rPr lang="ca-ES"/>
              <a:t>- La revista ”El Europeo” és ja purament romàntica i comença a publicar articles de caire programàtic. </a:t>
            </a:r>
          </a:p>
        </p:txBody>
      </p:sp>
    </p:spTree>
    <p:extLst>
      <p:ext uri="{BB962C8B-B14F-4D97-AF65-F5344CB8AC3E}">
        <p14:creationId xmlns:p14="http://schemas.microsoft.com/office/powerpoint/2010/main" val="47878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Romanticisme</a:t>
            </a:r>
            <a:r>
              <a:rPr lang="es-ES_tradnl"/>
              <a:t> a Catalunya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/>
              <a:t>- La feina de ”El Europeo” es veu interrompuda per la repressió de la dècada absolutista. Hi ha una considerable emigració de liberals catalans (intel·lectuals) a l’estranger, d’on tornaran cap a 1833. </a:t>
            </a:r>
          </a:p>
          <a:p>
            <a:r>
              <a:rPr lang="ca-ES"/>
              <a:t>- 1833 </a:t>
            </a:r>
            <a:r>
              <a:rPr lang="mr-IN"/>
              <a:t>–</a:t>
            </a:r>
            <a:r>
              <a:rPr lang="ca-ES"/>
              <a:t> 1860: A partir de l’arribada dels emigrats, arrela definitivament el Romanticisme a Catalunya (Hugo, Dumas...). Això implicarà també les primeres obres de creació pròpia. </a:t>
            </a:r>
          </a:p>
          <a:p>
            <a:r>
              <a:rPr lang="ca-ES"/>
              <a:t>- La propagació del Romanticisme crea un enfrontament ideològic amb dues concepcions diferents de la literatura basades en la llengua de creació: castellà i català.</a:t>
            </a:r>
          </a:p>
          <a:p>
            <a:r>
              <a:rPr lang="ca-ES"/>
              <a:t>- Aquest enfrontament ideològic: Romanticisme liberal i romanticisme conservador, es plasmarà en la premsa periòdica: El Vapor, El Propagador de la </a:t>
            </a:r>
            <a:r>
              <a:rPr lang="ca-ES" err="1"/>
              <a:t>Libertad</a:t>
            </a:r>
            <a:r>
              <a:rPr lang="ca-ES"/>
              <a:t>, La </a:t>
            </a:r>
            <a:r>
              <a:rPr lang="ca-ES" err="1"/>
              <a:t>Religión</a:t>
            </a:r>
            <a:r>
              <a:rPr lang="ca-ES"/>
              <a:t>... </a:t>
            </a:r>
          </a:p>
          <a:p>
            <a:r>
              <a:rPr lang="ca-ES"/>
              <a:t>- El 1833 es publica en “El Vapor” el poema “La Pàtria” d’Aribau, que es considera el punt d’inici de la Renaixença. </a:t>
            </a:r>
          </a:p>
        </p:txBody>
      </p:sp>
    </p:spTree>
    <p:extLst>
      <p:ext uri="{BB962C8B-B14F-4D97-AF65-F5344CB8AC3E}">
        <p14:creationId xmlns:p14="http://schemas.microsoft.com/office/powerpoint/2010/main" val="105475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Romanticisme</a:t>
            </a:r>
            <a:r>
              <a:rPr lang="es-ES_tradnl"/>
              <a:t> a Catalunya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/>
              <a:t>- Aquestes revistes obren el camí a la traducció massiva d’obres europees que contribueixen a la popularització de la literatura.</a:t>
            </a:r>
          </a:p>
          <a:p>
            <a:r>
              <a:rPr lang="ca-ES"/>
              <a:t>- La creació a partir dels anys 30 es fa bàsicament en castellà, la poesia té més penetració en les revistes, però els gèneres preferits seran el teatre i la novel·la. </a:t>
            </a:r>
          </a:p>
          <a:p>
            <a:r>
              <a:rPr lang="ca-ES"/>
              <a:t>- En català pràcticament no hi ha textos programàtics sobre el Romanticisme. Quan la llengua catalana comença a consolidar-se, el Romanticisme ja està pràcticament superat.  La producció en català té uns problemes bàsics:</a:t>
            </a:r>
          </a:p>
          <a:p>
            <a:pPr lvl="1"/>
            <a:r>
              <a:rPr lang="ca-ES"/>
              <a:t>Hi ha un desfasament literari entre la producció en català i l’auge del Romanticisme. Són pocs els autors que escriuen en català i poques les aportacions mitjançant la premsa periòdica o les publicacions individuals. És per això que el fet d’escriure en català està vinculat directament ja amb la Renaixença.</a:t>
            </a:r>
          </a:p>
          <a:p>
            <a:pPr lvl="1"/>
            <a:r>
              <a:rPr lang="ca-ES"/>
              <a:t>No hi ha models literaris propis per pràcticament tres segles sense producció. Es busca la ”tradició” a la literatura castellana.</a:t>
            </a:r>
          </a:p>
          <a:p>
            <a:pPr lvl="1"/>
            <a:r>
              <a:rPr lang="ca-ES"/>
              <a:t>A més d’aquesta tradició, s’ha de crear una llengua apta, sense gramàtiques i amb el predomini educatiu del castellà.</a:t>
            </a:r>
          </a:p>
          <a:p>
            <a:pPr lvl="1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000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Romanticisme</a:t>
            </a:r>
            <a:r>
              <a:rPr lang="es-ES_tradnl"/>
              <a:t> a Catalunya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s-ES_tradnl"/>
              <a:t>- La </a:t>
            </a:r>
            <a:r>
              <a:rPr lang="es-ES_tradnl" err="1"/>
              <a:t>producció</a:t>
            </a:r>
            <a:r>
              <a:rPr lang="es-ES_tradnl"/>
              <a:t> </a:t>
            </a:r>
            <a:r>
              <a:rPr lang="es-ES_tradnl" err="1"/>
              <a:t>bàsica</a:t>
            </a:r>
            <a:r>
              <a:rPr lang="es-ES_tradnl"/>
              <a:t> </a:t>
            </a:r>
            <a:r>
              <a:rPr lang="es-ES_tradnl" err="1"/>
              <a:t>en</a:t>
            </a:r>
            <a:r>
              <a:rPr lang="es-ES_tradnl"/>
              <a:t> </a:t>
            </a:r>
            <a:r>
              <a:rPr lang="es-ES_tradnl" err="1"/>
              <a:t>català</a:t>
            </a:r>
            <a:r>
              <a:rPr lang="es-ES_tradnl"/>
              <a:t> </a:t>
            </a:r>
            <a:r>
              <a:rPr lang="es-ES_tradnl" err="1"/>
              <a:t>és</a:t>
            </a:r>
            <a:r>
              <a:rPr lang="es-ES_tradnl"/>
              <a:t> de </a:t>
            </a:r>
            <a:r>
              <a:rPr lang="es-ES_tradnl" err="1"/>
              <a:t>gènere</a:t>
            </a:r>
            <a:r>
              <a:rPr lang="es-ES_tradnl"/>
              <a:t> </a:t>
            </a:r>
            <a:r>
              <a:rPr lang="es-ES_tradnl" err="1"/>
              <a:t>poètic</a:t>
            </a:r>
            <a:r>
              <a:rPr lang="es-ES_tradnl"/>
              <a:t>. El </a:t>
            </a:r>
            <a:r>
              <a:rPr lang="es-ES_tradnl" err="1"/>
              <a:t>motiu</a:t>
            </a:r>
            <a:r>
              <a:rPr lang="es-ES_tradnl"/>
              <a:t> </a:t>
            </a:r>
            <a:r>
              <a:rPr lang="es-ES_tradnl" err="1"/>
              <a:t>és</a:t>
            </a:r>
            <a:r>
              <a:rPr lang="es-ES_tradnl"/>
              <a:t> </a:t>
            </a:r>
            <a:r>
              <a:rPr lang="es-ES_tradnl" err="1"/>
              <a:t>perquè</a:t>
            </a:r>
            <a:r>
              <a:rPr lang="es-ES_tradnl"/>
              <a:t> no </a:t>
            </a:r>
            <a:r>
              <a:rPr lang="es-ES_tradnl" err="1"/>
              <a:t>existeix</a:t>
            </a:r>
            <a:r>
              <a:rPr lang="es-ES_tradnl"/>
              <a:t> </a:t>
            </a:r>
            <a:r>
              <a:rPr lang="es-ES_tradnl" err="1"/>
              <a:t>una</a:t>
            </a:r>
            <a:r>
              <a:rPr lang="es-ES_tradnl"/>
              <a:t> infraestructura mínima de </a:t>
            </a:r>
            <a:r>
              <a:rPr lang="es-ES_tradnl" err="1"/>
              <a:t>comercialització</a:t>
            </a:r>
            <a:r>
              <a:rPr lang="es-ES_tradnl"/>
              <a:t> </a:t>
            </a:r>
            <a:r>
              <a:rPr lang="es-ES_tradnl" err="1"/>
              <a:t>i</a:t>
            </a:r>
            <a:r>
              <a:rPr lang="es-ES_tradnl"/>
              <a:t> </a:t>
            </a:r>
            <a:r>
              <a:rPr lang="es-ES_tradnl" err="1"/>
              <a:t>públic</a:t>
            </a:r>
            <a:r>
              <a:rPr lang="es-ES_tradnl"/>
              <a:t> </a:t>
            </a:r>
            <a:r>
              <a:rPr lang="es-ES_tradnl" err="1"/>
              <a:t>en</a:t>
            </a:r>
            <a:r>
              <a:rPr lang="es-ES_tradnl"/>
              <a:t> </a:t>
            </a:r>
            <a:r>
              <a:rPr lang="es-ES_tradnl" err="1"/>
              <a:t>català</a:t>
            </a:r>
            <a:r>
              <a:rPr lang="es-ES_tradnl"/>
              <a:t> (lectors </a:t>
            </a:r>
            <a:r>
              <a:rPr lang="es-ES_tradnl" err="1"/>
              <a:t>i</a:t>
            </a:r>
            <a:r>
              <a:rPr lang="es-ES_tradnl"/>
              <a:t> </a:t>
            </a:r>
            <a:r>
              <a:rPr lang="es-ES_tradnl" err="1"/>
              <a:t>espectadors</a:t>
            </a:r>
            <a:r>
              <a:rPr lang="es-ES_tradnl"/>
              <a:t>). Aquest </a:t>
            </a:r>
            <a:r>
              <a:rPr lang="es-ES_tradnl" err="1"/>
              <a:t>públic</a:t>
            </a:r>
            <a:r>
              <a:rPr lang="es-ES_tradnl"/>
              <a:t> no </a:t>
            </a:r>
            <a:r>
              <a:rPr lang="es-ES_tradnl" err="1"/>
              <a:t>arribarà</a:t>
            </a:r>
            <a:r>
              <a:rPr lang="es-ES_tradnl"/>
              <a:t> fins a </a:t>
            </a:r>
            <a:r>
              <a:rPr lang="es-ES_tradnl" err="1"/>
              <a:t>principis</a:t>
            </a:r>
            <a:r>
              <a:rPr lang="es-ES_tradnl"/>
              <a:t> del </a:t>
            </a:r>
            <a:r>
              <a:rPr lang="es-ES_tradnl" err="1"/>
              <a:t>segle</a:t>
            </a:r>
            <a:r>
              <a:rPr lang="es-ES_tradnl"/>
              <a:t> XX. </a:t>
            </a:r>
          </a:p>
          <a:p>
            <a:r>
              <a:rPr lang="es-ES_tradnl"/>
              <a:t>- El </a:t>
            </a:r>
            <a:r>
              <a:rPr lang="es-ES_tradnl" err="1"/>
              <a:t>gènere</a:t>
            </a:r>
            <a:r>
              <a:rPr lang="es-ES_tradnl"/>
              <a:t> </a:t>
            </a:r>
            <a:r>
              <a:rPr lang="es-ES_tradnl" err="1"/>
              <a:t>poètic</a:t>
            </a:r>
            <a:r>
              <a:rPr lang="es-ES_tradnl"/>
              <a:t> </a:t>
            </a:r>
            <a:r>
              <a:rPr lang="es-ES_tradnl" err="1"/>
              <a:t>és</a:t>
            </a:r>
            <a:r>
              <a:rPr lang="es-ES_tradnl"/>
              <a:t> </a:t>
            </a:r>
            <a:r>
              <a:rPr lang="es-ES_tradnl" err="1"/>
              <a:t>més</a:t>
            </a:r>
            <a:r>
              <a:rPr lang="es-ES_tradnl"/>
              <a:t> </a:t>
            </a:r>
            <a:r>
              <a:rPr lang="es-ES_tradnl" err="1"/>
              <a:t>fàcil</a:t>
            </a:r>
            <a:r>
              <a:rPr lang="es-ES_tradnl"/>
              <a:t> </a:t>
            </a:r>
            <a:r>
              <a:rPr lang="es-ES_tradnl" err="1"/>
              <a:t>d’introduir</a:t>
            </a:r>
            <a:r>
              <a:rPr lang="es-ES_tradnl"/>
              <a:t> </a:t>
            </a:r>
            <a:r>
              <a:rPr lang="es-ES_tradnl" err="1"/>
              <a:t>i</a:t>
            </a:r>
            <a:r>
              <a:rPr lang="es-ES_tradnl"/>
              <a:t> </a:t>
            </a:r>
            <a:r>
              <a:rPr lang="es-ES_tradnl" err="1"/>
              <a:t>serveix</a:t>
            </a:r>
            <a:r>
              <a:rPr lang="es-ES_tradnl"/>
              <a:t> de base per </a:t>
            </a:r>
            <a:r>
              <a:rPr lang="es-ES_tradnl" err="1"/>
              <a:t>als</a:t>
            </a:r>
            <a:r>
              <a:rPr lang="es-ES_tradnl"/>
              <a:t> </a:t>
            </a:r>
            <a:r>
              <a:rPr lang="es-ES_tradnl" err="1"/>
              <a:t>Jocs</a:t>
            </a:r>
            <a:r>
              <a:rPr lang="es-ES_tradnl"/>
              <a:t> florals. Entre </a:t>
            </a:r>
            <a:r>
              <a:rPr lang="es-ES_tradnl" err="1"/>
              <a:t>els</a:t>
            </a:r>
            <a:r>
              <a:rPr lang="es-ES_tradnl"/>
              <a:t> </a:t>
            </a:r>
            <a:r>
              <a:rPr lang="es-ES_tradnl" err="1"/>
              <a:t>autors</a:t>
            </a:r>
            <a:r>
              <a:rPr lang="es-ES_tradnl"/>
              <a:t> de </a:t>
            </a:r>
            <a:r>
              <a:rPr lang="es-ES_tradnl" err="1"/>
              <a:t>més</a:t>
            </a:r>
            <a:r>
              <a:rPr lang="es-ES_tradnl"/>
              <a:t> </a:t>
            </a:r>
            <a:r>
              <a:rPr lang="es-ES_tradnl" err="1"/>
              <a:t>qualitat</a:t>
            </a:r>
            <a:r>
              <a:rPr lang="es-ES_tradnl"/>
              <a:t> hi </a:t>
            </a:r>
            <a:r>
              <a:rPr lang="es-ES_tradnl" err="1"/>
              <a:t>haurà</a:t>
            </a:r>
            <a:r>
              <a:rPr lang="es-ES_tradnl"/>
              <a:t> </a:t>
            </a:r>
            <a:r>
              <a:rPr lang="es-ES_tradnl" err="1"/>
              <a:t>Marià</a:t>
            </a:r>
            <a:r>
              <a:rPr lang="es-ES_tradnl"/>
              <a:t> </a:t>
            </a:r>
            <a:r>
              <a:rPr lang="es-ES_tradnl" err="1"/>
              <a:t>Aguiló</a:t>
            </a:r>
            <a:r>
              <a:rPr lang="es-ES_tradnl"/>
              <a:t> </a:t>
            </a:r>
            <a:r>
              <a:rPr lang="es-ES_tradnl" err="1"/>
              <a:t>i</a:t>
            </a:r>
            <a:r>
              <a:rPr lang="es-ES_tradnl"/>
              <a:t> Manuel </a:t>
            </a:r>
            <a:r>
              <a:rPr lang="es-ES_tradnl" err="1"/>
              <a:t>Milà</a:t>
            </a:r>
            <a:r>
              <a:rPr lang="es-ES_tradnl"/>
              <a:t>. </a:t>
            </a:r>
          </a:p>
          <a:p>
            <a:r>
              <a:rPr lang="es-ES_tradnl"/>
              <a:t>- Els </a:t>
            </a:r>
            <a:r>
              <a:rPr lang="es-ES_tradnl" err="1"/>
              <a:t>temes</a:t>
            </a:r>
            <a:r>
              <a:rPr lang="es-ES_tradnl"/>
              <a:t> </a:t>
            </a:r>
            <a:r>
              <a:rPr lang="es-ES_tradnl" err="1"/>
              <a:t>estaran</a:t>
            </a:r>
            <a:r>
              <a:rPr lang="es-ES_tradnl"/>
              <a:t> molt </a:t>
            </a:r>
            <a:r>
              <a:rPr lang="es-ES_tradnl" err="1"/>
              <a:t>influenciats</a:t>
            </a:r>
            <a:r>
              <a:rPr lang="es-ES_tradnl"/>
              <a:t> </a:t>
            </a:r>
            <a:r>
              <a:rPr lang="es-ES_tradnl" err="1"/>
              <a:t>pels</a:t>
            </a:r>
            <a:r>
              <a:rPr lang="es-ES_tradnl"/>
              <a:t> </a:t>
            </a:r>
            <a:r>
              <a:rPr lang="es-ES_tradnl" err="1"/>
              <a:t>Jocs</a:t>
            </a:r>
            <a:r>
              <a:rPr lang="es-ES_tradnl"/>
              <a:t> Florals: </a:t>
            </a:r>
            <a:r>
              <a:rPr lang="es-ES_tradnl" err="1"/>
              <a:t>Pàtria</a:t>
            </a:r>
            <a:r>
              <a:rPr lang="es-ES_tradnl"/>
              <a:t>, Fe i Amor. Tot </a:t>
            </a:r>
            <a:r>
              <a:rPr lang="es-ES_tradnl" err="1"/>
              <a:t>i</a:t>
            </a:r>
            <a:r>
              <a:rPr lang="es-ES_tradnl"/>
              <a:t> que al </a:t>
            </a:r>
            <a:r>
              <a:rPr lang="es-ES_tradnl" err="1"/>
              <a:t>començament</a:t>
            </a:r>
            <a:r>
              <a:rPr lang="es-ES_tradnl"/>
              <a:t> hi manquen les </a:t>
            </a:r>
            <a:r>
              <a:rPr lang="es-ES_tradnl" err="1"/>
              <a:t>eines</a:t>
            </a:r>
            <a:r>
              <a:rPr lang="es-ES_tradnl"/>
              <a:t> </a:t>
            </a:r>
            <a:r>
              <a:rPr lang="es-ES_tradnl" err="1"/>
              <a:t>lingüístiques</a:t>
            </a:r>
            <a:r>
              <a:rPr lang="es-ES_tradnl"/>
              <a:t> </a:t>
            </a:r>
            <a:r>
              <a:rPr lang="es-ES_tradnl" err="1"/>
              <a:t>necessàries</a:t>
            </a:r>
            <a:r>
              <a:rPr lang="es-ES_tradnl"/>
              <a:t>. </a:t>
            </a:r>
            <a:r>
              <a:rPr lang="es-ES_tradnl" err="1"/>
              <a:t>Aquesta</a:t>
            </a:r>
            <a:r>
              <a:rPr lang="es-ES_tradnl"/>
              <a:t> </a:t>
            </a:r>
            <a:r>
              <a:rPr lang="es-ES_tradnl" err="1"/>
              <a:t>situació</a:t>
            </a:r>
            <a:r>
              <a:rPr lang="es-ES_tradnl"/>
              <a:t> no </a:t>
            </a:r>
            <a:r>
              <a:rPr lang="es-ES_tradnl" err="1"/>
              <a:t>acabarà</a:t>
            </a:r>
            <a:r>
              <a:rPr lang="es-ES_tradnl"/>
              <a:t> </a:t>
            </a:r>
            <a:r>
              <a:rPr lang="es-ES_tradnl" err="1"/>
              <a:t>d’esmenar</a:t>
            </a:r>
            <a:r>
              <a:rPr lang="es-ES_tradnl"/>
              <a:t>-se fins a </a:t>
            </a:r>
            <a:r>
              <a:rPr lang="es-ES_tradnl" err="1"/>
              <a:t>l’arribada</a:t>
            </a:r>
            <a:r>
              <a:rPr lang="es-ES_tradnl"/>
              <a:t> de </a:t>
            </a:r>
            <a:r>
              <a:rPr lang="es-ES_tradnl" err="1"/>
              <a:t>Jacint</a:t>
            </a:r>
            <a:r>
              <a:rPr lang="es-ES_tradnl"/>
              <a:t> </a:t>
            </a:r>
            <a:r>
              <a:rPr lang="es-ES_tradnl" err="1"/>
              <a:t>Verdaguer</a:t>
            </a:r>
            <a:r>
              <a:rPr lang="es-ES_tradnl"/>
              <a:t>.</a:t>
            </a:r>
          </a:p>
          <a:p>
            <a:r>
              <a:rPr lang="es-ES_tradnl"/>
              <a:t>- Si </a:t>
            </a:r>
            <a:r>
              <a:rPr lang="es-ES_tradnl" err="1"/>
              <a:t>Verdaguer</a:t>
            </a:r>
            <a:r>
              <a:rPr lang="es-ES_tradnl"/>
              <a:t> </a:t>
            </a:r>
            <a:r>
              <a:rPr lang="es-ES_tradnl" err="1"/>
              <a:t>arriba</a:t>
            </a:r>
            <a:r>
              <a:rPr lang="es-ES_tradnl"/>
              <a:t> </a:t>
            </a:r>
            <a:r>
              <a:rPr lang="es-ES_tradnl" err="1"/>
              <a:t>tard</a:t>
            </a:r>
            <a:r>
              <a:rPr lang="es-ES_tradnl"/>
              <a:t> com a </a:t>
            </a:r>
            <a:r>
              <a:rPr lang="es-ES_tradnl" err="1"/>
              <a:t>màxim</a:t>
            </a:r>
            <a:r>
              <a:rPr lang="es-ES_tradnl"/>
              <a:t> exponent del </a:t>
            </a:r>
            <a:r>
              <a:rPr lang="es-ES_tradnl" err="1"/>
              <a:t>Romanticisme</a:t>
            </a:r>
            <a:r>
              <a:rPr lang="es-ES_tradnl"/>
              <a:t> </a:t>
            </a:r>
            <a:r>
              <a:rPr lang="es-ES_tradnl" err="1"/>
              <a:t>en</a:t>
            </a:r>
            <a:r>
              <a:rPr lang="es-ES_tradnl"/>
              <a:t> </a:t>
            </a:r>
            <a:r>
              <a:rPr lang="es-ES_tradnl" err="1"/>
              <a:t>poesia</a:t>
            </a:r>
            <a:r>
              <a:rPr lang="es-ES_tradnl"/>
              <a:t>, </a:t>
            </a:r>
            <a:r>
              <a:rPr lang="es-ES_tradnl" err="1"/>
              <a:t>Guimerà</a:t>
            </a:r>
            <a:r>
              <a:rPr lang="es-ES_tradnl"/>
              <a:t> </a:t>
            </a:r>
            <a:r>
              <a:rPr lang="es-ES_tradnl" err="1"/>
              <a:t>farà</a:t>
            </a:r>
            <a:r>
              <a:rPr lang="es-ES_tradnl"/>
              <a:t> el </a:t>
            </a:r>
            <a:r>
              <a:rPr lang="es-ES_tradnl" err="1"/>
              <a:t>mateix</a:t>
            </a:r>
            <a:r>
              <a:rPr lang="es-ES_tradnl"/>
              <a:t> </a:t>
            </a:r>
            <a:r>
              <a:rPr lang="es-ES_tradnl" err="1"/>
              <a:t>amb</a:t>
            </a:r>
            <a:r>
              <a:rPr lang="es-ES_tradnl"/>
              <a:t> el </a:t>
            </a:r>
            <a:r>
              <a:rPr lang="es-ES_tradnl" err="1"/>
              <a:t>teatre</a:t>
            </a:r>
            <a:r>
              <a:rPr lang="es-ES_tradnl"/>
              <a:t>. </a:t>
            </a:r>
          </a:p>
          <a:p>
            <a:r>
              <a:rPr lang="es-ES_tradnl"/>
              <a:t>- La </a:t>
            </a:r>
            <a:r>
              <a:rPr lang="es-ES_tradnl" err="1"/>
              <a:t>novel·la</a:t>
            </a:r>
            <a:r>
              <a:rPr lang="es-ES_tradnl"/>
              <a:t> </a:t>
            </a:r>
            <a:r>
              <a:rPr lang="es-ES_tradnl" err="1"/>
              <a:t>catalana</a:t>
            </a:r>
            <a:r>
              <a:rPr lang="es-ES_tradnl"/>
              <a:t> </a:t>
            </a:r>
            <a:r>
              <a:rPr lang="es-ES_tradnl" err="1"/>
              <a:t>passa</a:t>
            </a:r>
            <a:r>
              <a:rPr lang="es-ES_tradnl"/>
              <a:t> ”de </a:t>
            </a:r>
            <a:r>
              <a:rPr lang="es-ES_tradnl" err="1"/>
              <a:t>puntetes</a:t>
            </a:r>
            <a:r>
              <a:rPr lang="es-ES_tradnl"/>
              <a:t>” </a:t>
            </a:r>
            <a:r>
              <a:rPr lang="es-ES_tradnl" err="1"/>
              <a:t>pel</a:t>
            </a:r>
            <a:r>
              <a:rPr lang="es-ES_tradnl"/>
              <a:t> </a:t>
            </a:r>
            <a:r>
              <a:rPr lang="es-ES_tradnl" err="1"/>
              <a:t>Romanticisme</a:t>
            </a:r>
            <a:r>
              <a:rPr lang="es-ES_tradnl"/>
              <a:t> </a:t>
            </a:r>
            <a:r>
              <a:rPr lang="es-ES_tradnl" err="1"/>
              <a:t>i</a:t>
            </a:r>
            <a:r>
              <a:rPr lang="es-ES_tradnl"/>
              <a:t> </a:t>
            </a:r>
            <a:r>
              <a:rPr lang="es-ES_tradnl" err="1"/>
              <a:t>quan</a:t>
            </a:r>
            <a:r>
              <a:rPr lang="es-ES_tradnl"/>
              <a:t> </a:t>
            </a:r>
            <a:r>
              <a:rPr lang="es-ES_tradnl" err="1"/>
              <a:t>es</a:t>
            </a:r>
            <a:r>
              <a:rPr lang="es-ES_tradnl"/>
              <a:t> consolida ja </a:t>
            </a:r>
            <a:r>
              <a:rPr lang="es-ES_tradnl" err="1"/>
              <a:t>és</a:t>
            </a:r>
            <a:r>
              <a:rPr lang="es-ES_tradnl"/>
              <a:t> </a:t>
            </a:r>
            <a:r>
              <a:rPr lang="es-ES_tradnl" err="1"/>
              <a:t>més</a:t>
            </a:r>
            <a:r>
              <a:rPr lang="es-ES_tradnl"/>
              <a:t> </a:t>
            </a:r>
            <a:r>
              <a:rPr lang="es-ES_tradnl" err="1"/>
              <a:t>realista</a:t>
            </a:r>
            <a:r>
              <a:rPr lang="es-ES_tradnl"/>
              <a:t> o </a:t>
            </a:r>
            <a:r>
              <a:rPr lang="es-ES_tradnl" err="1"/>
              <a:t>naturalista</a:t>
            </a:r>
            <a:r>
              <a:rPr lang="es-ES_tradnl"/>
              <a:t>. </a:t>
            </a:r>
          </a:p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86124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Retrospección</vt:lpstr>
      <vt:lpstr>El Romanticisme </vt:lpstr>
      <vt:lpstr>EL ROMANTICISME</vt:lpstr>
      <vt:lpstr>El Romanticisme</vt:lpstr>
      <vt:lpstr>El Romanticisme a Catalunya</vt:lpstr>
      <vt:lpstr>El Romanticisme a Catalunya</vt:lpstr>
      <vt:lpstr>El Romanticisme a Catalunya</vt:lpstr>
      <vt:lpstr>El Romanticisme a Catalunya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Romanticisme </dc:title>
  <cp:revision>1</cp:revision>
  <dcterms:modified xsi:type="dcterms:W3CDTF">2016-10-20T13:05:41Z</dcterms:modified>
</cp:coreProperties>
</file>