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B61550-B3D2-408E-876B-3539506EB847}" type="datetimeFigureOut">
              <a:rPr lang="cs-CZ" smtClean="0"/>
              <a:t>24.11.2016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E77C999-4F86-4274-A0B8-E241D4AF749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82880" indent="0">
              <a:buNone/>
            </a:pPr>
            <a:r>
              <a:rPr lang="cs-CZ" dirty="0" smtClean="0"/>
              <a:t>Jacint </a:t>
            </a:r>
            <a:r>
              <a:rPr lang="cs-CZ" dirty="0" err="1" smtClean="0"/>
              <a:t>Verdaguer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Literatura </a:t>
            </a:r>
            <a:r>
              <a:rPr lang="cs-CZ" dirty="0" err="1" smtClean="0"/>
              <a:t>catalana</a:t>
            </a:r>
            <a:r>
              <a:rPr lang="cs-CZ" dirty="0" smtClean="0"/>
              <a:t> III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20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368495" cy="6480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Jacint </a:t>
            </a:r>
            <a:r>
              <a:rPr lang="cs-CZ" dirty="0" err="1" smtClean="0"/>
              <a:t>Verdaguer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cs-CZ" sz="1200" dirty="0" err="1" smtClean="0"/>
              <a:t>Va</a:t>
            </a:r>
            <a:r>
              <a:rPr lang="cs-CZ" sz="1200" dirty="0" smtClean="0"/>
              <a:t> n</a:t>
            </a:r>
            <a:r>
              <a:rPr lang="es-ES_tradnl" sz="1200" dirty="0" smtClean="0"/>
              <a:t>éixer el 1845 i va morir el 1902.</a:t>
            </a:r>
          </a:p>
          <a:p>
            <a:pPr>
              <a:buFontTx/>
              <a:buChar char="-"/>
            </a:pPr>
            <a:r>
              <a:rPr lang="es-ES_tradnl" sz="1200" dirty="0" smtClean="0"/>
              <a:t>Començà a escriure poesia als 14 anys, aviat es fa aficionar pels textos clàssics (Virgili, Dant...)</a:t>
            </a:r>
          </a:p>
          <a:p>
            <a:pPr>
              <a:buFontTx/>
              <a:buChar char="-"/>
            </a:pPr>
            <a:r>
              <a:rPr lang="es-ES_tradnl" sz="1200" dirty="0" smtClean="0"/>
              <a:t>L’any 1865 guanya dos premis als Jocs Florals amb dos poemes èpics.</a:t>
            </a:r>
          </a:p>
          <a:p>
            <a:pPr>
              <a:buFontTx/>
              <a:buChar char="-"/>
            </a:pPr>
            <a:r>
              <a:rPr lang="es-ES_tradnl" sz="1200" dirty="0" smtClean="0"/>
              <a:t>L’any 1868 participa als JF amb una composició que serà l’embrió de l’Atlàntida.</a:t>
            </a:r>
          </a:p>
          <a:p>
            <a:pPr>
              <a:buFontTx/>
              <a:buChar char="-"/>
            </a:pPr>
            <a:r>
              <a:rPr lang="es-ES_tradnl" sz="1200" dirty="0" smtClean="0"/>
              <a:t>A partir de 1870 exerceix de capellà. </a:t>
            </a:r>
          </a:p>
          <a:p>
            <a:pPr>
              <a:buFontTx/>
              <a:buChar char="-"/>
            </a:pPr>
            <a:r>
              <a:rPr lang="es-ES_tradnl" sz="1200" dirty="0" smtClean="0"/>
              <a:t>El 1873 fa la primera estada al Rosselló per recuperar-se de l’esgotament mental que li produeix la redacció de l’Atlàntida. Fa el primer viate a Cuba i el 1876 torna recuperat i amb el poema enllestit. </a:t>
            </a:r>
          </a:p>
          <a:p>
            <a:pPr>
              <a:buFontTx/>
              <a:buChar char="-"/>
            </a:pPr>
            <a:r>
              <a:rPr lang="es-ES_tradnl" sz="1200" dirty="0" smtClean="0"/>
              <a:t>A partir de 1877 Verdaguer esdevé un escriptor molt popular i el 1880 és declarat Mestre en Gai Saber. Viatja per Europa i Rússia i el 1886 arriba a Terra Santa, un fet que li canviarà radicalment la vida.</a:t>
            </a:r>
          </a:p>
          <a:p>
            <a:pPr>
              <a:buFontTx/>
              <a:buChar char="-"/>
            </a:pPr>
            <a:r>
              <a:rPr lang="es-ES_tradnl" sz="1200" dirty="0" smtClean="0"/>
              <a:t>A partir del 1890 practica exorcismes i és confinat en un sanctuari per possible follia. S’escapa i marxa a viure amb una família de Barcelona que l’influiran considerablement. Se li retira la llicència per a celebrar la missa el 1895 i se li retorna el 1898). </a:t>
            </a:r>
          </a:p>
          <a:p>
            <a:pPr>
              <a:buFontTx/>
              <a:buChar char="-"/>
            </a:pPr>
            <a:r>
              <a:rPr lang="es-ES_tradnl" sz="1200" dirty="0" smtClean="0"/>
              <a:t>Publica una sèrie d’articles anomenats En defensa pròpia que provoquen gran enrenou entre partidaris i detractors. </a:t>
            </a:r>
          </a:p>
          <a:p>
            <a:pPr>
              <a:buFontTx/>
              <a:buChar char="-"/>
            </a:pPr>
            <a:r>
              <a:rPr lang="es-ES_tradnl" sz="1200" dirty="0" smtClean="0"/>
              <a:t>Mor el 1902 i el seu enterrament esdevé un esdeveniment de masses, que van admirar la persona i, alguns, també la seva obra.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2371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368495" cy="64807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Jacint </a:t>
            </a:r>
            <a:r>
              <a:rPr lang="cs-CZ" dirty="0" err="1" smtClean="0"/>
              <a:t>Verdaguer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s-ES_tradnl" sz="1200" dirty="0" smtClean="0"/>
              <a:t>La seva obra inicial tenia molt del Vallfogonisme, tot i que aviat va descubrir els clàssics que el van acompanyar durant tota la seva vida creativa. </a:t>
            </a:r>
          </a:p>
          <a:p>
            <a:pPr>
              <a:buFontTx/>
              <a:buChar char="-"/>
            </a:pPr>
            <a:r>
              <a:rPr lang="es-ES_tradnl" sz="1200" dirty="0" smtClean="0"/>
              <a:t>Era un fidel seguidor dels temes dels Jocs Florals: Pàtria, Fe i Amor, tot i que a partir del 1870, deixa de tenir interès en aquest últim. </a:t>
            </a:r>
          </a:p>
          <a:p>
            <a:pPr>
              <a:buFontTx/>
              <a:buChar char="-"/>
            </a:pPr>
            <a:r>
              <a:rPr lang="es-ES_tradnl" sz="1200" dirty="0" smtClean="0"/>
              <a:t>El seu poema èpic Colom, que després va renomenar com Espanya naixent, té l’origen a l’any 1865 i narra el descobriment d’Amèrica i la desaparició de l’Atlàntida, tot i que amb algunes variacions entre ambdues versions.</a:t>
            </a:r>
          </a:p>
          <a:p>
            <a:pPr>
              <a:buFontTx/>
              <a:buChar char="-"/>
            </a:pPr>
            <a:r>
              <a:rPr lang="es-ES_tradnl" sz="1200" dirty="0" smtClean="0"/>
              <a:t>La versió final d’aquest poema serà l’anomenat l’Atlàntida, amb una presència important de l’Eneida.</a:t>
            </a:r>
          </a:p>
          <a:p>
            <a:pPr>
              <a:buFontTx/>
              <a:buChar char="-"/>
            </a:pPr>
            <a:r>
              <a:rPr lang="es-ES_tradnl" sz="1200" dirty="0" smtClean="0"/>
              <a:t>Verdaguer va escriure dos poemes èpics d’importància cabdal en la literatura catalana. El primer és l’Alàntida, no gaire romàntic com era propi de l’època (poesia político-històrica, imitació de la lírica popular, costumisme...), sinó més aviat renaixentista. El segon és Canigó, escrit en una època on la novel·la habia substituit aquesta mena d’obres èpiques. </a:t>
            </a:r>
          </a:p>
          <a:p>
            <a:pPr>
              <a:buFontTx/>
              <a:buChar char="-"/>
            </a:pPr>
            <a:r>
              <a:rPr lang="es-ES_tradnl" sz="1200" dirty="0" smtClean="0"/>
              <a:t>Potser és per la pròpia anormalitat de la literatura catalana que aquesta mena d’obres servien per justificar la seva existència.</a:t>
            </a:r>
          </a:p>
        </p:txBody>
      </p:sp>
    </p:spTree>
    <p:extLst>
      <p:ext uri="{BB962C8B-B14F-4D97-AF65-F5344CB8AC3E}">
        <p14:creationId xmlns:p14="http://schemas.microsoft.com/office/powerpoint/2010/main" val="3777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368495" cy="648072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L’Atlàntida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s-ES_tradnl" sz="1400" dirty="0" smtClean="0"/>
              <a:t>El poema explica la història de Colom i com arriba al propòsit de viatjar en busca de l’Atlàntida, un continent enfonsant per decissió divina. </a:t>
            </a:r>
          </a:p>
          <a:p>
            <a:pPr>
              <a:buFontTx/>
              <a:buChar char="-"/>
            </a:pPr>
            <a:r>
              <a:rPr lang="es-ES_tradnl" sz="1400" dirty="0" smtClean="0"/>
              <a:t>Verdaguer s’inspira en cultures molt diverses per a la seva el·laboració. </a:t>
            </a:r>
          </a:p>
          <a:p>
            <a:pPr>
              <a:buFontTx/>
              <a:buChar char="-"/>
            </a:pPr>
            <a:r>
              <a:rPr lang="es-ES_tradnl" sz="1400" dirty="0" smtClean="0"/>
              <a:t>La seva intenció és clarament moral, amb el rerefons del Paradís perdut. Destaca tant per la seva qualitat literària com per la varietat d’informació científico-cultural i el volum de les fonts utilitzades, des dels clàssics grecs als autors més moderns. </a:t>
            </a:r>
          </a:p>
          <a:p>
            <a:pPr>
              <a:buFontTx/>
              <a:buChar char="-"/>
            </a:pPr>
            <a:r>
              <a:rPr lang="es-ES_tradnl" sz="1400" dirty="0" smtClean="0"/>
              <a:t>Els protagonistes passen a ser els elements, l’entorn, en comptes dels personatges que perden la seva connexió amb la realitat. </a:t>
            </a:r>
          </a:p>
          <a:p>
            <a:pPr>
              <a:buFontTx/>
              <a:buChar char="-"/>
            </a:pPr>
            <a:r>
              <a:rPr lang="es-ES_tradnl" sz="1400" dirty="0" smtClean="0"/>
              <a:t>Va ser un poema amb un paper clau en el procés de recuperació de la literatura culta. </a:t>
            </a:r>
          </a:p>
          <a:p>
            <a:pPr>
              <a:buFontTx/>
              <a:buChar char="-"/>
            </a:pPr>
            <a:r>
              <a:rPr lang="es-ES_tradnl" sz="1400" dirty="0" smtClean="0"/>
              <a:t>Es va fer ràpidament popular amb traduccions a molts idiomes, entre ells el txec (1891).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9815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368495" cy="648072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Canigó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s-ES_tradnl" sz="1400" dirty="0" smtClean="0"/>
              <a:t>La idea va néixer a partir d’unes excursions pels Pirineus. </a:t>
            </a:r>
          </a:p>
          <a:p>
            <a:pPr>
              <a:buFontTx/>
              <a:buChar char="-"/>
            </a:pPr>
            <a:r>
              <a:rPr lang="es-ES_tradnl" sz="1400" dirty="0" smtClean="0"/>
              <a:t>Verdaguer s’inspira en el passat medieval de Catalunya i vol rememorar el seu esplendor a través de monuments naturals, com la muntanya del Canigó. </a:t>
            </a:r>
          </a:p>
          <a:p>
            <a:pPr>
              <a:buFontTx/>
              <a:buChar char="-"/>
            </a:pPr>
            <a:r>
              <a:rPr lang="es-ES_tradnl" sz="1400" dirty="0" smtClean="0"/>
              <a:t>És un poema encara molt més èpic que l’Atlàntida. Recull tota una sèrie de llegendes molt ben articulades que donen la sensació d’un protagonisme plural. </a:t>
            </a:r>
          </a:p>
          <a:p>
            <a:pPr>
              <a:buFontTx/>
              <a:buChar char="-"/>
            </a:pPr>
            <a:r>
              <a:rPr lang="es-ES_tradnl" sz="1400" dirty="0" smtClean="0"/>
              <a:t>La diversitat d’històries i personatges fa que hi hagi importants desnivells qualitatius i de versemblança. Val a dir que tot amb una clara intencionalitat cristiana. </a:t>
            </a:r>
          </a:p>
          <a:p>
            <a:pPr>
              <a:buFontTx/>
              <a:buChar char="-"/>
            </a:pPr>
            <a:r>
              <a:rPr lang="es-ES_tradnl" sz="1400" dirty="0" smtClean="0"/>
              <a:t>Les fonts utilitzades són molt nombroses i d’orígens molt diversos. La literatura popular cobra en aquesta obra un paper molt important.</a:t>
            </a:r>
          </a:p>
          <a:p>
            <a:pPr>
              <a:buFontTx/>
              <a:buChar char="-"/>
            </a:pPr>
            <a:r>
              <a:rPr lang="es-ES_tradnl" sz="1400" dirty="0" smtClean="0"/>
              <a:t>Canigó reuneix les premisses bàsiques de l’ideari de la Renaixença i esdevé la seva expressió literària més important. </a:t>
            </a:r>
          </a:p>
          <a:p>
            <a:pPr>
              <a:buFontTx/>
              <a:buChar char="-"/>
            </a:pPr>
            <a:r>
              <a:rPr lang="es-ES_tradnl" sz="1400" dirty="0" smtClean="0"/>
              <a:t>Elabora una llengua literària òptima, amb una versificació i muscalitat rica i variada, aconseguint una expressivat d’alta qualitat literària insòlita fins aleshores i que servirà de model a les noves generacions.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2881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368495" cy="648072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Poesia religiosa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s-ES_tradnl" sz="1400" dirty="0" smtClean="0"/>
              <a:t>El viatge a Terra santa provoca un fort trasbals en la vida i l’obra de Jacint Verdaguer. </a:t>
            </a:r>
          </a:p>
          <a:p>
            <a:pPr>
              <a:buFontTx/>
              <a:buChar char="-"/>
            </a:pPr>
            <a:r>
              <a:rPr lang="es-ES_tradnl" sz="1400" dirty="0" smtClean="0"/>
              <a:t>Verdaguer és criticat també per posar el seu talent al servei de l’apostolat, que va exercir de manera molt intensa.</a:t>
            </a:r>
          </a:p>
          <a:p>
            <a:pPr>
              <a:buFontTx/>
              <a:buChar char="-"/>
            </a:pPr>
            <a:r>
              <a:rPr lang="es-ES_tradnl" sz="1400" dirty="0" smtClean="0"/>
              <a:t>La primera obra de valor literari va ser Idil·lis i cants místics (1879), l’obra més misticista de Verdaguer. </a:t>
            </a:r>
          </a:p>
          <a:p>
            <a:pPr>
              <a:buFontTx/>
              <a:buChar char="-"/>
            </a:pPr>
            <a:r>
              <a:rPr lang="es-ES_tradnl" sz="1400" dirty="0" smtClean="0"/>
              <a:t>Lo Somni de Sant Joan (1887) és ja el resultat del seu viatge a Terra santa i explica la vida exemplar de sants i màrtirs, amb una intenció clarament moralitzadora. </a:t>
            </a:r>
          </a:p>
          <a:p>
            <a:pPr>
              <a:buFontTx/>
              <a:buChar char="-"/>
            </a:pPr>
            <a:r>
              <a:rPr lang="es-ES_tradnl" sz="1400" dirty="0" smtClean="0"/>
              <a:t>A Flors del Calvari (1896) expressa el seu dolor pels problemes amb la jerarquia eclesiàstica i les disputes amb els seus detractors.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81686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368495" cy="648072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Poesia patriòtica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s-ES_tradnl" sz="1400" dirty="0" smtClean="0"/>
              <a:t>El Romanticisme era propens a aquesta mena de poesia i Verdaguer hi contribuí. </a:t>
            </a:r>
          </a:p>
          <a:p>
            <a:pPr>
              <a:buFontTx/>
              <a:buChar char="-"/>
            </a:pPr>
            <a:r>
              <a:rPr lang="es-ES_tradnl" sz="1400" dirty="0" smtClean="0"/>
              <a:t>Montserrat (1889), Pàtria són extensions de la seva poesia religiosa.</a:t>
            </a:r>
          </a:p>
          <a:p>
            <a:pPr>
              <a:buFontTx/>
              <a:buChar char="-"/>
            </a:pPr>
            <a:r>
              <a:rPr lang="es-ES_tradnl" sz="1400" dirty="0" smtClean="0"/>
              <a:t>Oda a Barcelona (1883) és un dels poemes patriòtics més coneguts i populars, recull una visió de Barcelona i la seva història que es fa extensiva a tota Catalunya.</a:t>
            </a:r>
          </a:p>
          <a:p>
            <a:pPr>
              <a:buFontTx/>
              <a:buChar char="-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78400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368495" cy="648072"/>
          </a:xfrm>
        </p:spPr>
        <p:txBody>
          <a:bodyPr/>
          <a:lstStyle/>
          <a:p>
            <a:pPr marL="0" indent="0">
              <a:buNone/>
            </a:pPr>
            <a:r>
              <a:rPr lang="es-ES_tradnl" dirty="0" smtClean="0"/>
              <a:t>Obra en prosa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1115616" y="1916832"/>
            <a:ext cx="6400800" cy="347472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s-ES_tradnl" sz="1400" dirty="0" smtClean="0"/>
              <a:t>Excursions i viatges (1887) és l’exemple més clar de la prosa Verdagueriana, un recull de les seves experiències personals, el descobriment del propi país...</a:t>
            </a:r>
          </a:p>
          <a:p>
            <a:pPr>
              <a:buFontTx/>
              <a:buChar char="-"/>
            </a:pPr>
            <a:r>
              <a:rPr lang="es-ES_tradnl" sz="1400" dirty="0" smtClean="0"/>
              <a:t>Verdaguer era un gran aficionat al folklore i va aplegar nombroses rondalles i llegendes, que de vegades va reelaborar i d’altres va utilizar en les seves obres. 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0831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140</TotalTime>
  <Words>1002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Aerodynamika</vt:lpstr>
      <vt:lpstr>Jacint Verdaguer</vt:lpstr>
      <vt:lpstr>Jacint Verdaguer</vt:lpstr>
      <vt:lpstr>Jacint Verdaguer </vt:lpstr>
      <vt:lpstr>L’Atlàntida</vt:lpstr>
      <vt:lpstr>Canigó</vt:lpstr>
      <vt:lpstr>Poesia religiosa</vt:lpstr>
      <vt:lpstr>Poesia patriòtica</vt:lpstr>
      <vt:lpstr>Obra en prosa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Jacint Verdaguer</dc:title>
  <dc:creator>David Utrera Domínguez</dc:creator>
  <cp:lastModifiedBy>David Utrera Domínguez</cp:lastModifiedBy>
  <cp:revision>13</cp:revision>
  <dcterms:created xsi:type="dcterms:W3CDTF">2016-11-24T12:14:53Z</dcterms:created>
  <dcterms:modified xsi:type="dcterms:W3CDTF">2016-11-24T14:34:56Z</dcterms:modified>
</cp:coreProperties>
</file>