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63" r:id="rId5"/>
    <p:sldId id="261" r:id="rId6"/>
    <p:sldId id="264" r:id="rId7"/>
    <p:sldId id="262" r:id="rId8"/>
    <p:sldId id="268" r:id="rId9"/>
    <p:sldId id="265" r:id="rId10"/>
    <p:sldId id="267" r:id="rId11"/>
    <p:sldId id="266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BCBA9-FF08-4B47-B856-B514A652540E}" type="datetimeFigureOut">
              <a:rPr lang="zh-TW" altLang="en-US" smtClean="0"/>
              <a:t>2018/2/27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9A914-7FDC-4559-82E2-B1497720F7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14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Misunderstanding</a:t>
            </a:r>
            <a:r>
              <a:rPr lang="zh-TW" altLang="en-US" dirty="0" smtClean="0"/>
              <a:t>   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9A914-7FDC-4559-82E2-B1497720F79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0508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Pejorative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9A914-7FDC-4559-82E2-B1497720F79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11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Traditional Simplified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9A914-7FDC-4559-82E2-B1497720F79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9697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9A914-7FDC-4559-82E2-B1497720F79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210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2018/2/27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t>2018/2/27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2018/2/27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2018/2/27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t>2018/2/27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2018/2/27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t>2018/2/27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t>2018/2/27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2018/2/27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67744" y="764704"/>
            <a:ext cx="6172200" cy="1894362"/>
          </a:xfrm>
        </p:spPr>
        <p:txBody>
          <a:bodyPr>
            <a:normAutofit/>
          </a:bodyPr>
          <a:lstStyle/>
          <a:p>
            <a:r>
              <a:rPr lang="en-US" altLang="zh-TW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Chinese VI</a:t>
            </a:r>
            <a:endParaRPr lang="zh-TW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6000" y="3140968"/>
            <a:ext cx="6172200" cy="3233954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/>
              <a:t>陳堉</a:t>
            </a:r>
            <a:r>
              <a:rPr lang="zh-TW" altLang="en-US" sz="2800" dirty="0" smtClean="0"/>
              <a:t>杰</a:t>
            </a:r>
            <a:endParaRPr lang="en-US" altLang="zh-TW" sz="2800" dirty="0" smtClean="0"/>
          </a:p>
          <a:p>
            <a:pPr algn="ctr"/>
            <a:r>
              <a:rPr lang="en-US" altLang="zh-TW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Chényùjié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 1</a:t>
            </a:r>
          </a:p>
        </p:txBody>
      </p:sp>
    </p:spTree>
    <p:extLst>
      <p:ext uri="{BB962C8B-B14F-4D97-AF65-F5344CB8AC3E}">
        <p14:creationId xmlns:p14="http://schemas.microsoft.com/office/powerpoint/2010/main" val="204075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r>
              <a:rPr lang="zh-TW" altLang="en-US" sz="3200" dirty="0"/>
              <a:t>酒</a:t>
            </a:r>
            <a:r>
              <a:rPr lang="zh-TW" altLang="en-US" sz="3200" dirty="0" smtClean="0"/>
              <a:t>楼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r>
              <a:rPr lang="zh-TW" altLang="en-US" sz="3200" dirty="0" smtClean="0"/>
              <a:t>酒店</a:t>
            </a:r>
            <a:endParaRPr lang="en-US" altLang="zh-TW" sz="3200" dirty="0" smtClean="0"/>
          </a:p>
          <a:p>
            <a:pPr marL="0" indent="0">
              <a:buNone/>
            </a:pPr>
            <a:endParaRPr lang="en-US" altLang="zh-TW" sz="3200" dirty="0" smtClean="0"/>
          </a:p>
          <a:p>
            <a:r>
              <a:rPr lang="zh-TW" altLang="en-US" sz="3200" dirty="0" smtClean="0"/>
              <a:t>饭</a:t>
            </a:r>
            <a:r>
              <a:rPr lang="zh-TW" altLang="en-US" sz="3200" dirty="0"/>
              <a:t>店 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r>
              <a:rPr lang="zh-TW" altLang="en-US" sz="3200" dirty="0" smtClean="0"/>
              <a:t>宾馆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r>
              <a:rPr lang="zh-TW" altLang="en-US" sz="3200" dirty="0" smtClean="0"/>
              <a:t>旅</a:t>
            </a:r>
            <a:r>
              <a:rPr lang="zh-TW" altLang="en-US" sz="3200" dirty="0"/>
              <a:t>馆</a:t>
            </a:r>
            <a:endParaRPr lang="en-US" altLang="zh-TW" sz="3200" dirty="0"/>
          </a:p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1025198" cy="102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1" t="10826" r="7199" b="52409"/>
          <a:stretch/>
        </p:blipFill>
        <p:spPr bwMode="auto">
          <a:xfrm>
            <a:off x="3644281" y="2852936"/>
            <a:ext cx="1008112" cy="102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1" t="10826" r="7199" b="52409"/>
          <a:stretch/>
        </p:blipFill>
        <p:spPr bwMode="auto">
          <a:xfrm>
            <a:off x="3650386" y="1628800"/>
            <a:ext cx="1008112" cy="102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1" t="10826" r="7199" b="52409"/>
          <a:stretch/>
        </p:blipFill>
        <p:spPr bwMode="auto">
          <a:xfrm>
            <a:off x="3644281" y="4005064"/>
            <a:ext cx="1008112" cy="102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1" t="10826" r="7199" b="52409"/>
          <a:stretch/>
        </p:blipFill>
        <p:spPr bwMode="auto">
          <a:xfrm>
            <a:off x="3644281" y="5373216"/>
            <a:ext cx="1008112" cy="102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1025198" cy="102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1025198" cy="102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28800"/>
            <a:ext cx="965646" cy="89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831" y="4067995"/>
            <a:ext cx="965646" cy="89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25241"/>
            <a:ext cx="1080120" cy="117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1487"/>
            <a:ext cx="1080120" cy="117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99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肤浅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这种观光客式的参观旅游，对一个地方的了解都是很</a:t>
            </a:r>
            <a:r>
              <a:rPr lang="zh-TW" altLang="en-US" dirty="0" smtClean="0">
                <a:solidFill>
                  <a:srgbClr val="FF0000"/>
                </a:solidFill>
              </a:rPr>
              <a:t>肤浅</a:t>
            </a:r>
            <a:r>
              <a:rPr lang="zh-TW" altLang="en-US" dirty="0" smtClean="0"/>
              <a:t>的。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他是一個</a:t>
            </a:r>
            <a:r>
              <a:rPr lang="zh-TW" altLang="en-US" dirty="0" smtClean="0">
                <a:solidFill>
                  <a:srgbClr val="FF0000"/>
                </a:solidFill>
              </a:rPr>
              <a:t>肤浅</a:t>
            </a:r>
            <a:r>
              <a:rPr lang="zh-TW" altLang="en-US" dirty="0" smtClean="0"/>
              <a:t>的人</a:t>
            </a:r>
            <a:r>
              <a:rPr lang="en-US" altLang="zh-TW" dirty="0" smtClean="0"/>
              <a:t>/</a:t>
            </a:r>
            <a:r>
              <a:rPr lang="zh-TW" altLang="en-US" dirty="0" smtClean="0"/>
              <a:t>他很</a:t>
            </a:r>
            <a:r>
              <a:rPr lang="zh-TW" altLang="en-US" dirty="0" smtClean="0">
                <a:solidFill>
                  <a:srgbClr val="FF0000"/>
                </a:solidFill>
              </a:rPr>
              <a:t>肤浅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他找女朋友只看外表，是一个</a:t>
            </a:r>
            <a:r>
              <a:rPr lang="zh-TW" altLang="en-US" dirty="0" smtClean="0">
                <a:solidFill>
                  <a:srgbClr val="FF0000"/>
                </a:solidFill>
              </a:rPr>
              <a:t>肤浅</a:t>
            </a:r>
            <a:r>
              <a:rPr lang="zh-TW" altLang="en-US" dirty="0" smtClean="0"/>
              <a:t>的男人。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41828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S.</a:t>
            </a:r>
            <a:r>
              <a:rPr lang="zh-TW" altLang="en-US" dirty="0" smtClean="0"/>
              <a:t>都</a:t>
            </a:r>
            <a:r>
              <a:rPr lang="en-US" altLang="zh-TW" dirty="0" smtClean="0"/>
              <a:t>…</a:t>
            </a:r>
            <a:r>
              <a:rPr lang="zh-TW" altLang="en-US" dirty="0" smtClean="0"/>
              <a:t>，就是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一路上</a:t>
            </a:r>
            <a:r>
              <a:rPr lang="zh-TW" altLang="en-US" dirty="0" smtClean="0">
                <a:solidFill>
                  <a:srgbClr val="FF0000"/>
                </a:solidFill>
              </a:rPr>
              <a:t>都</a:t>
            </a:r>
            <a:r>
              <a:rPr lang="zh-TW" altLang="en-US" dirty="0" smtClean="0"/>
              <a:t>很順利，</a:t>
            </a:r>
            <a:r>
              <a:rPr lang="zh-TW" altLang="en-US" dirty="0" smtClean="0">
                <a:solidFill>
                  <a:srgbClr val="FF0000"/>
                </a:solidFill>
              </a:rPr>
              <a:t>就是</a:t>
            </a:r>
            <a:r>
              <a:rPr lang="zh-TW" altLang="en-US" dirty="0" smtClean="0"/>
              <a:t>在東京轉機等了三個多小時。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這家飯館的菜</a:t>
            </a:r>
            <a:r>
              <a:rPr lang="zh-TW" altLang="en-US" dirty="0" smtClean="0">
                <a:solidFill>
                  <a:srgbClr val="FF0000"/>
                </a:solidFill>
              </a:rPr>
              <a:t>都</a:t>
            </a:r>
            <a:r>
              <a:rPr lang="zh-TW" altLang="en-US" dirty="0" smtClean="0"/>
              <a:t>很好吃，</a:t>
            </a:r>
            <a:r>
              <a:rPr lang="zh-TW" altLang="en-US" dirty="0" smtClean="0">
                <a:solidFill>
                  <a:srgbClr val="FF0000"/>
                </a:solidFill>
              </a:rPr>
              <a:t>就是</a:t>
            </a:r>
            <a:r>
              <a:rPr lang="zh-TW" altLang="en-US" dirty="0" smtClean="0"/>
              <a:t>太少了。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這些東西</a:t>
            </a:r>
            <a:r>
              <a:rPr lang="zh-TW" altLang="en-US" dirty="0" smtClean="0">
                <a:solidFill>
                  <a:srgbClr val="FF0000"/>
                </a:solidFill>
              </a:rPr>
              <a:t>都</a:t>
            </a:r>
            <a:r>
              <a:rPr lang="zh-TW" altLang="en-US" dirty="0" smtClean="0"/>
              <a:t>很漂亮，</a:t>
            </a:r>
            <a:r>
              <a:rPr lang="zh-TW" altLang="en-US" dirty="0" smtClean="0">
                <a:solidFill>
                  <a:srgbClr val="FF0000"/>
                </a:solidFill>
              </a:rPr>
              <a:t>就是</a:t>
            </a:r>
            <a:r>
              <a:rPr lang="zh-TW" altLang="en-US" dirty="0" smtClean="0"/>
              <a:t>太貴了。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15366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A</a:t>
            </a:r>
            <a:r>
              <a:rPr lang="zh-TW" altLang="en-US" dirty="0" smtClean="0"/>
              <a:t>比</a:t>
            </a:r>
            <a:r>
              <a:rPr lang="en-US" altLang="zh-TW" dirty="0" smtClean="0"/>
              <a:t>B</a:t>
            </a:r>
            <a:r>
              <a:rPr lang="zh-TW" altLang="en-US" dirty="0" smtClean="0"/>
              <a:t>还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这三个小时</a:t>
            </a:r>
            <a:r>
              <a:rPr lang="zh-TW" altLang="en-US" dirty="0" smtClean="0">
                <a:solidFill>
                  <a:srgbClr val="FF0000"/>
                </a:solidFill>
              </a:rPr>
              <a:t>比</a:t>
            </a:r>
            <a:r>
              <a:rPr lang="zh-TW" altLang="en-US" dirty="0" smtClean="0"/>
              <a:t>从纽约到东京</a:t>
            </a:r>
            <a:r>
              <a:rPr lang="zh-TW" altLang="en-US" dirty="0" smtClean="0">
                <a:solidFill>
                  <a:srgbClr val="FF0000"/>
                </a:solidFill>
              </a:rPr>
              <a:t>还</a:t>
            </a:r>
            <a:r>
              <a:rPr lang="zh-TW" altLang="en-US" dirty="0" smtClean="0"/>
              <a:t>累！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坐飞机</a:t>
            </a:r>
            <a:r>
              <a:rPr lang="zh-TW" altLang="en-US" dirty="0" smtClean="0">
                <a:solidFill>
                  <a:srgbClr val="FF0000"/>
                </a:solidFill>
              </a:rPr>
              <a:t>比</a:t>
            </a:r>
            <a:r>
              <a:rPr lang="zh-TW" altLang="en-US" dirty="0" smtClean="0"/>
              <a:t>坐电车</a:t>
            </a:r>
            <a:r>
              <a:rPr lang="zh-TW" altLang="en-US" dirty="0" smtClean="0">
                <a:solidFill>
                  <a:srgbClr val="FF0000"/>
                </a:solidFill>
              </a:rPr>
              <a:t>还</a:t>
            </a:r>
            <a:r>
              <a:rPr lang="zh-TW" altLang="en-US" dirty="0" smtClean="0"/>
              <a:t>贵，你要不要坐电车？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今天的天气</a:t>
            </a:r>
            <a:r>
              <a:rPr lang="zh-TW" altLang="en-US" dirty="0" smtClean="0">
                <a:solidFill>
                  <a:srgbClr val="FF0000"/>
                </a:solidFill>
              </a:rPr>
              <a:t>比</a:t>
            </a:r>
            <a:r>
              <a:rPr lang="zh-TW" altLang="en-US" dirty="0" smtClean="0"/>
              <a:t>昨天</a:t>
            </a:r>
            <a:r>
              <a:rPr lang="zh-TW" altLang="en-US" dirty="0" smtClean="0">
                <a:solidFill>
                  <a:srgbClr val="FF0000"/>
                </a:solidFill>
              </a:rPr>
              <a:t>还</a:t>
            </a:r>
            <a:r>
              <a:rPr lang="zh-TW" altLang="en-US" dirty="0" smtClean="0"/>
              <a:t>冷，多穿一件衣服吧！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老师很不公平</a:t>
            </a:r>
            <a:r>
              <a:rPr lang="zh-TW" altLang="en-US" dirty="0"/>
              <a:t>，</a:t>
            </a:r>
            <a:r>
              <a:rPr lang="en-US" altLang="zh-TW" dirty="0" smtClean="0"/>
              <a:t>Denis</a:t>
            </a:r>
            <a:r>
              <a:rPr lang="zh-TW" altLang="en-US" dirty="0" smtClean="0"/>
              <a:t>的作业</a:t>
            </a:r>
            <a:r>
              <a:rPr lang="zh-TW" altLang="en-US" dirty="0" smtClean="0">
                <a:solidFill>
                  <a:srgbClr val="FF0000"/>
                </a:solidFill>
              </a:rPr>
              <a:t>比</a:t>
            </a:r>
            <a:r>
              <a:rPr lang="en-US" altLang="zh-TW" dirty="0" err="1" smtClean="0"/>
              <a:t>Barbora</a:t>
            </a:r>
            <a:r>
              <a:rPr lang="zh-TW" altLang="en-US" dirty="0" smtClean="0"/>
              <a:t>的作业</a:t>
            </a:r>
            <a:r>
              <a:rPr lang="zh-TW" altLang="en-US" dirty="0" smtClean="0">
                <a:solidFill>
                  <a:srgbClr val="FF0000"/>
                </a:solidFill>
              </a:rPr>
              <a:t>还</a:t>
            </a:r>
            <a:r>
              <a:rPr lang="zh-TW" altLang="en-US" dirty="0" smtClean="0"/>
              <a:t>多。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372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都快</a:t>
            </a:r>
            <a:r>
              <a:rPr lang="en-US" altLang="zh-TW" dirty="0" smtClean="0"/>
              <a:t>…</a:t>
            </a:r>
            <a:r>
              <a:rPr lang="zh-TW" altLang="en-US" dirty="0" smtClean="0"/>
              <a:t>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都快</a:t>
            </a:r>
            <a:r>
              <a:rPr lang="zh-TW" altLang="en-US" dirty="0" smtClean="0"/>
              <a:t>十年的事</a:t>
            </a:r>
            <a:r>
              <a:rPr lang="zh-TW" altLang="en-US" dirty="0" smtClean="0">
                <a:solidFill>
                  <a:srgbClr val="FF0000"/>
                </a:solidFill>
              </a:rPr>
              <a:t>了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/>
              <a:t>他</a:t>
            </a:r>
            <a:r>
              <a:rPr lang="zh-TW" altLang="en-US" dirty="0">
                <a:solidFill>
                  <a:srgbClr val="FF0000"/>
                </a:solidFill>
              </a:rPr>
              <a:t>都</a:t>
            </a:r>
            <a:r>
              <a:rPr lang="zh-TW" altLang="en-US" dirty="0" smtClean="0">
                <a:solidFill>
                  <a:srgbClr val="FF0000"/>
                </a:solidFill>
              </a:rPr>
              <a:t>快</a:t>
            </a:r>
            <a:r>
              <a:rPr lang="zh-TW" altLang="en-US" dirty="0" smtClean="0"/>
              <a:t>九十岁</a:t>
            </a:r>
            <a:r>
              <a:rPr lang="zh-TW" altLang="en-US" dirty="0" smtClean="0">
                <a:solidFill>
                  <a:srgbClr val="FF0000"/>
                </a:solidFill>
              </a:rPr>
              <a:t>了</a:t>
            </a:r>
            <a:r>
              <a:rPr lang="zh-TW" altLang="en-US" dirty="0" smtClean="0"/>
              <a:t>，身体还是很健康。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电</a:t>
            </a:r>
            <a:r>
              <a:rPr lang="zh-TW" altLang="en-US" dirty="0" smtClean="0"/>
              <a:t>影</a:t>
            </a:r>
            <a:r>
              <a:rPr lang="zh-TW" altLang="en-US" dirty="0" smtClean="0">
                <a:solidFill>
                  <a:srgbClr val="FF0000"/>
                </a:solidFill>
              </a:rPr>
              <a:t>都快</a:t>
            </a:r>
            <a:r>
              <a:rPr lang="zh-TW" altLang="en-US" dirty="0" smtClean="0"/>
              <a:t>开始</a:t>
            </a:r>
            <a:r>
              <a:rPr lang="zh-TW" altLang="en-US" dirty="0" smtClean="0">
                <a:solidFill>
                  <a:srgbClr val="FF0000"/>
                </a:solidFill>
              </a:rPr>
              <a:t>了</a:t>
            </a:r>
            <a:r>
              <a:rPr lang="zh-TW" altLang="en-US" dirty="0" smtClean="0"/>
              <a:t>，你怎么还没有来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/>
              <a:t>老师</a:t>
            </a:r>
            <a:r>
              <a:rPr lang="zh-TW" altLang="en-US" dirty="0">
                <a:solidFill>
                  <a:srgbClr val="FF0000"/>
                </a:solidFill>
              </a:rPr>
              <a:t>都快</a:t>
            </a:r>
            <a:r>
              <a:rPr lang="zh-TW" altLang="en-US" dirty="0"/>
              <a:t>生气</a:t>
            </a:r>
            <a:r>
              <a:rPr lang="zh-TW" altLang="en-US" dirty="0">
                <a:solidFill>
                  <a:srgbClr val="FF0000"/>
                </a:solidFill>
              </a:rPr>
              <a:t>了</a:t>
            </a:r>
            <a:r>
              <a:rPr lang="zh-TW" altLang="en-US" dirty="0"/>
              <a:t>，学生怎么还在讲话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*老師都快開心了。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56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不是</a:t>
            </a:r>
            <a:r>
              <a:rPr lang="en-US" altLang="zh-TW" dirty="0" smtClean="0"/>
              <a:t>A</a:t>
            </a:r>
            <a:r>
              <a:rPr lang="zh-TW" altLang="en-US" dirty="0" smtClean="0"/>
              <a:t>，而是</a:t>
            </a:r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我对这两个地方印象特别深刻倒</a:t>
            </a:r>
            <a:r>
              <a:rPr lang="zh-TW" altLang="en-US" dirty="0" smtClean="0">
                <a:solidFill>
                  <a:srgbClr val="FF0000"/>
                </a:solidFill>
              </a:rPr>
              <a:t>不是</a:t>
            </a:r>
            <a:r>
              <a:rPr lang="zh-TW" altLang="en-US" dirty="0" smtClean="0"/>
              <a:t>因为建筑古老，</a:t>
            </a:r>
            <a:r>
              <a:rPr lang="zh-TW" altLang="en-US" dirty="0" smtClean="0">
                <a:solidFill>
                  <a:srgbClr val="FF0000"/>
                </a:solidFill>
              </a:rPr>
              <a:t>而是</a:t>
            </a:r>
            <a:r>
              <a:rPr lang="zh-TW" altLang="en-US" dirty="0" smtClean="0"/>
              <a:t>因为我不懂为什么中国人两千年来要把自己围在城墙里头。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考试很简单，你没有通过考试，</a:t>
            </a:r>
            <a:r>
              <a:rPr lang="zh-TW" altLang="en-US" dirty="0" smtClean="0">
                <a:solidFill>
                  <a:srgbClr val="FF0000"/>
                </a:solidFill>
              </a:rPr>
              <a:t>不是</a:t>
            </a:r>
            <a:r>
              <a:rPr lang="zh-TW" altLang="en-US" dirty="0" smtClean="0"/>
              <a:t>因为你很笨，</a:t>
            </a:r>
            <a:r>
              <a:rPr lang="zh-TW" altLang="en-US" dirty="0" smtClean="0">
                <a:solidFill>
                  <a:srgbClr val="FF0000"/>
                </a:solidFill>
              </a:rPr>
              <a:t>而是</a:t>
            </a:r>
            <a:r>
              <a:rPr lang="zh-TW" altLang="en-US" dirty="0" smtClean="0"/>
              <a:t>因为你没有读书。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你认错人了，</a:t>
            </a:r>
            <a:r>
              <a:rPr lang="en-US" altLang="zh-TW" dirty="0" smtClean="0"/>
              <a:t>Dr.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Dusan</a:t>
            </a:r>
            <a:r>
              <a:rPr lang="zh-TW" altLang="en-US" dirty="0" smtClean="0">
                <a:solidFill>
                  <a:srgbClr val="FF0000"/>
                </a:solidFill>
              </a:rPr>
              <a:t>不是</a:t>
            </a:r>
            <a:r>
              <a:rPr lang="zh-TW" altLang="en-US" dirty="0" smtClean="0"/>
              <a:t>我，</a:t>
            </a:r>
            <a:r>
              <a:rPr lang="zh-TW" altLang="en-US" dirty="0" smtClean="0">
                <a:solidFill>
                  <a:srgbClr val="FF0000"/>
                </a:solidFill>
              </a:rPr>
              <a:t>而是</a:t>
            </a:r>
            <a:r>
              <a:rPr lang="zh-TW" altLang="en-US" dirty="0" smtClean="0"/>
              <a:t>他。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865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只要</a:t>
            </a:r>
            <a:r>
              <a:rPr lang="en-US" altLang="zh-TW" dirty="0" smtClean="0"/>
              <a:t>…</a:t>
            </a:r>
            <a:r>
              <a:rPr lang="zh-TW" altLang="en-US" dirty="0" smtClean="0"/>
              <a:t>就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其实你</a:t>
            </a:r>
            <a:r>
              <a:rPr lang="zh-TW" altLang="en-US" dirty="0" smtClean="0">
                <a:solidFill>
                  <a:srgbClr val="FF0000"/>
                </a:solidFill>
              </a:rPr>
              <a:t>只要</a:t>
            </a:r>
            <a:r>
              <a:rPr lang="zh-TW" altLang="en-US" dirty="0" smtClean="0"/>
              <a:t>在摄氏三十六度的天气里过一天没有空调的生活，你</a:t>
            </a:r>
            <a:r>
              <a:rPr lang="zh-TW" altLang="en-US" dirty="0" smtClean="0">
                <a:solidFill>
                  <a:srgbClr val="FF0000"/>
                </a:solidFill>
              </a:rPr>
              <a:t>就</a:t>
            </a:r>
            <a:r>
              <a:rPr lang="zh-TW" altLang="en-US" dirty="0" smtClean="0"/>
              <a:t>不想体验中国人的生活了。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>
                <a:solidFill>
                  <a:srgbClr val="FF0000"/>
                </a:solidFill>
              </a:rPr>
              <a:t>只要</a:t>
            </a:r>
            <a:r>
              <a:rPr lang="zh-TW" altLang="en-US" dirty="0" smtClean="0"/>
              <a:t>你有读书，你</a:t>
            </a:r>
            <a:r>
              <a:rPr lang="zh-TW" altLang="en-US" dirty="0" smtClean="0">
                <a:solidFill>
                  <a:srgbClr val="FF0000"/>
                </a:solidFill>
              </a:rPr>
              <a:t>就</a:t>
            </a:r>
            <a:r>
              <a:rPr lang="zh-TW" altLang="en-US" dirty="0" smtClean="0"/>
              <a:t>能通过这一次的考试。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>
                <a:solidFill>
                  <a:srgbClr val="FF0000"/>
                </a:solidFill>
              </a:rPr>
              <a:t>只要</a:t>
            </a:r>
            <a:r>
              <a:rPr lang="zh-TW" altLang="en-US" dirty="0" smtClean="0"/>
              <a:t>那个地方是我参观过的，我</a:t>
            </a:r>
            <a:r>
              <a:rPr lang="zh-TW" altLang="en-US" dirty="0" smtClean="0">
                <a:solidFill>
                  <a:srgbClr val="FF0000"/>
                </a:solidFill>
              </a:rPr>
              <a:t>就</a:t>
            </a:r>
            <a:r>
              <a:rPr lang="zh-TW" altLang="en-US" dirty="0" smtClean="0"/>
              <a:t>会有印象。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smtClean="0"/>
              <a:t>他</a:t>
            </a:r>
            <a:r>
              <a:rPr lang="zh-TW" altLang="en-US" smtClean="0">
                <a:solidFill>
                  <a:srgbClr val="FF0000"/>
                </a:solidFill>
              </a:rPr>
              <a:t>只要</a:t>
            </a:r>
            <a:r>
              <a:rPr lang="zh-TW" altLang="en-US" smtClean="0"/>
              <a:t>答应了别人，</a:t>
            </a:r>
            <a:r>
              <a:rPr lang="zh-TW" altLang="en-US" smtClean="0">
                <a:solidFill>
                  <a:srgbClr val="FF0000"/>
                </a:solidFill>
              </a:rPr>
              <a:t>就</a:t>
            </a:r>
            <a:r>
              <a:rPr lang="zh-TW" altLang="en-US" smtClean="0"/>
              <a:t>一定会做到。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391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据</a:t>
            </a:r>
            <a:r>
              <a:rPr lang="zh-TW" altLang="en-US" dirty="0" smtClean="0"/>
              <a:t>我所知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</a:rPr>
              <a:t>据</a:t>
            </a:r>
            <a:r>
              <a:rPr lang="zh-CN" altLang="en-US" dirty="0"/>
              <a:t>我所知，从纽约没有直飞北京的飞</a:t>
            </a:r>
            <a:r>
              <a:rPr lang="zh-CN" altLang="en-US" dirty="0" smtClean="0"/>
              <a:t>机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CN" altLang="en-US" dirty="0">
                <a:solidFill>
                  <a:srgbClr val="FF0000"/>
                </a:solidFill>
              </a:rPr>
              <a:t>据</a:t>
            </a:r>
            <a:r>
              <a:rPr lang="zh-CN" altLang="en-US" dirty="0"/>
              <a:t>我所知，她非常不喜欢</a:t>
            </a:r>
            <a:r>
              <a:rPr lang="zh-CN" altLang="en-US" dirty="0" smtClean="0"/>
              <a:t>狗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endParaRPr lang="en-US" altLang="zh-TW" dirty="0"/>
          </a:p>
          <a:p>
            <a:r>
              <a:rPr lang="zh-CN" altLang="en-US" dirty="0"/>
              <a:t>他说老师在教室上课，但是</a:t>
            </a:r>
            <a:r>
              <a:rPr lang="zh-CN" altLang="en-US" dirty="0">
                <a:solidFill>
                  <a:srgbClr val="FF0000"/>
                </a:solidFill>
              </a:rPr>
              <a:t>据</a:t>
            </a:r>
            <a:r>
              <a:rPr lang="zh-CN" altLang="en-US" dirty="0"/>
              <a:t>我所知，老师已经出国</a:t>
            </a:r>
            <a:r>
              <a:rPr lang="zh-CN" altLang="en-US" dirty="0" smtClean="0"/>
              <a:t>了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486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谈</a:t>
            </a:r>
            <a:r>
              <a:rPr lang="zh-TW" altLang="en-US" dirty="0" smtClean="0"/>
              <a:t>生意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/>
              <a:t>父亲到上海去</a:t>
            </a:r>
            <a:r>
              <a:rPr lang="zh-CN" altLang="en-US" dirty="0">
                <a:solidFill>
                  <a:srgbClr val="FF0000"/>
                </a:solidFill>
              </a:rPr>
              <a:t>谈</a:t>
            </a:r>
            <a:r>
              <a:rPr lang="zh-CN" altLang="en-US" dirty="0" smtClean="0"/>
              <a:t>生意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>
                <a:solidFill>
                  <a:srgbClr val="FF0000"/>
                </a:solidFill>
              </a:rPr>
              <a:t>谈</a:t>
            </a:r>
            <a:r>
              <a:rPr lang="zh-TW" altLang="en-US" dirty="0"/>
              <a:t>恋爱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CN" altLang="en-US" dirty="0"/>
              <a:t>谈谈、谈一</a:t>
            </a:r>
            <a:r>
              <a:rPr lang="zh-CN" altLang="en-US" dirty="0" smtClean="0"/>
              <a:t>谈</a:t>
            </a:r>
            <a:endParaRPr lang="en-US" altLang="zh-CN" dirty="0" smtClean="0"/>
          </a:p>
          <a:p>
            <a:endParaRPr lang="en-US" altLang="zh-TW" dirty="0"/>
          </a:p>
          <a:p>
            <a:r>
              <a:rPr lang="zh-CN" altLang="en-US" dirty="0"/>
              <a:t>我们需要谈一谈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TW" altLang="en-US" dirty="0" smtClean="0"/>
              <a:t>做生意</a:t>
            </a:r>
            <a:endParaRPr lang="en-US" altLang="zh-TW" dirty="0" smtClean="0"/>
          </a:p>
          <a:p>
            <a:endParaRPr lang="en-US" altLang="zh-CN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4183112" cy="279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42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生意人</a:t>
            </a:r>
            <a:endParaRPr lang="en-US" altLang="zh-CN" dirty="0"/>
          </a:p>
          <a:p>
            <a:endParaRPr lang="en-US" altLang="zh-TW" dirty="0" smtClean="0"/>
          </a:p>
          <a:p>
            <a:r>
              <a:rPr lang="zh-CN" altLang="en-US" dirty="0"/>
              <a:t>每个</a:t>
            </a:r>
            <a:r>
              <a:rPr lang="zh-CN" altLang="en-US" dirty="0">
                <a:solidFill>
                  <a:srgbClr val="FF0000"/>
                </a:solidFill>
              </a:rPr>
              <a:t>生意人</a:t>
            </a:r>
            <a:r>
              <a:rPr lang="zh-CN" altLang="en-US" dirty="0"/>
              <a:t>都希望赚很多钱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TW" dirty="0"/>
          </a:p>
          <a:p>
            <a:r>
              <a:rPr lang="zh-TW" altLang="en-US" dirty="0"/>
              <a:t>「商人无祖国」</a:t>
            </a:r>
          </a:p>
        </p:txBody>
      </p:sp>
    </p:spTree>
    <p:extLst>
      <p:ext uri="{BB962C8B-B14F-4D97-AF65-F5344CB8AC3E}">
        <p14:creationId xmlns:p14="http://schemas.microsoft.com/office/powerpoint/2010/main" val="36491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古老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/>
              <a:t>在美国没见过这么</a:t>
            </a:r>
            <a:r>
              <a:rPr lang="zh-CN" altLang="en-US" dirty="0">
                <a:solidFill>
                  <a:srgbClr val="FF0000"/>
                </a:solidFill>
              </a:rPr>
              <a:t>古老</a:t>
            </a:r>
            <a:r>
              <a:rPr lang="zh-CN" altLang="en-US" dirty="0"/>
              <a:t>的建筑吧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endParaRPr lang="en-US" altLang="zh-TW" dirty="0"/>
          </a:p>
          <a:p>
            <a:r>
              <a:rPr lang="zh-CN" altLang="en-US" dirty="0"/>
              <a:t>你听过这个</a:t>
            </a:r>
            <a:r>
              <a:rPr lang="zh-CN" altLang="en-US" dirty="0">
                <a:solidFill>
                  <a:srgbClr val="FF0000"/>
                </a:solidFill>
              </a:rPr>
              <a:t>古老</a:t>
            </a:r>
            <a:r>
              <a:rPr lang="zh-CN" altLang="en-US" dirty="0" smtClean="0"/>
              <a:t>的</a:t>
            </a:r>
            <a:r>
              <a:rPr lang="zh-TW" altLang="en-US" dirty="0"/>
              <a:t>故事</a:t>
            </a:r>
            <a:r>
              <a:rPr lang="zh-CN" altLang="en-US" dirty="0" smtClean="0"/>
              <a:t>吗</a:t>
            </a:r>
            <a:r>
              <a:rPr lang="zh-CN" altLang="en-US" dirty="0"/>
              <a:t>？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CN" altLang="en-US" dirty="0"/>
              <a:t>*那个男人看起来很</a:t>
            </a:r>
            <a:r>
              <a:rPr lang="zh-CN" altLang="en-US" dirty="0" smtClean="0">
                <a:solidFill>
                  <a:srgbClr val="FF0000"/>
                </a:solidFill>
              </a:rPr>
              <a:t>古老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34877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老</a:t>
            </a:r>
            <a:r>
              <a:rPr lang="en-US" altLang="zh-TW" dirty="0"/>
              <a:t>VS</a:t>
            </a:r>
            <a:r>
              <a:rPr lang="zh-TW" altLang="en-US" dirty="0"/>
              <a:t>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古老                  老旧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喜歡古老的房子嗎？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380" y="3841891"/>
            <a:ext cx="4524164" cy="301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" y="4270670"/>
            <a:ext cx="4648380" cy="261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20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计划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/>
              <a:t>这次你到中国来</a:t>
            </a:r>
            <a:r>
              <a:rPr lang="zh-CN" altLang="en-US" dirty="0">
                <a:solidFill>
                  <a:srgbClr val="FF0000"/>
                </a:solidFill>
              </a:rPr>
              <a:t>计划</a:t>
            </a:r>
            <a:r>
              <a:rPr lang="zh-CN" altLang="en-US" dirty="0"/>
              <a:t>做些什么事啊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/>
              <a:t>这个礼拜六，你有什么</a:t>
            </a:r>
            <a:r>
              <a:rPr lang="zh-CN" altLang="en-US" dirty="0">
                <a:solidFill>
                  <a:srgbClr val="FF0000"/>
                </a:solidFill>
              </a:rPr>
              <a:t>计划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/>
              <a:t>计划</a:t>
            </a:r>
            <a:r>
              <a:rPr lang="en-US" altLang="zh-TW" dirty="0"/>
              <a:t>VS</a:t>
            </a:r>
            <a:r>
              <a:rPr lang="zh-TW" altLang="en-US" dirty="0"/>
              <a:t>计</a:t>
            </a:r>
            <a:r>
              <a:rPr lang="zh-TW" altLang="en-US" dirty="0" smtClean="0"/>
              <a:t>画</a:t>
            </a:r>
            <a:endParaRPr lang="en-US" altLang="zh-TW" dirty="0" smtClean="0"/>
          </a:p>
          <a:p>
            <a:r>
              <a:rPr lang="zh-TW" altLang="en-US" dirty="0" smtClean="0"/>
              <a:t>計劃     計畫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 smtClean="0"/>
              <a:t>前者動詞，後者名詞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AutoShape 2" descr="「計畫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「計畫」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27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80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体验</a:t>
            </a:r>
            <a:r>
              <a:rPr lang="en-US" altLang="zh-TW" dirty="0" smtClean="0"/>
              <a:t>VS</a:t>
            </a:r>
            <a:r>
              <a:rPr lang="zh-TW" altLang="en-US" dirty="0" smtClean="0"/>
              <a:t>经验</a:t>
            </a:r>
            <a:r>
              <a:rPr lang="en-US" altLang="zh-TW" dirty="0" smtClean="0"/>
              <a:t>VS</a:t>
            </a:r>
            <a:r>
              <a:rPr lang="zh-TW" altLang="en-US" dirty="0" smtClean="0"/>
              <a:t>经历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体验</a:t>
            </a:r>
            <a:r>
              <a:rPr lang="zh-TW" altLang="en-US" dirty="0" smtClean="0"/>
              <a:t>一下中国人的生活。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人</a:t>
            </a:r>
            <a:r>
              <a:rPr lang="en-US" altLang="zh-TW" dirty="0" smtClean="0"/>
              <a:t>(</a:t>
            </a:r>
            <a:r>
              <a:rPr lang="zh-TW" altLang="en-US" dirty="0" smtClean="0"/>
              <a:t>有趣</a:t>
            </a:r>
            <a:r>
              <a:rPr lang="en-US" altLang="zh-TW" dirty="0" smtClean="0"/>
              <a:t>)</a:t>
            </a:r>
            <a:r>
              <a:rPr lang="zh-TW" altLang="en-US" dirty="0" smtClean="0"/>
              <a:t>  </a:t>
            </a:r>
            <a:r>
              <a:rPr lang="en-US" altLang="zh-TW" dirty="0" smtClean="0"/>
              <a:t>VS</a:t>
            </a:r>
            <a:r>
              <a:rPr lang="zh-TW" altLang="en-US" dirty="0" smtClean="0"/>
              <a:t>  学习  </a:t>
            </a:r>
            <a:r>
              <a:rPr lang="en-US" altLang="zh-TW" dirty="0" smtClean="0"/>
              <a:t>VS</a:t>
            </a:r>
            <a:r>
              <a:rPr lang="zh-TW" altLang="en-US" dirty="0" smtClean="0"/>
              <a:t>  一件事</a:t>
            </a:r>
            <a:r>
              <a:rPr lang="en-US" altLang="zh-TW" dirty="0" smtClean="0"/>
              <a:t>(</a:t>
            </a:r>
            <a:r>
              <a:rPr lang="zh-TW" altLang="en-US" dirty="0" smtClean="0"/>
              <a:t>不好</a:t>
            </a:r>
            <a:r>
              <a:rPr lang="en-US" altLang="zh-TW" dirty="0" smtClean="0"/>
              <a:t>)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皇帝想</a:t>
            </a:r>
            <a:r>
              <a:rPr lang="zh-TW" altLang="en-US" dirty="0" smtClean="0">
                <a:solidFill>
                  <a:srgbClr val="FF0000"/>
                </a:solidFill>
              </a:rPr>
              <a:t>体验</a:t>
            </a:r>
            <a:r>
              <a:rPr lang="zh-TW" altLang="en-US" dirty="0" smtClean="0"/>
              <a:t>当穷人的生活。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他觉得这是一个很好的</a:t>
            </a:r>
            <a:r>
              <a:rPr lang="zh-TW" altLang="en-US" dirty="0" smtClean="0">
                <a:solidFill>
                  <a:srgbClr val="FF0000"/>
                </a:solidFill>
              </a:rPr>
              <a:t>经验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他觉得</a:t>
            </a:r>
            <a:r>
              <a:rPr lang="zh-TW" altLang="en-US" dirty="0" smtClean="0">
                <a:solidFill>
                  <a:srgbClr val="FF0000"/>
                </a:solidFill>
              </a:rPr>
              <a:t>经历</a:t>
            </a:r>
            <a:r>
              <a:rPr lang="zh-TW" altLang="en-US" dirty="0" smtClean="0"/>
              <a:t>了这件事，能让他成为一个更好的皇帝。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367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旅馆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/>
              <a:t>上次来中国跟着父母住在大</a:t>
            </a:r>
            <a:r>
              <a:rPr lang="zh-CN" altLang="en-US" dirty="0">
                <a:solidFill>
                  <a:srgbClr val="FF0000"/>
                </a:solidFill>
              </a:rPr>
              <a:t>旅馆</a:t>
            </a:r>
            <a:r>
              <a:rPr lang="zh-CN" altLang="en-US" dirty="0"/>
              <a:t>里。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酒楼 酒店 饭店 宾馆 旅馆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4984"/>
            <a:ext cx="3600400" cy="222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3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524</TotalTime>
  <Words>728</Words>
  <Application>Microsoft Office PowerPoint</Application>
  <PresentationFormat>如螢幕大小 (4:3)</PresentationFormat>
  <Paragraphs>121</Paragraphs>
  <Slides>16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壁窗</vt:lpstr>
      <vt:lpstr>Chinese VI</vt:lpstr>
      <vt:lpstr>据我所知</vt:lpstr>
      <vt:lpstr>谈生意</vt:lpstr>
      <vt:lpstr>PowerPoint 簡報</vt:lpstr>
      <vt:lpstr>古老</vt:lpstr>
      <vt:lpstr>老VS旧</vt:lpstr>
      <vt:lpstr>计划</vt:lpstr>
      <vt:lpstr>体验VS经验VS经历</vt:lpstr>
      <vt:lpstr>旅馆</vt:lpstr>
      <vt:lpstr>PowerPoint 簡報</vt:lpstr>
      <vt:lpstr>肤浅</vt:lpstr>
      <vt:lpstr>S.都…，就是…</vt:lpstr>
      <vt:lpstr>A比B还</vt:lpstr>
      <vt:lpstr>都快…了</vt:lpstr>
      <vt:lpstr>不是A，而是B</vt:lpstr>
      <vt:lpstr>只要…就…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Chinese VI</dc:title>
  <dc:creator>user</dc:creator>
  <cp:lastModifiedBy>user</cp:lastModifiedBy>
  <cp:revision>35</cp:revision>
  <dcterms:created xsi:type="dcterms:W3CDTF">2018-02-18T20:52:25Z</dcterms:created>
  <dcterms:modified xsi:type="dcterms:W3CDTF">2018-02-27T04:07:08Z</dcterms:modified>
</cp:coreProperties>
</file>