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65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88" d="100"/>
          <a:sy n="8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BCBA9-FF08-4B47-B856-B514A652540E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9A914-7FDC-4559-82E2-B1497720F79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4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255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9A914-7FDC-4559-82E2-B1497720F790}" type="slidenum">
              <a:rPr lang="zh-TW" altLang="en-US" smtClean="0"/>
              <a:t>22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0420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2018/2/28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VI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A</a:t>
            </a:r>
            <a:r>
              <a:rPr lang="zh-TW" altLang="en-US" dirty="0" smtClean="0"/>
              <a:t>比</a:t>
            </a:r>
            <a:r>
              <a:rPr lang="en-US" altLang="zh-TW" dirty="0" smtClean="0"/>
              <a:t>B…</a:t>
            </a:r>
            <a:r>
              <a:rPr lang="zh-TW" altLang="en-US" dirty="0" smtClean="0"/>
              <a:t>多了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地铁</a:t>
            </a:r>
            <a:r>
              <a:rPr lang="zh-TW" altLang="en-US" dirty="0" smtClean="0">
                <a:solidFill>
                  <a:srgbClr val="FF0000"/>
                </a:solidFill>
              </a:rPr>
              <a:t>比</a:t>
            </a:r>
            <a:r>
              <a:rPr lang="zh-TW" altLang="en-US" dirty="0" smtClean="0"/>
              <a:t>公共汽车快</a:t>
            </a:r>
            <a:r>
              <a:rPr lang="zh-TW" altLang="en-US" dirty="0" smtClean="0">
                <a:solidFill>
                  <a:srgbClr val="FF0000"/>
                </a:solidFill>
              </a:rPr>
              <a:t>多了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福有的中文说得</a:t>
            </a:r>
            <a:r>
              <a:rPr lang="zh-TW" altLang="en-US" dirty="0" smtClean="0">
                <a:solidFill>
                  <a:srgbClr val="FF0000"/>
                </a:solidFill>
              </a:rPr>
              <a:t>比</a:t>
            </a:r>
            <a:r>
              <a:rPr lang="zh-TW" altLang="en-US" dirty="0" smtClean="0"/>
              <a:t>我好</a:t>
            </a:r>
            <a:r>
              <a:rPr lang="zh-TW" altLang="en-US" dirty="0" smtClean="0">
                <a:solidFill>
                  <a:srgbClr val="FF0000"/>
                </a:solidFill>
              </a:rPr>
              <a:t>多了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我们吃学校的饭馆吧！它</a:t>
            </a:r>
            <a:r>
              <a:rPr lang="zh-TW" altLang="en-US" dirty="0" smtClean="0">
                <a:solidFill>
                  <a:srgbClr val="FF0000"/>
                </a:solidFill>
              </a:rPr>
              <a:t>比</a:t>
            </a:r>
            <a:r>
              <a:rPr lang="zh-TW" altLang="en-US" dirty="0" smtClean="0"/>
              <a:t>外面的饭馆便宜</a:t>
            </a:r>
            <a:r>
              <a:rPr lang="zh-TW" altLang="en-US" dirty="0" smtClean="0">
                <a:solidFill>
                  <a:srgbClr val="FF0000"/>
                </a:solidFill>
              </a:rPr>
              <a:t>多了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可是外面的饭馆</a:t>
            </a:r>
            <a:r>
              <a:rPr lang="zh-TW" altLang="en-US" dirty="0" smtClean="0">
                <a:solidFill>
                  <a:srgbClr val="FF0000"/>
                </a:solidFill>
              </a:rPr>
              <a:t>比</a:t>
            </a:r>
            <a:r>
              <a:rPr lang="zh-TW" altLang="en-US" dirty="0" smtClean="0"/>
              <a:t>学校的饭馆好吃</a:t>
            </a:r>
            <a:r>
              <a:rPr lang="zh-TW" altLang="en-US" dirty="0" smtClean="0">
                <a:solidFill>
                  <a:srgbClr val="FF0000"/>
                </a:solidFill>
              </a:rPr>
              <a:t>多了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 smtClean="0"/>
              <a:t>A</a:t>
            </a:r>
            <a:r>
              <a:rPr lang="zh-TW" altLang="en-US" dirty="0" smtClean="0"/>
              <a:t>和</a:t>
            </a:r>
            <a:r>
              <a:rPr lang="en-US" altLang="zh-TW" dirty="0" smtClean="0"/>
              <a:t>B</a:t>
            </a:r>
            <a:r>
              <a:rPr lang="zh-TW" altLang="en-US" dirty="0" smtClean="0"/>
              <a:t>，你喜欢哪一个？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3113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既然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为什么不</a:t>
            </a:r>
            <a:r>
              <a:rPr lang="en-US" altLang="zh-TW" dirty="0" smtClean="0"/>
              <a:t>/</a:t>
            </a:r>
            <a:r>
              <a:rPr lang="zh-TW" altLang="en-US" dirty="0" smtClean="0"/>
              <a:t>还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呢？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FF0000"/>
                </a:solidFill>
              </a:rPr>
              <a:t>既然</a:t>
            </a:r>
            <a:r>
              <a:rPr lang="zh-TW" altLang="en-US" dirty="0" smtClean="0"/>
              <a:t>不想浪费时间，</a:t>
            </a:r>
            <a:r>
              <a:rPr lang="zh-TW" altLang="en-US" dirty="0" smtClean="0">
                <a:solidFill>
                  <a:srgbClr val="FF0000"/>
                </a:solidFill>
              </a:rPr>
              <a:t>为什么不</a:t>
            </a:r>
            <a:r>
              <a:rPr lang="zh-TW" altLang="en-US" dirty="0" smtClean="0"/>
              <a:t>做出租车</a:t>
            </a:r>
            <a:r>
              <a:rPr lang="zh-TW" altLang="en-US" dirty="0" smtClean="0">
                <a:solidFill>
                  <a:srgbClr val="FF0000"/>
                </a:solidFill>
              </a:rPr>
              <a:t>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既然</a:t>
            </a:r>
            <a:r>
              <a:rPr lang="zh-TW" altLang="en-US" dirty="0" smtClean="0"/>
              <a:t>你想体验中国人的生活，</a:t>
            </a:r>
            <a:r>
              <a:rPr lang="zh-TW" altLang="en-US" dirty="0" smtClean="0">
                <a:solidFill>
                  <a:srgbClr val="FF0000"/>
                </a:solidFill>
              </a:rPr>
              <a:t>为什么还</a:t>
            </a:r>
            <a:r>
              <a:rPr lang="zh-TW" altLang="en-US" dirty="0" smtClean="0"/>
              <a:t>住在大旅馆里</a:t>
            </a:r>
            <a:r>
              <a:rPr lang="zh-TW" altLang="en-US" dirty="0" smtClean="0">
                <a:solidFill>
                  <a:srgbClr val="FF0000"/>
                </a:solidFill>
              </a:rPr>
              <a:t>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既然</a:t>
            </a:r>
            <a:r>
              <a:rPr lang="zh-TW" altLang="en-US" dirty="0" smtClean="0"/>
              <a:t>你到了中国，</a:t>
            </a:r>
            <a:r>
              <a:rPr lang="zh-TW" altLang="en-US" dirty="0" smtClean="0">
                <a:solidFill>
                  <a:srgbClr val="FF0000"/>
                </a:solidFill>
              </a:rPr>
              <a:t>为什么不</a:t>
            </a:r>
            <a:r>
              <a:rPr lang="zh-TW" altLang="en-US" dirty="0" smtClean="0"/>
              <a:t>吃吃看中国菜</a:t>
            </a:r>
            <a:r>
              <a:rPr lang="zh-TW" altLang="en-US" dirty="0" smtClean="0">
                <a:solidFill>
                  <a:srgbClr val="FF0000"/>
                </a:solidFill>
              </a:rPr>
              <a:t>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既然</a:t>
            </a:r>
            <a:r>
              <a:rPr lang="zh-TW" altLang="en-US" dirty="0" smtClean="0"/>
              <a:t>你想省钱，</a:t>
            </a:r>
            <a:r>
              <a:rPr lang="zh-TW" altLang="en-US" dirty="0" smtClean="0">
                <a:solidFill>
                  <a:srgbClr val="FF0000"/>
                </a:solidFill>
              </a:rPr>
              <a:t>为什么还</a:t>
            </a:r>
            <a:r>
              <a:rPr lang="zh-TW" altLang="en-US" dirty="0" smtClean="0"/>
              <a:t>坐出租车去学校</a:t>
            </a:r>
            <a:r>
              <a:rPr lang="zh-TW" altLang="en-US" dirty="0" smtClean="0">
                <a:solidFill>
                  <a:srgbClr val="FF0000"/>
                </a:solidFill>
              </a:rPr>
              <a:t>呢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3033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只好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我看妳</a:t>
            </a:r>
            <a:r>
              <a:rPr lang="zh-TW" altLang="en-US" dirty="0" smtClean="0">
                <a:solidFill>
                  <a:srgbClr val="FF0000"/>
                </a:solidFill>
              </a:rPr>
              <a:t>只好</a:t>
            </a:r>
            <a:r>
              <a:rPr lang="zh-TW" altLang="en-US" dirty="0" smtClean="0"/>
              <a:t>骑自行车了。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他</a:t>
            </a:r>
            <a:r>
              <a:rPr lang="zh-TW" altLang="en-US" dirty="0" smtClean="0"/>
              <a:t>生病了，</a:t>
            </a:r>
            <a:r>
              <a:rPr lang="zh-TW" altLang="en-US" dirty="0" smtClean="0">
                <a:solidFill>
                  <a:srgbClr val="FF0000"/>
                </a:solidFill>
              </a:rPr>
              <a:t>只好</a:t>
            </a:r>
            <a:r>
              <a:rPr lang="zh-TW" altLang="en-US" dirty="0" smtClean="0"/>
              <a:t>向老师请假。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我不懂捷克语，</a:t>
            </a:r>
            <a:r>
              <a:rPr lang="zh-TW" altLang="en-US" dirty="0" smtClean="0">
                <a:solidFill>
                  <a:srgbClr val="FF0000"/>
                </a:solidFill>
              </a:rPr>
              <a:t>只好</a:t>
            </a:r>
            <a:r>
              <a:rPr lang="zh-TW" altLang="en-US" dirty="0" smtClean="0"/>
              <a:t>请他翻译。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这件衣服不好看，我</a:t>
            </a:r>
            <a:r>
              <a:rPr lang="zh-TW" altLang="en-US" dirty="0" smtClean="0">
                <a:solidFill>
                  <a:srgbClr val="FF0000"/>
                </a:solidFill>
              </a:rPr>
              <a:t>只好</a:t>
            </a:r>
            <a:r>
              <a:rPr lang="zh-TW" altLang="en-US" dirty="0" smtClean="0"/>
              <a:t>买那一件。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7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只好</a:t>
            </a:r>
            <a:r>
              <a:rPr lang="en-US" altLang="zh-TW" dirty="0" smtClean="0"/>
              <a:t>VS</a:t>
            </a:r>
            <a:r>
              <a:rPr lang="zh-TW" altLang="en-US" dirty="0" smtClean="0"/>
              <a:t>只能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只好：没有别的好选择。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只能：规定或事实上，只可以这么做。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 smtClean="0"/>
              <a:t>考试</a:t>
            </a:r>
            <a:r>
              <a:rPr lang="zh-TW" altLang="en-US" dirty="0" smtClean="0">
                <a:solidFill>
                  <a:srgbClr val="FF0000"/>
                </a:solidFill>
              </a:rPr>
              <a:t>只能</a:t>
            </a:r>
            <a:r>
              <a:rPr lang="zh-TW" altLang="en-US" dirty="0" smtClean="0"/>
              <a:t>用蓝色的笔写考卷，其他颜色的都不行。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人行道</a:t>
            </a:r>
            <a:r>
              <a:rPr lang="zh-TW" altLang="en-US" dirty="0" smtClean="0">
                <a:solidFill>
                  <a:srgbClr val="FF0000"/>
                </a:solidFill>
              </a:rPr>
              <a:t>只能</a:t>
            </a:r>
            <a:r>
              <a:rPr lang="zh-TW" altLang="en-US" dirty="0" smtClean="0"/>
              <a:t>让人走，汽车不行。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他</a:t>
            </a:r>
            <a:r>
              <a:rPr lang="zh-TW" altLang="en-US" dirty="0">
                <a:solidFill>
                  <a:srgbClr val="FF0000"/>
                </a:solidFill>
              </a:rPr>
              <a:t>只</a:t>
            </a:r>
            <a:r>
              <a:rPr lang="zh-TW" altLang="en-US" dirty="0" smtClean="0">
                <a:solidFill>
                  <a:srgbClr val="FF0000"/>
                </a:solidFill>
              </a:rPr>
              <a:t>能</a:t>
            </a:r>
            <a:r>
              <a:rPr lang="zh-TW" altLang="en-US" dirty="0" smtClean="0"/>
              <a:t>用左手写字。</a:t>
            </a:r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8308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err="1"/>
              <a:t>a</a:t>
            </a:r>
            <a:r>
              <a:rPr lang="en-US" altLang="zh-TW" dirty="0" err="1" smtClean="0"/>
              <a:t>dj</a:t>
            </a:r>
            <a:r>
              <a:rPr lang="zh-TW" altLang="en-US" dirty="0" smtClean="0"/>
              <a:t>是</a:t>
            </a:r>
            <a:r>
              <a:rPr lang="en-US" altLang="zh-TW" dirty="0" err="1" smtClean="0"/>
              <a:t>adj</a:t>
            </a:r>
            <a:r>
              <a:rPr lang="zh-TW" altLang="en-US" dirty="0" smtClean="0"/>
              <a:t>，就是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自行车</a:t>
            </a:r>
            <a:r>
              <a:rPr lang="zh-TW" altLang="en-US" u="sng" dirty="0" smtClean="0"/>
              <a:t>好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u="sng" dirty="0" smtClean="0"/>
              <a:t>好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比较危险。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信用卡</a:t>
            </a:r>
            <a:r>
              <a:rPr lang="zh-TW" altLang="en-US" u="sng" dirty="0" smtClean="0"/>
              <a:t>方便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u="sng" dirty="0" smtClean="0"/>
              <a:t>方便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怕搞丢了。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学校的饭馆</a:t>
            </a:r>
            <a:r>
              <a:rPr lang="zh-TW" altLang="en-US" u="sng" dirty="0" smtClean="0"/>
              <a:t>便宜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u="sng" dirty="0" smtClean="0"/>
              <a:t>便宜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太难吃了。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我的女朋友</a:t>
            </a:r>
            <a:r>
              <a:rPr lang="zh-TW" altLang="en-US" u="sng" dirty="0" smtClean="0"/>
              <a:t>漂亮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u="sng" dirty="0" smtClean="0"/>
              <a:t>漂亮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就是</a:t>
            </a:r>
            <a:r>
              <a:rPr lang="zh-TW" altLang="en-US" dirty="0" smtClean="0"/>
              <a:t>买东西太浪费钱了。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254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万一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北京的交通规则我不熟，</a:t>
            </a:r>
            <a:r>
              <a:rPr lang="zh-TW" altLang="en-US" dirty="0" smtClean="0">
                <a:solidFill>
                  <a:srgbClr val="FF0000"/>
                </a:solidFill>
              </a:rPr>
              <a:t>万一</a:t>
            </a:r>
            <a:r>
              <a:rPr lang="zh-TW" altLang="en-US" dirty="0" smtClean="0"/>
              <a:t>出</a:t>
            </a:r>
            <a:r>
              <a:rPr lang="zh-TW" altLang="en-US" dirty="0" smtClean="0"/>
              <a:t>了事，可就糟了。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我不知道这间饭馆的菜怎么样，妳不要买太多，</a:t>
            </a:r>
            <a:r>
              <a:rPr lang="zh-TW" altLang="en-US" dirty="0" smtClean="0">
                <a:solidFill>
                  <a:srgbClr val="FF0000"/>
                </a:solidFill>
              </a:rPr>
              <a:t>万一</a:t>
            </a:r>
            <a:r>
              <a:rPr lang="zh-TW" altLang="en-US" dirty="0" smtClean="0"/>
              <a:t>它很难吃，也不怕吃不完。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我今天很累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万一</a:t>
            </a:r>
            <a:r>
              <a:rPr lang="zh-TW" altLang="en-US" dirty="0" smtClean="0"/>
              <a:t>我上课睡着了，一定要把我叫醒。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我带着一支雨伞，</a:t>
            </a:r>
            <a:r>
              <a:rPr lang="zh-TW" altLang="en-US" dirty="0" smtClean="0">
                <a:solidFill>
                  <a:srgbClr val="FF0000"/>
                </a:solidFill>
              </a:rPr>
              <a:t>万一</a:t>
            </a:r>
            <a:r>
              <a:rPr lang="zh-TW" altLang="en-US" dirty="0" smtClean="0"/>
              <a:t>突然下雨，可以拿出来用。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110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保证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北京骑车的人多得很，你跟着大家骑，靠边走，</a:t>
            </a:r>
            <a:r>
              <a:rPr lang="zh-TW" altLang="en-US" dirty="0" smtClean="0">
                <a:solidFill>
                  <a:srgbClr val="FF0000"/>
                </a:solidFill>
              </a:rPr>
              <a:t>保证</a:t>
            </a:r>
            <a:r>
              <a:rPr lang="zh-TW" altLang="en-US" dirty="0" smtClean="0"/>
              <a:t>安全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保证</a:t>
            </a:r>
            <a:r>
              <a:rPr lang="zh-TW" altLang="en-US" dirty="0" smtClean="0"/>
              <a:t>下星期一会交作业。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这件衣服很好看，你穿起来</a:t>
            </a:r>
            <a:r>
              <a:rPr lang="zh-TW" altLang="en-US" dirty="0" smtClean="0">
                <a:solidFill>
                  <a:srgbClr val="FF0000"/>
                </a:solidFill>
              </a:rPr>
              <a:t>保证</a:t>
            </a:r>
            <a:r>
              <a:rPr lang="zh-TW" altLang="en-US" dirty="0" smtClean="0"/>
              <a:t>很帅。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如果你认真读书，</a:t>
            </a:r>
            <a:r>
              <a:rPr lang="zh-TW" altLang="en-US" dirty="0" smtClean="0">
                <a:solidFill>
                  <a:srgbClr val="FF0000"/>
                </a:solidFill>
              </a:rPr>
              <a:t>保证</a:t>
            </a:r>
            <a:r>
              <a:rPr lang="zh-TW" altLang="en-US" dirty="0" smtClean="0"/>
              <a:t>可以通过考试。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1589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划得来</a:t>
            </a:r>
            <a:r>
              <a:rPr lang="en-US" altLang="zh-TW" dirty="0" smtClean="0"/>
              <a:t>/</a:t>
            </a:r>
            <a:r>
              <a:rPr lang="zh-TW" altLang="en-US" dirty="0" smtClean="0"/>
              <a:t>划不来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我在北京待两个月，买辆新车</a:t>
            </a:r>
            <a:r>
              <a:rPr lang="zh-TW" altLang="en-US" dirty="0" smtClean="0">
                <a:solidFill>
                  <a:srgbClr val="FF0000"/>
                </a:solidFill>
              </a:rPr>
              <a:t>划不来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一杯汽水要七十元，真</a:t>
            </a:r>
            <a:r>
              <a:rPr lang="en-US" altLang="zh-TW" dirty="0" smtClean="0"/>
              <a:t>_______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坐出租车不用排队，虽然比较贵，但我觉得</a:t>
            </a:r>
            <a:r>
              <a:rPr lang="en-US" altLang="zh-TW" dirty="0" smtClean="0"/>
              <a:t>________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坐电车一次要二十五元，但是电车卡三个月只要七百元，我觉得</a:t>
            </a:r>
            <a:r>
              <a:rPr lang="en-US" altLang="zh-TW" dirty="0" smtClean="0"/>
              <a:t>_______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你坐飞机到德国，却只和女朋友说几句话，真</a:t>
            </a:r>
            <a:r>
              <a:rPr lang="en-US" altLang="zh-TW" dirty="0" smtClean="0"/>
              <a:t>_______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7299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划算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在这里买自行车，老板送我一顶安全帽，我觉得很划算。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你花四个小时的时间吃一顿饭，你觉得划算吗？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为了省十块钱，你浪费两个小时，</a:t>
            </a:r>
            <a:r>
              <a:rPr lang="zh-TW" altLang="en-US" dirty="0" smtClean="0"/>
              <a:t>真不划算。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时间，钱  划算？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990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a</a:t>
            </a:r>
            <a:r>
              <a:rPr lang="zh-TW" altLang="en-US" dirty="0" smtClean="0"/>
              <a:t>的、</a:t>
            </a:r>
            <a:r>
              <a:rPr lang="en-US" altLang="zh-TW" dirty="0" smtClean="0"/>
              <a:t>b</a:t>
            </a:r>
            <a:r>
              <a:rPr lang="zh-TW" altLang="en-US" dirty="0" smtClean="0"/>
              <a:t>的、</a:t>
            </a:r>
            <a:r>
              <a:rPr lang="en-US" altLang="zh-TW" dirty="0" smtClean="0"/>
              <a:t>c</a:t>
            </a:r>
            <a:r>
              <a:rPr lang="zh-TW" altLang="en-US" dirty="0" smtClean="0"/>
              <a:t>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新的、旧的、便宜的，各种样式的都有。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宿舍旁边的饭馆有很多种国家的菜。捷克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、德国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、中国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、美国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。我都很喜欢吃。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我有很多不同颜色的衣服。红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、黄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、黑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，每一件都很好看。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中国菜有很多不同口味。辣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、酸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、臭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r>
              <a:rPr lang="zh-TW" altLang="en-US" dirty="0" smtClean="0"/>
              <a:t>，每一种我都想吃吃看。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9379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对中国的印象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807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</a:t>
            </a:r>
            <a:r>
              <a:rPr lang="en-US" altLang="zh-TW" dirty="0" smtClean="0"/>
              <a:t>a</a:t>
            </a:r>
            <a:r>
              <a:rPr lang="zh-TW" altLang="en-US" dirty="0" smtClean="0"/>
              <a:t>不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我想租辆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新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旧的中档车。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这碗饭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多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少，刚好。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宿舍离学校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远</a:t>
            </a:r>
            <a:r>
              <a:rPr lang="zh-TW" altLang="en-US" dirty="0" smtClean="0">
                <a:solidFill>
                  <a:srgbClr val="FF0000"/>
                </a:solidFill>
              </a:rPr>
              <a:t>不</a:t>
            </a:r>
            <a:r>
              <a:rPr lang="zh-TW" altLang="en-US" dirty="0" smtClean="0"/>
              <a:t>近，你觉得骑自行车比较方便还是坐电车？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他长得不高不矮，在班上没甚么特别的。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1386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又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又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还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每天在街上骑骑，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省钱，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省时间，</a:t>
            </a:r>
            <a:r>
              <a:rPr lang="zh-TW" altLang="en-US" dirty="0" smtClean="0">
                <a:solidFill>
                  <a:srgbClr val="FF0000"/>
                </a:solidFill>
              </a:rPr>
              <a:t>还</a:t>
            </a:r>
            <a:r>
              <a:rPr lang="zh-TW" altLang="en-US" dirty="0" smtClean="0"/>
              <a:t>可以锻炼身体。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这间超市东西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多，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很便宜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还</a:t>
            </a:r>
            <a:r>
              <a:rPr lang="zh-TW" altLang="en-US" dirty="0" smtClean="0"/>
              <a:t>离宿舍很近，我每个星期都会去一次。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坐电车速度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快，人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不多</a:t>
            </a:r>
            <a:r>
              <a:rPr lang="zh-TW" altLang="en-US" dirty="0" smtClean="0"/>
              <a:t>，</a:t>
            </a:r>
            <a:r>
              <a:rPr lang="zh-TW" altLang="en-US" dirty="0" smtClean="0">
                <a:solidFill>
                  <a:srgbClr val="FF0000"/>
                </a:solidFill>
              </a:rPr>
              <a:t>还</a:t>
            </a:r>
            <a:r>
              <a:rPr lang="zh-TW" altLang="en-US" dirty="0" smtClean="0"/>
              <a:t>不怕下雨，真划得来。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这本书价钱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便宜，故事</a:t>
            </a:r>
            <a:r>
              <a:rPr lang="zh-TW" altLang="en-US" dirty="0" smtClean="0">
                <a:solidFill>
                  <a:srgbClr val="FF0000"/>
                </a:solidFill>
              </a:rPr>
              <a:t>又</a:t>
            </a:r>
            <a:r>
              <a:rPr lang="zh-TW" altLang="en-US" dirty="0" smtClean="0"/>
              <a:t>有趣，现在</a:t>
            </a:r>
            <a:r>
              <a:rPr lang="zh-TW" altLang="en-US" dirty="0" smtClean="0">
                <a:solidFill>
                  <a:srgbClr val="FF0000"/>
                </a:solidFill>
              </a:rPr>
              <a:t>还</a:t>
            </a:r>
            <a:r>
              <a:rPr lang="zh-TW" altLang="en-US" dirty="0" smtClean="0"/>
              <a:t>打折，你真的不买一本吗？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105713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宿舍里甚么运动都没有，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来了</a:t>
            </a:r>
            <a:r>
              <a:rPr lang="zh-TW" altLang="en-US" u="sng" dirty="0" smtClean="0"/>
              <a:t>两个星期</a:t>
            </a:r>
            <a:r>
              <a:rPr lang="zh-TW" altLang="en-US" dirty="0" smtClean="0"/>
              <a:t>就胖了好几公斤。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这本书的故事非常有趣，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u="sng" dirty="0" smtClean="0"/>
              <a:t>两天</a:t>
            </a:r>
            <a:r>
              <a:rPr lang="zh-TW" altLang="en-US" dirty="0" smtClean="0"/>
              <a:t>我</a:t>
            </a:r>
            <a:r>
              <a:rPr lang="zh-TW" altLang="en-US" dirty="0" smtClean="0"/>
              <a:t>就看完了。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这一次考试老师出得很简单，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u="sng" dirty="0" smtClean="0"/>
              <a:t>二十分钟</a:t>
            </a:r>
            <a:r>
              <a:rPr lang="zh-TW" altLang="en-US" dirty="0" smtClean="0"/>
              <a:t>，全部学生都写完了。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比我早到</a:t>
            </a:r>
            <a:r>
              <a:rPr lang="zh-TW" altLang="en-US" u="sng" dirty="0" smtClean="0"/>
              <a:t>一天</a:t>
            </a:r>
            <a:r>
              <a:rPr lang="zh-TW" altLang="en-US" dirty="0" smtClean="0"/>
              <a:t>，就知道超市在哪里了。。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3252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才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他没有搭上飞机，</a:t>
            </a:r>
            <a:r>
              <a:rPr lang="zh-TW" altLang="en-US" u="sng" dirty="0" smtClean="0"/>
              <a:t>明天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能到中国。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他昨天</a:t>
            </a:r>
            <a:r>
              <a:rPr lang="en-US" altLang="zh-TW" u="sng" dirty="0" smtClean="0"/>
              <a:t>12</a:t>
            </a:r>
            <a:r>
              <a:rPr lang="zh-TW" altLang="en-US" u="sng" dirty="0" smtClean="0"/>
              <a:t>点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睡觉。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他的宿舍离学校很远，坐电车</a:t>
            </a:r>
            <a:r>
              <a:rPr lang="zh-TW" altLang="en-US" u="sng" dirty="0" smtClean="0"/>
              <a:t>三十分钟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到学校。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我晚上六点有中文课，没有时间吃饭，八点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吃晚餐。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5283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不论</a:t>
            </a:r>
            <a:r>
              <a:rPr lang="en-US" altLang="zh-TW" dirty="0" smtClean="0"/>
              <a:t>A,</a:t>
            </a:r>
            <a:r>
              <a:rPr lang="zh-TW" altLang="en-US" dirty="0" smtClean="0"/>
              <a:t>论</a:t>
            </a:r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我们这租车</a:t>
            </a:r>
            <a:r>
              <a:rPr lang="zh-TW" altLang="en-US" dirty="0" smtClean="0">
                <a:solidFill>
                  <a:srgbClr val="FF0000"/>
                </a:solidFill>
              </a:rPr>
              <a:t>不论</a:t>
            </a:r>
            <a:r>
              <a:rPr lang="zh-TW" altLang="en-US" dirty="0" smtClean="0"/>
              <a:t>月，</a:t>
            </a:r>
            <a:r>
              <a:rPr lang="zh-TW" altLang="en-US" dirty="0" smtClean="0">
                <a:solidFill>
                  <a:srgbClr val="FF0000"/>
                </a:solidFill>
              </a:rPr>
              <a:t>论</a:t>
            </a:r>
            <a:r>
              <a:rPr lang="zh-TW" altLang="en-US" dirty="0" smtClean="0"/>
              <a:t>天数。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这间饭馆可以吃很多东西，价钱</a:t>
            </a:r>
            <a:r>
              <a:rPr lang="zh-TW" altLang="en-US" dirty="0" smtClean="0">
                <a:solidFill>
                  <a:srgbClr val="FF0000"/>
                </a:solidFill>
              </a:rPr>
              <a:t>不论</a:t>
            </a:r>
            <a:r>
              <a:rPr lang="zh-TW" altLang="en-US" dirty="0" smtClean="0"/>
              <a:t>你拿多少，只</a:t>
            </a:r>
            <a:r>
              <a:rPr lang="zh-TW" altLang="en-US" dirty="0" smtClean="0">
                <a:solidFill>
                  <a:srgbClr val="FF0000"/>
                </a:solidFill>
              </a:rPr>
              <a:t>论</a:t>
            </a:r>
            <a:r>
              <a:rPr lang="zh-TW" altLang="en-US" dirty="0" smtClean="0"/>
              <a:t>人数，一个人三百元。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他很小气，租房子</a:t>
            </a:r>
            <a:r>
              <a:rPr lang="zh-TW" altLang="en-US" dirty="0" smtClean="0">
                <a:solidFill>
                  <a:srgbClr val="FF0000"/>
                </a:solidFill>
              </a:rPr>
              <a:t>不论</a:t>
            </a:r>
            <a:r>
              <a:rPr lang="zh-TW" altLang="en-US" dirty="0" smtClean="0"/>
              <a:t>月，</a:t>
            </a:r>
            <a:r>
              <a:rPr lang="zh-TW" altLang="en-US" dirty="0" smtClean="0">
                <a:solidFill>
                  <a:srgbClr val="FF0000"/>
                </a:solidFill>
              </a:rPr>
              <a:t>论</a:t>
            </a:r>
            <a:r>
              <a:rPr lang="zh-TW" altLang="en-US" dirty="0" smtClean="0"/>
              <a:t>天数，因为他觉得论月不公平。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在台湾买水果</a:t>
            </a:r>
            <a:r>
              <a:rPr lang="zh-TW" altLang="en-US" dirty="0" smtClean="0">
                <a:solidFill>
                  <a:srgbClr val="FF0000"/>
                </a:solidFill>
              </a:rPr>
              <a:t>不论</a:t>
            </a:r>
            <a:r>
              <a:rPr lang="zh-TW" altLang="en-US" dirty="0" smtClean="0"/>
              <a:t>数量，</a:t>
            </a:r>
            <a:r>
              <a:rPr lang="zh-TW" altLang="en-US" dirty="0" smtClean="0">
                <a:solidFill>
                  <a:srgbClr val="FF0000"/>
                </a:solidFill>
              </a:rPr>
              <a:t>论</a:t>
            </a:r>
            <a:r>
              <a:rPr lang="zh-TW" altLang="en-US" dirty="0" smtClean="0"/>
              <a:t>公斤。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那位老板正在找年轻人来他的公司上班，</a:t>
            </a:r>
            <a:r>
              <a:rPr lang="zh-TW" altLang="en-US" dirty="0" smtClean="0">
                <a:solidFill>
                  <a:srgbClr val="FF0000"/>
                </a:solidFill>
              </a:rPr>
              <a:t>不论</a:t>
            </a:r>
            <a:r>
              <a:rPr lang="zh-TW" altLang="en-US" dirty="0" smtClean="0"/>
              <a:t>工作经验，</a:t>
            </a:r>
            <a:r>
              <a:rPr lang="zh-TW" altLang="en-US" dirty="0" smtClean="0">
                <a:solidFill>
                  <a:srgbClr val="FF0000"/>
                </a:solidFill>
              </a:rPr>
              <a:t>论</a:t>
            </a:r>
            <a:r>
              <a:rPr lang="zh-TW" altLang="en-US" dirty="0" smtClean="0"/>
              <a:t>年纪。只要你很年轻就可以来工作。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49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TIME+V</a:t>
            </a:r>
            <a:r>
              <a:rPr lang="zh-TW" altLang="en-US" dirty="0" smtClean="0"/>
              <a:t>下来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两个月租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，不是和买辆车差不多了吗？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这个学期读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，学生的中文水平进步很多。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这一个星期住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，我已经知道附近的饭馆在哪里了。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半年玩</a:t>
            </a:r>
            <a:r>
              <a:rPr lang="zh-TW" altLang="en-US" dirty="0" smtClean="0">
                <a:solidFill>
                  <a:srgbClr val="FF0000"/>
                </a:solidFill>
              </a:rPr>
              <a:t>下来</a:t>
            </a:r>
            <a:r>
              <a:rPr lang="zh-TW" altLang="en-US" dirty="0" smtClean="0"/>
              <a:t>，他把钱都花光了。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754650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V</a:t>
            </a:r>
            <a:r>
              <a:rPr lang="zh-TW" altLang="en-US" dirty="0" smtClean="0"/>
              <a:t>什么</a:t>
            </a:r>
            <a:r>
              <a:rPr lang="en-US" altLang="zh-TW" dirty="0" smtClean="0"/>
              <a:t>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骑自行车戴</a:t>
            </a:r>
            <a:r>
              <a:rPr lang="zh-TW" altLang="en-US" dirty="0" smtClean="0">
                <a:solidFill>
                  <a:srgbClr val="FF0000"/>
                </a:solidFill>
              </a:rPr>
              <a:t>什么</a:t>
            </a:r>
            <a:r>
              <a:rPr lang="zh-TW" altLang="en-US" dirty="0" smtClean="0"/>
              <a:t>安全帽？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天气这么冷，吃</a:t>
            </a:r>
            <a:r>
              <a:rPr lang="zh-TW" altLang="en-US" dirty="0" smtClean="0">
                <a:solidFill>
                  <a:srgbClr val="FF0000"/>
                </a:solidFill>
              </a:rPr>
              <a:t>什</a:t>
            </a:r>
            <a:r>
              <a:rPr lang="zh-TW" altLang="en-US" dirty="0" smtClean="0"/>
              <a:t>么冰？吃了你的头会痛。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这里离学校那么近，走路到教室就好，坐</a:t>
            </a:r>
            <a:r>
              <a:rPr lang="zh-TW" altLang="en-US" dirty="0" smtClean="0">
                <a:solidFill>
                  <a:srgbClr val="FF0000"/>
                </a:solidFill>
              </a:rPr>
              <a:t>什么</a:t>
            </a:r>
            <a:r>
              <a:rPr lang="zh-TW" altLang="en-US" dirty="0" smtClean="0"/>
              <a:t>电车？很不划算。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u="sng" dirty="0" smtClean="0"/>
              <a:t>既然</a:t>
            </a:r>
            <a:r>
              <a:rPr lang="zh-TW" altLang="en-US" dirty="0" smtClean="0"/>
              <a:t>你想体验中国人的生活，</a:t>
            </a:r>
            <a:r>
              <a:rPr lang="zh-TW" altLang="en-US" u="sng" dirty="0" smtClean="0"/>
              <a:t>为什么不</a:t>
            </a:r>
            <a:r>
              <a:rPr lang="zh-TW" altLang="en-US" dirty="0" smtClean="0"/>
              <a:t>去认识中国人，住</a:t>
            </a:r>
            <a:r>
              <a:rPr lang="zh-TW" altLang="en-US" dirty="0" smtClean="0">
                <a:solidFill>
                  <a:srgbClr val="FF0000"/>
                </a:solidFill>
              </a:rPr>
              <a:t>什么</a:t>
            </a:r>
            <a:r>
              <a:rPr lang="zh-TW" altLang="en-US" dirty="0" smtClean="0"/>
              <a:t>大旅馆？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5828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谈一谈交通工具和你的生活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mtClean="0"/>
              <a:t>出租车，公共汽车，地铁，自行车。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0680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抢着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我排队，不想跟别人</a:t>
            </a:r>
            <a:r>
              <a:rPr lang="zh-TW" altLang="en-US" dirty="0" smtClean="0">
                <a:solidFill>
                  <a:srgbClr val="FF0000"/>
                </a:solidFill>
              </a:rPr>
              <a:t>抢着</a:t>
            </a:r>
            <a:r>
              <a:rPr lang="zh-TW" altLang="en-US" u="sng" dirty="0" smtClean="0"/>
              <a:t>上车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她很没有礼貌，总是</a:t>
            </a:r>
            <a:r>
              <a:rPr lang="zh-TW" altLang="en-US" dirty="0" smtClean="0">
                <a:solidFill>
                  <a:srgbClr val="FF0000"/>
                </a:solidFill>
              </a:rPr>
              <a:t>抢着</a:t>
            </a:r>
            <a:r>
              <a:rPr lang="zh-TW" altLang="en-US" u="sng" dirty="0" smtClean="0"/>
              <a:t>说话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下课时间到了，学生们</a:t>
            </a:r>
            <a:r>
              <a:rPr lang="zh-TW" altLang="en-US" dirty="0" smtClean="0">
                <a:solidFill>
                  <a:srgbClr val="FF0000"/>
                </a:solidFill>
              </a:rPr>
              <a:t>抢着</a:t>
            </a:r>
            <a:r>
              <a:rPr lang="zh-TW" altLang="en-US" u="sng" dirty="0" smtClean="0"/>
              <a:t>离开</a:t>
            </a:r>
            <a:r>
              <a:rPr lang="zh-TW" altLang="en-US" dirty="0" smtClean="0"/>
              <a:t>教室。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老师希望问问题的时候，学生</a:t>
            </a:r>
            <a:r>
              <a:rPr lang="zh-TW" altLang="en-US" dirty="0" smtClean="0">
                <a:solidFill>
                  <a:srgbClr val="FF0000"/>
                </a:solidFill>
              </a:rPr>
              <a:t>抢着</a:t>
            </a:r>
            <a:r>
              <a:rPr lang="zh-TW" altLang="en-US" u="sng" dirty="0" smtClean="0"/>
              <a:t>回答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4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争先恐后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公共汽车来了，大家</a:t>
            </a:r>
            <a:r>
              <a:rPr lang="zh-TW" altLang="en-US" dirty="0" smtClean="0">
                <a:solidFill>
                  <a:srgbClr val="FF0000"/>
                </a:solidFill>
              </a:rPr>
              <a:t>争先恐后</a:t>
            </a:r>
            <a:r>
              <a:rPr lang="zh-TW" altLang="en-US" dirty="0" smtClean="0"/>
              <a:t>地上车。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下课时间到了，学生们</a:t>
            </a:r>
            <a:r>
              <a:rPr lang="zh-TW" altLang="en-US" dirty="0" smtClean="0">
                <a:solidFill>
                  <a:srgbClr val="FF0000"/>
                </a:solidFill>
              </a:rPr>
              <a:t>争先恐后</a:t>
            </a:r>
            <a:r>
              <a:rPr lang="zh-TW" altLang="en-US" dirty="0" smtClean="0"/>
              <a:t>地离开教室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5626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自行车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台湾：脚踏车</a:t>
            </a:r>
            <a:endParaRPr lang="en-US" altLang="zh-TW" dirty="0" smtClean="0"/>
          </a:p>
          <a:p>
            <a:r>
              <a:rPr lang="zh-TW" altLang="en-US" dirty="0" smtClean="0"/>
              <a:t>马来西亚：脚车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铁马、单车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讨论：共享单车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2656"/>
            <a:ext cx="3456384" cy="267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799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从小就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从小就</a:t>
            </a:r>
            <a:r>
              <a:rPr lang="zh-TW" altLang="en-US" dirty="0" smtClean="0"/>
              <a:t>习惯排队。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从小就</a:t>
            </a:r>
            <a:r>
              <a:rPr lang="zh-TW" altLang="en-US" dirty="0" smtClean="0"/>
              <a:t>住在国外，所以不会说中文。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从小就</a:t>
            </a:r>
            <a:r>
              <a:rPr lang="zh-TW" altLang="en-US" dirty="0" smtClean="0"/>
              <a:t>很怕闪电，所以她不喜欢下雨天。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她</a:t>
            </a:r>
            <a:r>
              <a:rPr lang="zh-TW" altLang="en-US" dirty="0" smtClean="0">
                <a:solidFill>
                  <a:srgbClr val="FF0000"/>
                </a:solidFill>
              </a:rPr>
              <a:t>从小就</a:t>
            </a:r>
            <a:r>
              <a:rPr lang="zh-TW" altLang="en-US" dirty="0" smtClean="0"/>
              <a:t>很喜欢看书，所以她很聪明。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151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习惯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我从小就</a:t>
            </a:r>
            <a:r>
              <a:rPr lang="zh-TW" altLang="en-US" dirty="0" smtClean="0">
                <a:solidFill>
                  <a:srgbClr val="FF0000"/>
                </a:solidFill>
              </a:rPr>
              <a:t>习惯</a:t>
            </a:r>
            <a:r>
              <a:rPr lang="zh-TW" altLang="en-US" dirty="0" smtClean="0"/>
              <a:t>排队。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习惯</a:t>
            </a:r>
            <a:r>
              <a:rPr lang="zh-TW" altLang="en-US" dirty="0" smtClean="0"/>
              <a:t>早上喝一杯咖啡。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我不</a:t>
            </a:r>
            <a:r>
              <a:rPr lang="zh-TW" altLang="en-US" dirty="0" smtClean="0">
                <a:solidFill>
                  <a:srgbClr val="FF0000"/>
                </a:solidFill>
              </a:rPr>
              <a:t>习惯</a:t>
            </a:r>
            <a:r>
              <a:rPr lang="zh-TW" altLang="en-US" dirty="0" smtClean="0"/>
              <a:t>早上喝咖啡。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我早上没有喝咖啡的</a:t>
            </a:r>
            <a:r>
              <a:rPr lang="zh-TW" altLang="en-US" dirty="0" smtClean="0">
                <a:solidFill>
                  <a:srgbClr val="FF0000"/>
                </a:solidFill>
              </a:rPr>
              <a:t>习惯</a:t>
            </a:r>
            <a:r>
              <a:rPr lang="zh-TW" altLang="en-US" dirty="0" smtClean="0"/>
              <a:t>。</a:t>
            </a:r>
            <a:r>
              <a:rPr lang="en-US" altLang="zh-TW" dirty="0" smtClean="0"/>
              <a:t>(N)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595933"/>
            <a:ext cx="3312591" cy="221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019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要是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，也许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要是</a:t>
            </a:r>
            <a:r>
              <a:rPr lang="zh-TW" altLang="en-US" dirty="0" smtClean="0"/>
              <a:t>你怕挤，</a:t>
            </a:r>
            <a:r>
              <a:rPr lang="zh-TW" altLang="en-US" dirty="0" smtClean="0">
                <a:solidFill>
                  <a:srgbClr val="FF0000"/>
                </a:solidFill>
              </a:rPr>
              <a:t>也许</a:t>
            </a:r>
            <a:r>
              <a:rPr lang="zh-TW" altLang="en-US" dirty="0" smtClean="0"/>
              <a:t>坐地铁好些。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要是</a:t>
            </a:r>
            <a:r>
              <a:rPr lang="zh-TW" altLang="en-US" dirty="0" smtClean="0"/>
              <a:t>你觉得自己开车很累，</a:t>
            </a:r>
            <a:r>
              <a:rPr lang="zh-TW" altLang="en-US" dirty="0" smtClean="0">
                <a:solidFill>
                  <a:srgbClr val="FF0000"/>
                </a:solidFill>
              </a:rPr>
              <a:t>也许</a:t>
            </a:r>
            <a:r>
              <a:rPr lang="zh-TW" altLang="en-US" dirty="0" smtClean="0"/>
              <a:t>你可以坐公共汽车。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要是</a:t>
            </a:r>
            <a:r>
              <a:rPr lang="zh-TW" altLang="en-US" dirty="0" smtClean="0"/>
              <a:t>你怕迟到，</a:t>
            </a:r>
            <a:r>
              <a:rPr lang="zh-TW" altLang="en-US" dirty="0" smtClean="0">
                <a:solidFill>
                  <a:srgbClr val="FF0000"/>
                </a:solidFill>
              </a:rPr>
              <a:t>也许</a:t>
            </a:r>
            <a:r>
              <a:rPr lang="zh-TW" altLang="en-US" dirty="0" smtClean="0"/>
              <a:t>你可以早一点出门。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要是</a:t>
            </a:r>
            <a:r>
              <a:rPr lang="zh-TW" altLang="en-US" dirty="0" smtClean="0"/>
              <a:t>你不想煮饭，</a:t>
            </a:r>
            <a:r>
              <a:rPr lang="zh-TW" altLang="en-US" dirty="0" smtClean="0">
                <a:solidFill>
                  <a:srgbClr val="FF0000"/>
                </a:solidFill>
              </a:rPr>
              <a:t>也许</a:t>
            </a:r>
            <a:r>
              <a:rPr lang="zh-TW" altLang="en-US" dirty="0" smtClean="0"/>
              <a:t>我们可以叫外卖。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2511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离我远点儿！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我不喜欢你，离我远点儿！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老师现在很生气，离他远点儿！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他感冒了，离他远点儿！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6837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1125</TotalTime>
  <Words>1715</Words>
  <Application>Microsoft Office PowerPoint</Application>
  <PresentationFormat>如螢幕大小 (4:3)</PresentationFormat>
  <Paragraphs>207</Paragraphs>
  <Slides>27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壁窗</vt:lpstr>
      <vt:lpstr>Chinese VI</vt:lpstr>
      <vt:lpstr>对中国的印象</vt:lpstr>
      <vt:lpstr>抢着…</vt:lpstr>
      <vt:lpstr>争先恐后</vt:lpstr>
      <vt:lpstr>自行车</vt:lpstr>
      <vt:lpstr>从小就…</vt:lpstr>
      <vt:lpstr>习惯</vt:lpstr>
      <vt:lpstr>要是…，也许…</vt:lpstr>
      <vt:lpstr>离我远点儿！</vt:lpstr>
      <vt:lpstr>A比B…多了</vt:lpstr>
      <vt:lpstr>既然…为什么不/还…呢？</vt:lpstr>
      <vt:lpstr>只好</vt:lpstr>
      <vt:lpstr>只好VS只能</vt:lpstr>
      <vt:lpstr>adj是adj，就是…</vt:lpstr>
      <vt:lpstr>万一</vt:lpstr>
      <vt:lpstr>保证</vt:lpstr>
      <vt:lpstr>划得来/划不来</vt:lpstr>
      <vt:lpstr>划算</vt:lpstr>
      <vt:lpstr>a的、b的、c的</vt:lpstr>
      <vt:lpstr>不a不b</vt:lpstr>
      <vt:lpstr>又…又…还…</vt:lpstr>
      <vt:lpstr>才</vt:lpstr>
      <vt:lpstr>才2</vt:lpstr>
      <vt:lpstr>不论A,论B</vt:lpstr>
      <vt:lpstr>TIME+V下来</vt:lpstr>
      <vt:lpstr>V什么O</vt:lpstr>
      <vt:lpstr>谈一谈交通工具和你的生活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79</cp:revision>
  <dcterms:created xsi:type="dcterms:W3CDTF">2018-02-18T20:52:25Z</dcterms:created>
  <dcterms:modified xsi:type="dcterms:W3CDTF">2018-02-28T04:23:00Z</dcterms:modified>
</cp:coreProperties>
</file>