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80" r:id="rId10"/>
    <p:sldId id="276" r:id="rId11"/>
    <p:sldId id="277" r:id="rId12"/>
    <p:sldId id="279" r:id="rId13"/>
    <p:sldId id="27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88" d="100"/>
          <a:sy n="8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17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好在我有买保险，加上我有打工，要不然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466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…</a:t>
            </a:r>
            <a:r>
              <a:rPr lang="zh-TW" altLang="en-US" dirty="0" smtClean="0"/>
              <a:t>无所谓，最要紧的是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耽误功课</a:t>
            </a:r>
            <a:r>
              <a:rPr lang="zh-TW" altLang="en-US" dirty="0" smtClean="0">
                <a:solidFill>
                  <a:srgbClr val="FF0000"/>
                </a:solidFill>
              </a:rPr>
              <a:t>无所谓，最要紧的是</a:t>
            </a:r>
            <a:r>
              <a:rPr lang="zh-TW" altLang="en-US" dirty="0" smtClean="0"/>
              <a:t>身体。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我肚子很饿，想找一间饭馆吃饭。好不好吃</a:t>
            </a:r>
            <a:r>
              <a:rPr lang="zh-TW" altLang="en-US" dirty="0" smtClean="0">
                <a:solidFill>
                  <a:srgbClr val="FF0000"/>
                </a:solidFill>
              </a:rPr>
              <a:t>无所谓，最要紧的是</a:t>
            </a:r>
            <a:r>
              <a:rPr lang="zh-TW" altLang="en-US" dirty="0" smtClean="0"/>
              <a:t>一定要可以吃饱。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她找男朋友很肤浅，帅不帅</a:t>
            </a:r>
            <a:r>
              <a:rPr lang="zh-TW" altLang="en-US" dirty="0" smtClean="0">
                <a:solidFill>
                  <a:srgbClr val="FF0000"/>
                </a:solidFill>
              </a:rPr>
              <a:t>无所谓，最要紧的是</a:t>
            </a:r>
            <a:r>
              <a:rPr lang="zh-TW" altLang="en-US" dirty="0" smtClean="0"/>
              <a:t>有钱。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她想买一辆汽车，贵不贵</a:t>
            </a:r>
            <a:r>
              <a:rPr lang="zh-TW" altLang="en-US" dirty="0" smtClean="0">
                <a:solidFill>
                  <a:srgbClr val="FF0000"/>
                </a:solidFill>
              </a:rPr>
              <a:t>无所谓，最要紧的是</a:t>
            </a:r>
            <a:r>
              <a:rPr lang="zh-TW" altLang="en-US" dirty="0" smtClean="0"/>
              <a:t>安全。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不必</a:t>
            </a:r>
            <a:r>
              <a:rPr lang="zh-TW" altLang="en-US" dirty="0" smtClean="0"/>
              <a:t>为这件事飞到北京来。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这本书网络上买的到，你</a:t>
            </a:r>
            <a:r>
              <a:rPr lang="zh-TW" altLang="en-US" dirty="0" smtClean="0">
                <a:solidFill>
                  <a:srgbClr val="FF0000"/>
                </a:solidFill>
              </a:rPr>
              <a:t>不必</a:t>
            </a:r>
            <a:r>
              <a:rPr lang="zh-TW" altLang="en-US" dirty="0" smtClean="0"/>
              <a:t>去那么远的书店买。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星期五没有上课，学生</a:t>
            </a:r>
            <a:r>
              <a:rPr lang="zh-TW" altLang="en-US" dirty="0" smtClean="0">
                <a:solidFill>
                  <a:srgbClr val="FF0000"/>
                </a:solidFill>
              </a:rPr>
              <a:t>不必</a:t>
            </a:r>
            <a:r>
              <a:rPr lang="zh-TW" altLang="en-US" dirty="0" smtClean="0"/>
              <a:t>来学校。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大家考试都和你一样考不好，你</a:t>
            </a:r>
            <a:r>
              <a:rPr lang="zh-TW" altLang="en-US" dirty="0" smtClean="0">
                <a:solidFill>
                  <a:srgbClr val="FF0000"/>
                </a:solidFill>
              </a:rPr>
              <a:t>不必</a:t>
            </a:r>
            <a:r>
              <a:rPr lang="zh-TW" altLang="en-US" dirty="0" smtClean="0"/>
              <a:t>难过，是考卷太难。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红灯的时候，行人</a:t>
            </a:r>
            <a:r>
              <a:rPr lang="zh-TW" altLang="en-US" dirty="0" smtClean="0">
                <a:solidFill>
                  <a:srgbClr val="FF0000"/>
                </a:solidFill>
              </a:rPr>
              <a:t>不得</a:t>
            </a:r>
            <a:r>
              <a:rPr lang="zh-TW" altLang="en-US" dirty="0" smtClean="0"/>
              <a:t>过马路。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考试中学生</a:t>
            </a:r>
            <a:r>
              <a:rPr lang="zh-TW" altLang="en-US" dirty="0" smtClean="0">
                <a:solidFill>
                  <a:srgbClr val="FF0000"/>
                </a:solidFill>
              </a:rPr>
              <a:t>不得</a:t>
            </a:r>
            <a:r>
              <a:rPr lang="zh-TW" altLang="en-US" dirty="0" smtClean="0"/>
              <a:t>和其他人说话，或是看其他人的考卷。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这本书是学校的，学生</a:t>
            </a:r>
            <a:r>
              <a:rPr lang="zh-TW" altLang="en-US" dirty="0" smtClean="0">
                <a:solidFill>
                  <a:srgbClr val="FF0000"/>
                </a:solidFill>
              </a:rPr>
              <a:t>不得</a:t>
            </a:r>
            <a:r>
              <a:rPr lang="zh-TW" altLang="en-US" dirty="0" smtClean="0"/>
              <a:t>把它带回家。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在图书馆里面</a:t>
            </a:r>
            <a:r>
              <a:rPr lang="zh-TW" altLang="en-US" dirty="0" smtClean="0">
                <a:solidFill>
                  <a:srgbClr val="FF0000"/>
                </a:solidFill>
              </a:rPr>
              <a:t>不得</a:t>
            </a:r>
            <a:r>
              <a:rPr lang="zh-TW" altLang="en-US" dirty="0" smtClean="0"/>
              <a:t>大声说话。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24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千万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以后走路可</a:t>
            </a:r>
            <a:r>
              <a:rPr lang="zh-TW" altLang="en-US" dirty="0" smtClean="0">
                <a:solidFill>
                  <a:srgbClr val="FF0000"/>
                </a:solidFill>
              </a:rPr>
              <a:t>千万</a:t>
            </a:r>
            <a:r>
              <a:rPr lang="zh-TW" altLang="en-US" dirty="0" smtClean="0"/>
              <a:t>得</a:t>
            </a:r>
            <a:r>
              <a:rPr lang="zh-TW" altLang="en-US" dirty="0"/>
              <a:t>小心</a:t>
            </a:r>
            <a:r>
              <a:rPr lang="zh-TW" altLang="en-US" dirty="0" smtClean="0"/>
              <a:t>啊！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千万</a:t>
            </a:r>
            <a:r>
              <a:rPr lang="zh-TW" altLang="en-US" dirty="0" smtClean="0"/>
              <a:t>不要吃那间饭馆的菜，它非常贵，还不好吃。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在国外旅游的时候，</a:t>
            </a:r>
            <a:r>
              <a:rPr lang="zh-TW" altLang="en-US" dirty="0" smtClean="0">
                <a:solidFill>
                  <a:srgbClr val="FF0000"/>
                </a:solidFill>
              </a:rPr>
              <a:t>千万</a:t>
            </a:r>
            <a:r>
              <a:rPr lang="zh-TW" altLang="en-US" dirty="0" smtClean="0"/>
              <a:t>要注意自己的钱包。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新老师看起来非常可怕，你明天上课</a:t>
            </a:r>
            <a:r>
              <a:rPr lang="zh-TW" altLang="en-US" dirty="0" smtClean="0">
                <a:solidFill>
                  <a:srgbClr val="FF0000"/>
                </a:solidFill>
              </a:rPr>
              <a:t>千万</a:t>
            </a:r>
            <a:r>
              <a:rPr lang="zh-TW" altLang="en-US" dirty="0" smtClean="0"/>
              <a:t>别迟到了。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量词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 smtClean="0">
                <a:solidFill>
                  <a:srgbClr val="FF0000"/>
                </a:solidFill>
              </a:rPr>
              <a:t>场</a:t>
            </a:r>
            <a:r>
              <a:rPr lang="zh-TW" altLang="en-US" dirty="0" smtClean="0"/>
              <a:t>车祸。</a:t>
            </a:r>
            <a:endParaRPr lang="en-US" altLang="zh-TW" dirty="0" smtClean="0"/>
          </a:p>
          <a:p>
            <a:r>
              <a:rPr lang="zh-TW" altLang="en-US" dirty="0" smtClean="0"/>
              <a:t>一</a:t>
            </a:r>
            <a:r>
              <a:rPr lang="zh-TW" altLang="en-US" dirty="0" smtClean="0">
                <a:solidFill>
                  <a:srgbClr val="FF0000"/>
                </a:solidFill>
              </a:rPr>
              <a:t>间</a:t>
            </a:r>
            <a:r>
              <a:rPr lang="zh-TW" altLang="en-US" dirty="0" smtClean="0"/>
              <a:t>病房。</a:t>
            </a:r>
            <a:endParaRPr lang="en-US" altLang="zh-TW" dirty="0" smtClean="0"/>
          </a:p>
          <a:p>
            <a:r>
              <a:rPr lang="zh-TW" altLang="en-US" dirty="0"/>
              <a:t>一</a:t>
            </a:r>
            <a:r>
              <a:rPr lang="zh-TW" altLang="en-US" dirty="0">
                <a:solidFill>
                  <a:srgbClr val="FF0000"/>
                </a:solidFill>
              </a:rPr>
              <a:t>家</a:t>
            </a:r>
            <a:r>
              <a:rPr lang="zh-TW" altLang="en-US" dirty="0" smtClean="0"/>
              <a:t>公司。</a:t>
            </a:r>
            <a:endParaRPr lang="en-US" altLang="zh-TW" dirty="0" smtClean="0"/>
          </a:p>
          <a:p>
            <a:r>
              <a:rPr lang="zh-TW" altLang="en-US" dirty="0" smtClean="0"/>
              <a:t>一</a:t>
            </a:r>
            <a:r>
              <a:rPr lang="zh-TW" altLang="en-US" dirty="0" smtClean="0">
                <a:solidFill>
                  <a:srgbClr val="FF0000"/>
                </a:solidFill>
              </a:rPr>
              <a:t>辆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架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台</a:t>
            </a:r>
            <a:r>
              <a:rPr lang="zh-TW" altLang="en-US" dirty="0" smtClean="0"/>
              <a:t>轮椅。</a:t>
            </a:r>
            <a:endParaRPr lang="en-US" altLang="zh-TW" dirty="0" smtClean="0"/>
          </a:p>
          <a:p>
            <a:r>
              <a:rPr lang="zh-TW" altLang="en-US" dirty="0" smtClean="0"/>
              <a:t>一</a:t>
            </a:r>
            <a:r>
              <a:rPr lang="zh-TW" altLang="en-US" dirty="0" smtClean="0">
                <a:solidFill>
                  <a:srgbClr val="FF0000"/>
                </a:solidFill>
              </a:rPr>
              <a:t>条</a:t>
            </a:r>
            <a:r>
              <a:rPr lang="zh-TW" altLang="en-US" dirty="0" smtClean="0"/>
              <a:t>命。</a:t>
            </a:r>
            <a:endParaRPr lang="en-US" altLang="zh-TW" dirty="0" smtClean="0"/>
          </a:p>
          <a:p>
            <a:r>
              <a:rPr lang="zh-TW" altLang="en-US" dirty="0" smtClean="0"/>
              <a:t>一</a:t>
            </a:r>
            <a:r>
              <a:rPr lang="zh-TW" altLang="en-US" dirty="0" smtClean="0">
                <a:solidFill>
                  <a:srgbClr val="FF0000"/>
                </a:solidFill>
              </a:rPr>
              <a:t>笔</a:t>
            </a:r>
            <a:r>
              <a:rPr lang="zh-TW" altLang="en-US" dirty="0" smtClean="0"/>
              <a:t>费用。</a:t>
            </a:r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478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好在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，要不然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那辆车开得不是太快，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大概连命都没有了。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你会捷克文，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我们就不知道怎么看地图。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路上有一场车祸！</a:t>
            </a:r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我今天提早出门，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上课就要迟到了。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这个礼拜的作业很多，</a:t>
            </a:r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我上星期有先写一些，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我会做不完。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80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据</a:t>
            </a:r>
            <a:r>
              <a:rPr lang="en-US" altLang="zh-TW" dirty="0" smtClean="0"/>
              <a:t>sb.</a:t>
            </a:r>
            <a:r>
              <a:rPr lang="zh-TW" altLang="en-US" dirty="0" smtClean="0"/>
              <a:t>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据</a:t>
            </a:r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，没买保险，加上是我不对，医疗费得我自己出。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据</a:t>
            </a:r>
            <a:r>
              <a:rPr lang="zh-TW" altLang="en-US" dirty="0" smtClean="0"/>
              <a:t>陈老师</a:t>
            </a:r>
            <a:r>
              <a:rPr lang="zh-TW" altLang="en-US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，这一次的考试会很难，大家要早一点准备考试。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据</a:t>
            </a:r>
            <a:r>
              <a:rPr lang="zh-TW" altLang="en-US" dirty="0" smtClean="0"/>
              <a:t>我的朋友</a:t>
            </a:r>
            <a:r>
              <a:rPr lang="zh-TW" altLang="en-US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，在捷克买啤酒非常便宜，这是真的吗？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据说</a:t>
            </a:r>
            <a:r>
              <a:rPr lang="zh-TW" altLang="en-US" dirty="0" smtClean="0"/>
              <a:t>这间饭馆的菜非常好吃，我去很多次都没有位子。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633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汽车保险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29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…</a:t>
            </a:r>
            <a:r>
              <a:rPr lang="zh-TW" altLang="en-US" dirty="0" smtClean="0"/>
              <a:t>，加上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据他说，</a:t>
            </a:r>
            <a:r>
              <a:rPr lang="zh-TW" altLang="en-US" u="sng" dirty="0"/>
              <a:t>没买保险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加上</a:t>
            </a:r>
            <a:r>
              <a:rPr lang="zh-TW" altLang="en-US" u="sng" dirty="0"/>
              <a:t>是我不对</a:t>
            </a:r>
            <a:r>
              <a:rPr lang="zh-TW" altLang="en-US" dirty="0"/>
              <a:t>，医疗费得我自己出。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我最近</a:t>
            </a:r>
            <a:r>
              <a:rPr lang="zh-TW" altLang="en-US" u="sng" dirty="0" smtClean="0"/>
              <a:t>吃很多肉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u="sng" dirty="0" smtClean="0"/>
              <a:t>没有锻炼身体</a:t>
            </a:r>
            <a:r>
              <a:rPr lang="zh-TW" altLang="en-US" dirty="0" smtClean="0"/>
              <a:t>，所以我胖了。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我上星期</a:t>
            </a:r>
            <a:r>
              <a:rPr lang="zh-TW" altLang="en-US" u="sng" dirty="0" smtClean="0"/>
              <a:t>买了一辆车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u="sng" dirty="0" smtClean="0"/>
              <a:t>下星期要交学费</a:t>
            </a:r>
            <a:r>
              <a:rPr lang="zh-TW" altLang="en-US" dirty="0" smtClean="0"/>
              <a:t>，所以我没有钱去看电影。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这间饭馆的中国菜</a:t>
            </a:r>
            <a:r>
              <a:rPr lang="zh-TW" altLang="en-US" u="sng" dirty="0" smtClean="0"/>
              <a:t>很好吃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dirty="0" smtClean="0"/>
              <a:t>它</a:t>
            </a:r>
            <a:r>
              <a:rPr lang="zh-TW" altLang="en-US" u="sng" dirty="0" smtClean="0"/>
              <a:t>很便宜</a:t>
            </a:r>
            <a:r>
              <a:rPr lang="zh-TW" altLang="en-US" dirty="0" smtClean="0"/>
              <a:t>，我每个星期都会吃一次。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好在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，加上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</a:t>
            </a:r>
            <a:r>
              <a:rPr lang="zh-TW" altLang="en-US" dirty="0"/>
              <a:t>要不然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今天下了一场大雪，</a:t>
            </a:r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我今天提早出门，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dirty="0" smtClean="0"/>
              <a:t>你开车载我一趟，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我上课就要迟到了。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他上星期出了车祸，</a:t>
            </a:r>
            <a:r>
              <a:rPr lang="zh-TW" altLang="en-US" dirty="0" smtClean="0">
                <a:solidFill>
                  <a:srgbClr val="FF0000"/>
                </a:solidFill>
              </a:rPr>
              <a:t>好在</a:t>
            </a:r>
            <a:r>
              <a:rPr lang="zh-TW" altLang="en-US" dirty="0" smtClean="0"/>
              <a:t>他有买保险，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dirty="0" smtClean="0"/>
              <a:t>他有</a:t>
            </a:r>
            <a:r>
              <a:rPr lang="zh-TW" altLang="en-US" dirty="0"/>
              <a:t>打工，</a:t>
            </a:r>
            <a:r>
              <a:rPr lang="zh-TW" altLang="en-US" dirty="0" smtClean="0">
                <a:solidFill>
                  <a:srgbClr val="FF0000"/>
                </a:solidFill>
              </a:rPr>
              <a:t>要不然</a:t>
            </a:r>
            <a:r>
              <a:rPr lang="zh-TW" altLang="en-US" dirty="0" smtClean="0"/>
              <a:t>我连医疗费都拿不出来。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据</a:t>
            </a:r>
            <a:r>
              <a:rPr lang="en-US" altLang="zh-TW" dirty="0" smtClean="0"/>
              <a:t>sb.</a:t>
            </a:r>
            <a:r>
              <a:rPr lang="zh-TW" altLang="en-US" dirty="0" smtClean="0"/>
              <a:t>说</a:t>
            </a:r>
            <a:r>
              <a:rPr lang="en-US" altLang="zh-TW" dirty="0" smtClean="0"/>
              <a:t>…+</a:t>
            </a:r>
            <a:r>
              <a:rPr lang="zh-TW" altLang="en-US" dirty="0" smtClean="0"/>
              <a:t>加上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据</a:t>
            </a:r>
            <a:r>
              <a:rPr lang="zh-TW" altLang="en-US" dirty="0" smtClean="0"/>
              <a:t>我的朋友</a:t>
            </a:r>
            <a:r>
              <a:rPr lang="zh-TW" altLang="en-US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，台湾的绿茶很有名，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dirty="0" smtClean="0"/>
              <a:t>很便宜，每个游客到台湾都会买。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据说</a:t>
            </a:r>
            <a:r>
              <a:rPr lang="zh-TW" altLang="en-US" dirty="0" smtClean="0"/>
              <a:t>这里的天气很冷，</a:t>
            </a:r>
            <a:r>
              <a:rPr lang="zh-TW" altLang="en-US" dirty="0" smtClean="0">
                <a:solidFill>
                  <a:srgbClr val="FF0000"/>
                </a:solidFill>
              </a:rPr>
              <a:t>加上</a:t>
            </a:r>
            <a:r>
              <a:rPr lang="zh-TW" altLang="en-US" dirty="0" smtClean="0"/>
              <a:t>一直下雨，路上都没有行人。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7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汽车</a:t>
            </a:r>
            <a:r>
              <a:rPr lang="en-US" altLang="zh-TW" dirty="0"/>
              <a:t>VS</a:t>
            </a:r>
            <a:r>
              <a:rPr lang="zh-TW" altLang="en-US" dirty="0"/>
              <a:t>行人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1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1403</TotalTime>
  <Words>762</Words>
  <Application>Microsoft Office PowerPoint</Application>
  <PresentationFormat>如螢幕大小 (4:3)</PresentationFormat>
  <Paragraphs>82</Paragraphs>
  <Slides>13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Chinese VI</vt:lpstr>
      <vt:lpstr>量词</vt:lpstr>
      <vt:lpstr>好在…，要不然…</vt:lpstr>
      <vt:lpstr>据sb.说</vt:lpstr>
      <vt:lpstr>汽车保险</vt:lpstr>
      <vt:lpstr>…，加上…</vt:lpstr>
      <vt:lpstr>好在…，加上…，要不然…</vt:lpstr>
      <vt:lpstr>据sb.说…+加上…</vt:lpstr>
      <vt:lpstr>汽车VS行人</vt:lpstr>
      <vt:lpstr>…无所谓，最要紧的是…</vt:lpstr>
      <vt:lpstr>不必</vt:lpstr>
      <vt:lpstr>不得</vt:lpstr>
      <vt:lpstr>千万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103</cp:revision>
  <dcterms:created xsi:type="dcterms:W3CDTF">2018-02-18T20:52:25Z</dcterms:created>
  <dcterms:modified xsi:type="dcterms:W3CDTF">2018-03-11T19:17:32Z</dcterms:modified>
</cp:coreProperties>
</file>