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79" r:id="rId4"/>
    <p:sldId id="288" r:id="rId5"/>
    <p:sldId id="280" r:id="rId6"/>
    <p:sldId id="289" r:id="rId7"/>
    <p:sldId id="281" r:id="rId8"/>
    <p:sldId id="282" r:id="rId9"/>
    <p:sldId id="283" r:id="rId10"/>
    <p:sldId id="290" r:id="rId11"/>
    <p:sldId id="291" r:id="rId12"/>
    <p:sldId id="284" r:id="rId13"/>
    <p:sldId id="292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88" d="100"/>
          <a:sy n="88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Only positive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8841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含有“万一”、“突然”、“如果”等预设意味。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万一：我觉得不会，但如果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一旦：如果她发生了，会怎么样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要做甚么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万一：我觉得不会，但如果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一旦：如果她发生了，会怎么样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要做甚么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2982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“认为”只适用于对未来还未发生的事情进行的主观判断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以为”适用于对已经发生的事情的一种主观猜测，同样也适用于将来发生的事情的一种预见。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认为很短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973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2018/4/2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US" altLang="zh-TW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他的成绩很好，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他的身体不好。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她的男朋友看起来很帅，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很矮。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45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再</a:t>
            </a:r>
            <a:r>
              <a:rPr lang="en-US" altLang="zh-TW" dirty="0" err="1" smtClean="0"/>
              <a:t>adj</a:t>
            </a:r>
            <a:r>
              <a:rPr lang="zh-TW" altLang="en-US" dirty="0" smtClean="0"/>
              <a:t>不过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这些花</a:t>
            </a:r>
            <a:r>
              <a:rPr lang="zh-TW" altLang="en-US" dirty="0" smtClean="0">
                <a:solidFill>
                  <a:srgbClr val="FF0000"/>
                </a:solidFill>
              </a:rPr>
              <a:t>再</a:t>
            </a:r>
            <a:r>
              <a:rPr lang="zh-TW" altLang="en-US" u="sng" dirty="0" smtClean="0"/>
              <a:t>美丽</a:t>
            </a:r>
            <a:r>
              <a:rPr lang="zh-TW" altLang="en-US" dirty="0" smtClean="0">
                <a:solidFill>
                  <a:srgbClr val="FF0000"/>
                </a:solidFill>
              </a:rPr>
              <a:t>不过了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她的女朋友</a:t>
            </a:r>
            <a:r>
              <a:rPr lang="zh-TW" altLang="en-US" dirty="0" smtClean="0">
                <a:solidFill>
                  <a:srgbClr val="FF0000"/>
                </a:solidFill>
              </a:rPr>
              <a:t>再</a:t>
            </a:r>
            <a:r>
              <a:rPr lang="zh-TW" altLang="en-US" u="sng" dirty="0" smtClean="0"/>
              <a:t>漂亮</a:t>
            </a:r>
            <a:r>
              <a:rPr lang="zh-TW" altLang="en-US" dirty="0" smtClean="0">
                <a:solidFill>
                  <a:srgbClr val="FF0000"/>
                </a:solidFill>
              </a:rPr>
              <a:t>不过了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送这个礼物给她</a:t>
            </a:r>
            <a:r>
              <a:rPr lang="zh-TW" altLang="en-US" dirty="0" smtClean="0">
                <a:solidFill>
                  <a:srgbClr val="FF0000"/>
                </a:solidFill>
              </a:rPr>
              <a:t>再</a:t>
            </a:r>
            <a:r>
              <a:rPr lang="zh-TW" altLang="en-US" u="sng" dirty="0" smtClean="0"/>
              <a:t>好</a:t>
            </a:r>
            <a:r>
              <a:rPr lang="zh-TW" altLang="en-US" dirty="0" smtClean="0">
                <a:solidFill>
                  <a:srgbClr val="FF0000"/>
                </a:solidFill>
              </a:rPr>
              <a:t>不过了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老师教的中文</a:t>
            </a:r>
            <a:r>
              <a:rPr lang="zh-TW" altLang="en-US" dirty="0" smtClean="0">
                <a:solidFill>
                  <a:srgbClr val="FF0000"/>
                </a:solidFill>
              </a:rPr>
              <a:t>再</a:t>
            </a:r>
            <a:r>
              <a:rPr lang="zh-TW" altLang="en-US" u="sng" dirty="0" smtClean="0"/>
              <a:t>清楚</a:t>
            </a:r>
            <a:r>
              <a:rPr lang="zh-TW" altLang="en-US" dirty="0" smtClean="0">
                <a:solidFill>
                  <a:srgbClr val="FF0000"/>
                </a:solidFill>
              </a:rPr>
              <a:t>不过了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1395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…</a:t>
            </a:r>
            <a:r>
              <a:rPr lang="zh-TW" altLang="en-US" dirty="0" smtClean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失火却可能烧死几十个甚至几百个人。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发现小偷，请马上跟老师说。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北京的交通规则我不熟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出</a:t>
            </a:r>
            <a:r>
              <a:rPr lang="zh-TW" altLang="en-US" dirty="0"/>
              <a:t>了事，可就糟了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她很喜欢买旗袍，</a:t>
            </a:r>
            <a:r>
              <a:rPr lang="zh-TW" altLang="en-US" dirty="0" smtClean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看到有人在卖旗袍，她都会买。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一旦</a:t>
            </a:r>
            <a:r>
              <a:rPr lang="en-US" altLang="zh-TW" dirty="0" smtClean="0"/>
              <a:t>VS</a:t>
            </a:r>
            <a:r>
              <a:rPr lang="zh-TW" altLang="en-US" dirty="0" smtClean="0"/>
              <a:t>万一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妳不要点太多菜，</a:t>
            </a:r>
            <a:r>
              <a:rPr lang="zh-TW" altLang="en-US" dirty="0" smtClean="0">
                <a:solidFill>
                  <a:srgbClr val="FF0000"/>
                </a:solidFill>
              </a:rPr>
              <a:t>万</a:t>
            </a:r>
            <a:r>
              <a:rPr lang="zh-TW" altLang="en-US" dirty="0">
                <a:solidFill>
                  <a:srgbClr val="FF0000"/>
                </a:solidFill>
              </a:rPr>
              <a:t>一</a:t>
            </a:r>
            <a:r>
              <a:rPr lang="zh-TW" altLang="en-US" dirty="0"/>
              <a:t>它很难吃，也不怕吃不完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*妳不要点太多菜，</a:t>
            </a:r>
            <a:r>
              <a:rPr lang="zh-TW" altLang="en-US" dirty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它</a:t>
            </a:r>
            <a:r>
              <a:rPr lang="zh-TW" altLang="en-US" dirty="0"/>
              <a:t>很难吃，也不怕吃不完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看见有卖可乐的店，她一定会买一瓶来喝。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*万一</a:t>
            </a:r>
            <a:r>
              <a:rPr lang="zh-TW" altLang="en-US" dirty="0" smtClean="0"/>
              <a:t>看见有卖可乐的店，她一定会买一瓶来喝。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她去台湾玩却没有买保险，</a:t>
            </a:r>
            <a:r>
              <a:rPr lang="zh-TW" altLang="en-US" dirty="0" smtClean="0">
                <a:solidFill>
                  <a:srgbClr val="FF0000"/>
                </a:solidFill>
              </a:rPr>
              <a:t>一旦</a:t>
            </a:r>
            <a:r>
              <a:rPr lang="zh-TW" altLang="en-US" dirty="0" smtClean="0"/>
              <a:t>出了事，要花很多钱。</a:t>
            </a:r>
            <a:endParaRPr lang="en-US" altLang="zh-TW" dirty="0" smtClean="0"/>
          </a:p>
          <a:p>
            <a:r>
              <a:rPr lang="zh-TW" altLang="en-US" dirty="0" smtClean="0"/>
              <a:t>她去台湾玩却没有买保险，</a:t>
            </a:r>
            <a:r>
              <a:rPr lang="zh-TW" altLang="en-US" dirty="0" smtClean="0">
                <a:solidFill>
                  <a:srgbClr val="FF0000"/>
                </a:solidFill>
              </a:rPr>
              <a:t>万一</a:t>
            </a:r>
            <a:r>
              <a:rPr lang="zh-TW" altLang="en-US" dirty="0" smtClean="0"/>
              <a:t>出了事，要花很多钱。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35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甚至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和第五课一样。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着想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zhuó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xiǎng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zháo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xiǎng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我们锁大门主要还是从防盗这一点</a:t>
            </a:r>
            <a:r>
              <a:rPr lang="zh-TW" altLang="en-US" dirty="0" smtClean="0">
                <a:solidFill>
                  <a:srgbClr val="FF0000"/>
                </a:solidFill>
              </a:rPr>
              <a:t>着想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为了你的健康</a:t>
            </a:r>
            <a:r>
              <a:rPr lang="zh-TW" altLang="en-US" dirty="0" smtClean="0">
                <a:solidFill>
                  <a:srgbClr val="FF0000"/>
                </a:solidFill>
              </a:rPr>
              <a:t>着想</a:t>
            </a:r>
            <a:r>
              <a:rPr lang="zh-TW" altLang="en-US" dirty="0" smtClean="0"/>
              <a:t>，你应该要每天都吃早餐。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他是一位很好的男朋友，每次出门都为他的女朋友</a:t>
            </a:r>
            <a:r>
              <a:rPr lang="zh-TW" altLang="en-US" dirty="0" smtClean="0">
                <a:solidFill>
                  <a:srgbClr val="FF0000"/>
                </a:solidFill>
              </a:rPr>
              <a:t>着想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从环境保护</a:t>
            </a:r>
            <a:r>
              <a:rPr lang="zh-TW" altLang="en-US" dirty="0" smtClean="0">
                <a:solidFill>
                  <a:srgbClr val="FF0000"/>
                </a:solidFill>
              </a:rPr>
              <a:t>着想</a:t>
            </a:r>
            <a:r>
              <a:rPr lang="zh-TW" altLang="en-US" dirty="0" smtClean="0"/>
              <a:t>，我们不应该使用一次性产品。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mtClean="0"/>
              <a:t>火災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dirty="0" smtClean="0"/>
              <a:t>火災</a:t>
            </a:r>
            <a:r>
              <a:rPr lang="zh-TW" altLang="en-US" smtClean="0"/>
              <a:t>、火灾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19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为了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才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我们是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u="sng" dirty="0" smtClean="0"/>
              <a:t>学生的安全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u="sng" dirty="0" smtClean="0"/>
              <a:t>锁门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他是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u="sng" dirty="0" smtClean="0"/>
              <a:t>通过考试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u="sng" dirty="0" smtClean="0"/>
              <a:t>努力读书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老师是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dirty="0" smtClean="0"/>
              <a:t>帮助学生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认真上课的。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她</a:t>
            </a:r>
            <a:r>
              <a:rPr lang="zh-TW" altLang="en-US" u="sng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dirty="0" smtClean="0"/>
              <a:t>和她的男朋友在一起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去学校上课</a:t>
            </a:r>
            <a:r>
              <a:rPr lang="zh-TW" altLang="en-US" u="sng" dirty="0" smtClean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她不是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dirty="0" smtClean="0"/>
              <a:t>想学中文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去学校上课的。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他还没拿到打工的钱，</a:t>
            </a:r>
            <a:r>
              <a:rPr lang="zh-TW" altLang="en-US" dirty="0" smtClean="0">
                <a:solidFill>
                  <a:srgbClr val="FF0000"/>
                </a:solidFill>
              </a:rPr>
              <a:t>为了</a:t>
            </a:r>
            <a:r>
              <a:rPr lang="zh-TW" altLang="en-US" dirty="0" smtClean="0"/>
              <a:t>省钱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走路去学校。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你们总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只要外面的人进不来就安全了，</a:t>
            </a:r>
            <a:r>
              <a:rPr lang="zh-TW" altLang="en-US" u="sng" dirty="0" smtClean="0"/>
              <a:t>可是</a:t>
            </a:r>
            <a:r>
              <a:rPr lang="zh-TW" altLang="en-US" dirty="0" smtClean="0"/>
              <a:t>你们没想到里面的人出不去才更危险。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我</a:t>
            </a:r>
            <a:r>
              <a:rPr lang="zh-TW" altLang="en-US" dirty="0" smtClean="0"/>
              <a:t>的室友早上五点看到我在玩计算机，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我很早起床，</a:t>
            </a:r>
            <a:r>
              <a:rPr lang="zh-TW" altLang="en-US" u="sng" dirty="0" smtClean="0"/>
              <a:t>其实</a:t>
            </a:r>
            <a:r>
              <a:rPr lang="zh-TW" altLang="en-US" dirty="0" smtClean="0"/>
              <a:t>我没有睡觉。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这次考试很简单，她可以全部通过，</a:t>
            </a:r>
            <a:r>
              <a:rPr lang="zh-TW" altLang="en-US" u="sng" dirty="0" smtClean="0"/>
              <a:t>但</a:t>
            </a:r>
            <a:r>
              <a:rPr lang="zh-TW" altLang="en-US" dirty="0" smtClean="0"/>
              <a:t>实际上很难。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她的男朋友很爱她，</a:t>
            </a:r>
            <a:r>
              <a:rPr lang="zh-TW" altLang="en-US" u="sng" dirty="0" smtClean="0"/>
              <a:t>但是</a:t>
            </a:r>
            <a:r>
              <a:rPr lang="zh-TW" altLang="en-US" dirty="0" smtClean="0"/>
              <a:t>据我所知，她的男朋友有很多女朋友。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37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以为</a:t>
            </a:r>
            <a:r>
              <a:rPr lang="en-US" altLang="zh-TW" dirty="0" smtClean="0"/>
              <a:t>vs</a:t>
            </a:r>
            <a:r>
              <a:rPr lang="zh-TW" altLang="en-US" dirty="0" smtClean="0"/>
              <a:t>认为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我们可以成为朋友。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认为</a:t>
            </a:r>
            <a:r>
              <a:rPr lang="zh-TW" altLang="en-US" dirty="0" smtClean="0"/>
              <a:t>我们可以成为朋友。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*我</a:t>
            </a:r>
            <a:r>
              <a:rPr lang="zh-TW" altLang="en-US" dirty="0" smtClean="0">
                <a:solidFill>
                  <a:srgbClr val="FF0000"/>
                </a:solidFill>
              </a:rPr>
              <a:t>认为</a:t>
            </a:r>
            <a:r>
              <a:rPr lang="zh-TW" altLang="en-US" dirty="0" smtClean="0"/>
              <a:t>昨天下雨。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昨天下雨。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认为</a:t>
            </a:r>
            <a:r>
              <a:rPr lang="zh-TW" altLang="en-US" dirty="0" smtClean="0"/>
              <a:t>明天会下雨。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以为</a:t>
            </a:r>
            <a:r>
              <a:rPr lang="zh-TW" altLang="en-US" dirty="0" smtClean="0"/>
              <a:t>明天会下雨。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90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听说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我在这个单位工作二十几年了，从来没失过火，可是偷东西的事情却常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下学期会有两个从台湾来的新老师。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学校的宿舍有小偷，出门记得锁门。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听</a:t>
            </a:r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说</a:t>
            </a:r>
            <a:r>
              <a:rPr lang="zh-TW" altLang="en-US" dirty="0" smtClean="0"/>
              <a:t>，这一题的题目期末考会考。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宿舍有小偷是真的吗？我没有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听说</a:t>
            </a:r>
            <a:r>
              <a:rPr lang="en-US" altLang="zh-TW" dirty="0" smtClean="0"/>
              <a:t>VS</a:t>
            </a:r>
            <a:r>
              <a:rPr lang="zh-TW" altLang="en-US" dirty="0" smtClean="0"/>
              <a:t>据说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没、曾经、已经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u="sng" dirty="0" smtClean="0"/>
              <a:t>没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她去过美国。</a:t>
            </a:r>
            <a:endParaRPr lang="en-US" altLang="zh-TW" dirty="0" smtClean="0"/>
          </a:p>
          <a:p>
            <a:r>
              <a:rPr lang="zh-TW" altLang="en-US" dirty="0" smtClean="0"/>
              <a:t>*我</a:t>
            </a:r>
            <a:r>
              <a:rPr lang="zh-TW" altLang="en-US" u="sng" dirty="0" smtClean="0"/>
              <a:t>没</a:t>
            </a:r>
            <a:r>
              <a:rPr lang="zh-TW" altLang="en-US" dirty="0" smtClean="0">
                <a:solidFill>
                  <a:srgbClr val="FF0000"/>
                </a:solidFill>
              </a:rPr>
              <a:t>据说</a:t>
            </a:r>
            <a:r>
              <a:rPr lang="zh-TW" altLang="en-US" dirty="0" smtClean="0"/>
              <a:t>她去过美国。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你知道明天有考试吗？</a:t>
            </a:r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u="sng" dirty="0" smtClean="0"/>
              <a:t>已经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r>
              <a:rPr lang="zh-TW" altLang="en-US" dirty="0" smtClean="0"/>
              <a:t>*我</a:t>
            </a:r>
            <a:r>
              <a:rPr lang="zh-TW" altLang="en-US" u="sng" dirty="0" smtClean="0"/>
              <a:t>已经</a:t>
            </a:r>
            <a:r>
              <a:rPr lang="zh-TW" altLang="en-US" dirty="0" smtClean="0">
                <a:solidFill>
                  <a:srgbClr val="FF0000"/>
                </a:solidFill>
              </a:rPr>
              <a:t>据说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听说</a:t>
            </a:r>
            <a:r>
              <a:rPr lang="zh-TW" altLang="en-US" dirty="0" smtClean="0"/>
              <a:t>琦妮上星期生病了。</a:t>
            </a:r>
            <a:endParaRPr lang="en-US" altLang="zh-TW" dirty="0" smtClean="0"/>
          </a:p>
          <a:p>
            <a:r>
              <a:rPr lang="zh-TW" altLang="en-US" dirty="0" smtClean="0"/>
              <a:t>*</a:t>
            </a:r>
            <a:r>
              <a:rPr lang="zh-TW" altLang="en-US" u="sng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据说</a:t>
            </a:r>
            <a:r>
              <a:rPr lang="zh-TW" altLang="en-US" dirty="0" smtClean="0"/>
              <a:t>琦妮上星期生病了。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77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固然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但是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小偷</a:t>
            </a:r>
            <a:r>
              <a:rPr lang="zh-TW" altLang="en-US" dirty="0" smtClean="0">
                <a:solidFill>
                  <a:srgbClr val="FF0000"/>
                </a:solidFill>
              </a:rPr>
              <a:t>固然</a:t>
            </a:r>
            <a:r>
              <a:rPr lang="zh-TW" altLang="en-US" dirty="0" smtClean="0"/>
              <a:t>应该防范，</a:t>
            </a:r>
            <a:r>
              <a:rPr lang="zh-TW" altLang="en-US" dirty="0" smtClean="0">
                <a:solidFill>
                  <a:srgbClr val="FF0000"/>
                </a:solidFill>
              </a:rPr>
              <a:t>但是</a:t>
            </a:r>
            <a:r>
              <a:rPr lang="zh-TW" altLang="en-US" dirty="0" smtClean="0"/>
              <a:t>火灾造成的伤害比偷窃严重得多。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准备考试</a:t>
            </a:r>
            <a:r>
              <a:rPr lang="zh-TW" altLang="en-US" dirty="0" smtClean="0">
                <a:solidFill>
                  <a:srgbClr val="FF0000"/>
                </a:solidFill>
              </a:rPr>
              <a:t>固然</a:t>
            </a:r>
            <a:r>
              <a:rPr lang="zh-TW" altLang="en-US" dirty="0" smtClean="0"/>
              <a:t>很好，</a:t>
            </a:r>
            <a:r>
              <a:rPr lang="zh-TW" altLang="en-US" dirty="0" smtClean="0">
                <a:solidFill>
                  <a:srgbClr val="FF0000"/>
                </a:solidFill>
              </a:rPr>
              <a:t>但是</a:t>
            </a:r>
            <a:r>
              <a:rPr lang="zh-TW" altLang="en-US" dirty="0" smtClean="0"/>
              <a:t>你不能不吃晚餐。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打工不要迟到</a:t>
            </a:r>
            <a:r>
              <a:rPr lang="zh-TW" altLang="en-US" dirty="0" smtClean="0">
                <a:solidFill>
                  <a:srgbClr val="FF0000"/>
                </a:solidFill>
              </a:rPr>
              <a:t>固然</a:t>
            </a:r>
            <a:r>
              <a:rPr lang="zh-TW" altLang="en-US" dirty="0" smtClean="0"/>
              <a:t>重要，</a:t>
            </a:r>
            <a:r>
              <a:rPr lang="zh-TW" altLang="en-US" dirty="0" smtClean="0">
                <a:solidFill>
                  <a:srgbClr val="FF0000"/>
                </a:solidFill>
              </a:rPr>
              <a:t>但是</a:t>
            </a:r>
            <a:r>
              <a:rPr lang="zh-TW" altLang="en-US" dirty="0" smtClean="0"/>
              <a:t>也要注意安全。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你说的我</a:t>
            </a:r>
            <a:r>
              <a:rPr lang="zh-TW" altLang="en-US" dirty="0" smtClean="0">
                <a:solidFill>
                  <a:srgbClr val="FF0000"/>
                </a:solidFill>
              </a:rPr>
              <a:t>固然</a:t>
            </a:r>
            <a:r>
              <a:rPr lang="zh-TW" altLang="en-US" dirty="0" smtClean="0"/>
              <a:t>很喜欢，</a:t>
            </a:r>
            <a:r>
              <a:rPr lang="zh-TW" altLang="en-US" dirty="0" smtClean="0">
                <a:solidFill>
                  <a:srgbClr val="FF0000"/>
                </a:solidFill>
              </a:rPr>
              <a:t>但是</a:t>
            </a:r>
            <a:r>
              <a:rPr lang="zh-TW" altLang="en-US" dirty="0" smtClean="0"/>
              <a:t>他才是老板，他说可以我们才能做。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顶多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小偷</a:t>
            </a:r>
            <a:r>
              <a:rPr lang="zh-TW" altLang="en-US" dirty="0" smtClean="0">
                <a:solidFill>
                  <a:srgbClr val="FF0000"/>
                </a:solidFill>
              </a:rPr>
              <a:t>顶多</a:t>
            </a:r>
            <a:r>
              <a:rPr lang="zh-TW" altLang="en-US" dirty="0" smtClean="0"/>
              <a:t>不过偷个照相机或偷点现金，但是一旦失火却可能烧死几十个甚至几百个人。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这间饭馆很小，</a:t>
            </a:r>
            <a:r>
              <a:rPr lang="zh-TW" altLang="en-US" dirty="0" smtClean="0">
                <a:solidFill>
                  <a:srgbClr val="FF0000"/>
                </a:solidFill>
              </a:rPr>
              <a:t>顶多</a:t>
            </a:r>
            <a:r>
              <a:rPr lang="zh-TW" altLang="en-US" dirty="0" smtClean="0"/>
              <a:t>坐十个人就满了。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你能帮我一个忙吗？</a:t>
            </a:r>
            <a:r>
              <a:rPr lang="zh-TW" altLang="en-US" dirty="0" smtClean="0">
                <a:solidFill>
                  <a:srgbClr val="FF0000"/>
                </a:solidFill>
              </a:rPr>
              <a:t>顶多</a:t>
            </a:r>
            <a:r>
              <a:rPr lang="zh-TW" altLang="en-US" dirty="0" smtClean="0"/>
              <a:t>花你半个小时。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图书馆离车站很近，</a:t>
            </a:r>
            <a:r>
              <a:rPr lang="zh-TW" altLang="en-US" dirty="0" smtClean="0">
                <a:solidFill>
                  <a:srgbClr val="FF0000"/>
                </a:solidFill>
              </a:rPr>
              <a:t>顶多</a:t>
            </a:r>
            <a:r>
              <a:rPr lang="zh-TW" altLang="en-US" dirty="0" smtClean="0"/>
              <a:t>走十分钟就到了。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小偷顶多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偷个照相机或偷点现金。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出去玩三天，就花了三万克朗。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我才离开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三分钟，手机就不见了。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这间饭馆的啤酒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十块，可以多喝一杯。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不过</a:t>
            </a:r>
            <a:r>
              <a:rPr lang="zh-TW" altLang="en-US" dirty="0" smtClean="0"/>
              <a:t>是个孩子，你不要生气了。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1201</Words>
  <Application>Microsoft Office PowerPoint</Application>
  <PresentationFormat>如螢幕大小 (4:3)</PresentationFormat>
  <Paragraphs>154</Paragraphs>
  <Slides>16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Chinese VI</vt:lpstr>
      <vt:lpstr>为了…才…</vt:lpstr>
      <vt:lpstr>以为</vt:lpstr>
      <vt:lpstr>以为vs认为</vt:lpstr>
      <vt:lpstr>听说</vt:lpstr>
      <vt:lpstr>听说VS据说</vt:lpstr>
      <vt:lpstr>固然…但是…</vt:lpstr>
      <vt:lpstr>顶多</vt:lpstr>
      <vt:lpstr>不过</vt:lpstr>
      <vt:lpstr>不过</vt:lpstr>
      <vt:lpstr>再adj不过</vt:lpstr>
      <vt:lpstr>一旦</vt:lpstr>
      <vt:lpstr>一旦VS万一</vt:lpstr>
      <vt:lpstr>甚至</vt:lpstr>
      <vt:lpstr>着想zhuó xiǎng/zháo xiǎng</vt:lpstr>
      <vt:lpstr>火災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216</cp:revision>
  <dcterms:created xsi:type="dcterms:W3CDTF">2018-02-18T20:52:25Z</dcterms:created>
  <dcterms:modified xsi:type="dcterms:W3CDTF">2018-04-02T17:15:02Z</dcterms:modified>
</cp:coreProperties>
</file>