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7" r:id="rId3"/>
    <p:sldId id="268" r:id="rId4"/>
    <p:sldId id="276" r:id="rId5"/>
    <p:sldId id="269" r:id="rId6"/>
    <p:sldId id="270" r:id="rId7"/>
    <p:sldId id="271" r:id="rId8"/>
    <p:sldId id="272" r:id="rId9"/>
    <p:sldId id="273" r:id="rId10"/>
    <p:sldId id="277" r:id="rId11"/>
    <p:sldId id="274" r:id="rId12"/>
    <p:sldId id="275" r:id="rId13"/>
    <p:sldId id="26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88" d="100"/>
          <a:sy n="88" d="100"/>
        </p:scale>
        <p:origin x="-12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2755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不确定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239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3268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80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2018/5/6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12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说不定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路上有一场车祸，今天会不会迟到我</a:t>
            </a:r>
            <a:r>
              <a:rPr lang="zh-TW" altLang="en-US" dirty="0" smtClean="0">
                <a:solidFill>
                  <a:srgbClr val="FF0000"/>
                </a:solidFill>
              </a:rPr>
              <a:t>说不定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星期六晚上的派对，我会不会参加还</a:t>
            </a:r>
            <a:r>
              <a:rPr lang="zh-TW" altLang="en-US" dirty="0" smtClean="0">
                <a:solidFill>
                  <a:srgbClr val="FF0000"/>
                </a:solidFill>
              </a:rPr>
              <a:t>说不定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他会不会同意你的建议，我也</a:t>
            </a:r>
            <a:r>
              <a:rPr lang="zh-TW" altLang="en-US" dirty="0" smtClean="0">
                <a:solidFill>
                  <a:srgbClr val="FF0000"/>
                </a:solidFill>
              </a:rPr>
              <a:t>说不定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2684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这样下去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这样下去</a:t>
            </a:r>
            <a:r>
              <a:rPr lang="zh-TW" altLang="en-US" dirty="0" smtClean="0"/>
              <a:t>，社会道德就越来越糟了。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你的小考考得很不好，</a:t>
            </a:r>
            <a:r>
              <a:rPr lang="zh-TW" altLang="en-US" dirty="0" smtClean="0">
                <a:solidFill>
                  <a:srgbClr val="FF0000"/>
                </a:solidFill>
              </a:rPr>
              <a:t>这样下去</a:t>
            </a:r>
            <a:r>
              <a:rPr lang="zh-TW" altLang="en-US" dirty="0" smtClean="0"/>
              <a:t>，你可能没有办法考期末考试。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为了工作你每天只有睡四个小时。</a:t>
            </a:r>
            <a:r>
              <a:rPr lang="zh-TW" altLang="en-US" dirty="0" smtClean="0">
                <a:solidFill>
                  <a:srgbClr val="FF0000"/>
                </a:solidFill>
              </a:rPr>
              <a:t>这样下去</a:t>
            </a:r>
            <a:r>
              <a:rPr lang="zh-TW" altLang="en-US" dirty="0" smtClean="0"/>
              <a:t>你会生病。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因为女朋友的事你已经哭了三天了，你不能</a:t>
            </a:r>
            <a:r>
              <a:rPr lang="zh-TW" altLang="en-US" u="sng" dirty="0" smtClean="0"/>
              <a:t>一直</a:t>
            </a:r>
            <a:r>
              <a:rPr lang="zh-TW" altLang="en-US" dirty="0" smtClean="0">
                <a:solidFill>
                  <a:srgbClr val="FF0000"/>
                </a:solidFill>
              </a:rPr>
              <a:t>这样下去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2341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</a:t>
            </a:r>
            <a:r>
              <a:rPr lang="zh-TW" altLang="en-US" dirty="0" smtClean="0"/>
              <a:t>给</a:t>
            </a:r>
            <a:r>
              <a:rPr lang="en-US" altLang="zh-TW" dirty="0" smtClean="0"/>
              <a:t>B</a:t>
            </a:r>
            <a:r>
              <a:rPr lang="zh-TW" altLang="en-US" dirty="0" smtClean="0"/>
              <a:t>带来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方便避孕、防止性病传染就是改善生活，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大家</a:t>
            </a:r>
            <a:r>
              <a:rPr lang="zh-TW" altLang="en-US" dirty="0" smtClean="0">
                <a:solidFill>
                  <a:srgbClr val="FF0000"/>
                </a:solidFill>
              </a:rPr>
              <a:t>带来</a:t>
            </a:r>
            <a:r>
              <a:rPr lang="zh-TW" altLang="en-US" dirty="0" smtClean="0"/>
              <a:t>幸福。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手机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人们</a:t>
            </a:r>
            <a:r>
              <a:rPr lang="zh-TW" altLang="en-US" dirty="0" smtClean="0">
                <a:solidFill>
                  <a:srgbClr val="FF0000"/>
                </a:solidFill>
              </a:rPr>
              <a:t>带来</a:t>
            </a:r>
            <a:r>
              <a:rPr lang="zh-TW" altLang="en-US" dirty="0" smtClean="0"/>
              <a:t>了方便的生活。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父亲的鼓励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孩子</a:t>
            </a:r>
            <a:r>
              <a:rPr lang="zh-TW" altLang="en-US" dirty="0" smtClean="0">
                <a:solidFill>
                  <a:srgbClr val="FF0000"/>
                </a:solidFill>
              </a:rPr>
              <a:t>带来</a:t>
            </a:r>
            <a:r>
              <a:rPr lang="zh-TW" altLang="en-US" dirty="0" smtClean="0"/>
              <a:t>了勇气。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吸烟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他的工作</a:t>
            </a:r>
            <a:r>
              <a:rPr lang="zh-TW" altLang="en-US" dirty="0" smtClean="0">
                <a:solidFill>
                  <a:srgbClr val="FF0000"/>
                </a:solidFill>
              </a:rPr>
              <a:t>带来了</a:t>
            </a:r>
            <a:r>
              <a:rPr lang="zh-TW" altLang="en-US" dirty="0" smtClean="0"/>
              <a:t>很多特别的想法，但也</a:t>
            </a:r>
            <a:r>
              <a:rPr lang="zh-TW" altLang="en-US" dirty="0" smtClean="0">
                <a:solidFill>
                  <a:srgbClr val="FF0000"/>
                </a:solidFill>
              </a:rPr>
              <a:t>给</a:t>
            </a:r>
            <a:r>
              <a:rPr lang="zh-TW" altLang="en-US" dirty="0" smtClean="0"/>
              <a:t>他的身体</a:t>
            </a:r>
            <a:r>
              <a:rPr lang="zh-TW" altLang="en-US" dirty="0" smtClean="0">
                <a:solidFill>
                  <a:srgbClr val="FF0000"/>
                </a:solidFill>
              </a:rPr>
              <a:t>带来</a:t>
            </a:r>
            <a:r>
              <a:rPr lang="zh-TW" altLang="en-US" dirty="0" smtClean="0"/>
              <a:t>了一些问题。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57056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577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证明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这真是改革开放最好的</a:t>
            </a:r>
            <a:r>
              <a:rPr lang="zh-TW" altLang="en-US" dirty="0" smtClean="0">
                <a:solidFill>
                  <a:srgbClr val="FF0000"/>
                </a:solidFill>
              </a:rPr>
              <a:t>证明</a:t>
            </a:r>
            <a:r>
              <a:rPr lang="zh-TW" altLang="en-US" dirty="0" smtClean="0"/>
              <a:t>啊！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他拿出医生的</a:t>
            </a:r>
            <a:r>
              <a:rPr lang="zh-TW" altLang="en-US" dirty="0" smtClean="0">
                <a:solidFill>
                  <a:srgbClr val="FF0000"/>
                </a:solidFill>
              </a:rPr>
              <a:t>证明</a:t>
            </a:r>
            <a:r>
              <a:rPr lang="zh-TW" altLang="en-US" dirty="0" smtClean="0"/>
              <a:t>，向老师请假。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他的母亲</a:t>
            </a:r>
            <a:r>
              <a:rPr lang="zh-TW" altLang="en-US" dirty="0" smtClean="0">
                <a:solidFill>
                  <a:srgbClr val="FF0000"/>
                </a:solidFill>
              </a:rPr>
              <a:t>证明</a:t>
            </a:r>
            <a:r>
              <a:rPr lang="zh-TW" altLang="en-US" dirty="0" smtClean="0"/>
              <a:t>他没去学校上课是因为生病了。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他这次考试满分，就是他有读书最好的</a:t>
            </a:r>
            <a:r>
              <a:rPr lang="zh-TW" altLang="en-US" dirty="0" smtClean="0">
                <a:solidFill>
                  <a:srgbClr val="FF0000"/>
                </a:solidFill>
              </a:rPr>
              <a:t>证明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为了</a:t>
            </a:r>
            <a:r>
              <a:rPr lang="zh-TW" altLang="en-US" dirty="0" smtClean="0">
                <a:solidFill>
                  <a:srgbClr val="FF0000"/>
                </a:solidFill>
              </a:rPr>
              <a:t>证明</a:t>
            </a:r>
            <a:r>
              <a:rPr lang="zh-TW" altLang="en-US" dirty="0" smtClean="0"/>
              <a:t>他有回家读书，他这次考试考了满分。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411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该</a:t>
            </a:r>
            <a:r>
              <a:rPr lang="en-US" altLang="zh-TW" dirty="0" smtClean="0"/>
              <a:t>v.</a:t>
            </a:r>
            <a:r>
              <a:rPr lang="zh-TW" altLang="en-US" dirty="0" smtClean="0"/>
              <a:t>的不</a:t>
            </a:r>
            <a:r>
              <a:rPr lang="en-US" altLang="zh-TW" dirty="0" smtClean="0"/>
              <a:t>v.</a:t>
            </a:r>
            <a:r>
              <a:rPr lang="zh-TW" altLang="en-US" dirty="0" smtClean="0"/>
              <a:t>，不该</a:t>
            </a:r>
            <a:r>
              <a:rPr lang="en-US" altLang="zh-TW" dirty="0" smtClean="0"/>
              <a:t>v.</a:t>
            </a:r>
            <a:r>
              <a:rPr lang="zh-TW" altLang="en-US" dirty="0" smtClean="0"/>
              <a:t>倒</a:t>
            </a:r>
            <a:r>
              <a:rPr lang="en-US" altLang="zh-TW" dirty="0" smtClean="0"/>
              <a:t>.v.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该</a:t>
            </a:r>
            <a:r>
              <a:rPr lang="zh-TW" altLang="en-US" u="sng" dirty="0" smtClean="0">
                <a:solidFill>
                  <a:srgbClr val="FF0000"/>
                </a:solidFill>
              </a:rPr>
              <a:t>开放</a:t>
            </a:r>
            <a:r>
              <a:rPr lang="zh-TW" altLang="en-US" dirty="0" smtClean="0">
                <a:solidFill>
                  <a:srgbClr val="FF0000"/>
                </a:solidFill>
              </a:rPr>
              <a:t>的不</a:t>
            </a:r>
            <a:r>
              <a:rPr lang="zh-TW" altLang="en-US" u="sng" dirty="0" smtClean="0">
                <a:solidFill>
                  <a:srgbClr val="FF0000"/>
                </a:solidFill>
              </a:rPr>
              <a:t>开放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不该</a:t>
            </a:r>
            <a:r>
              <a:rPr lang="zh-TW" altLang="en-US" u="sng" dirty="0" smtClean="0">
                <a:solidFill>
                  <a:srgbClr val="FF0000"/>
                </a:solidFill>
              </a:rPr>
              <a:t>开放</a:t>
            </a:r>
            <a:r>
              <a:rPr lang="zh-TW" altLang="en-US" dirty="0" smtClean="0">
                <a:solidFill>
                  <a:srgbClr val="FF0000"/>
                </a:solidFill>
              </a:rPr>
              <a:t>的倒</a:t>
            </a:r>
            <a:r>
              <a:rPr lang="zh-TW" altLang="en-US" u="sng" dirty="0" smtClean="0">
                <a:solidFill>
                  <a:srgbClr val="FF0000"/>
                </a:solidFill>
              </a:rPr>
              <a:t>开放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他的儿子居然学别人吸烟，真是</a:t>
            </a:r>
            <a:r>
              <a:rPr lang="zh-TW" altLang="en-US" dirty="0" smtClean="0">
                <a:solidFill>
                  <a:srgbClr val="FF0000"/>
                </a:solidFill>
              </a:rPr>
              <a:t>该</a:t>
            </a:r>
            <a:r>
              <a:rPr lang="zh-TW" altLang="en-US" u="sng" dirty="0" smtClean="0">
                <a:solidFill>
                  <a:srgbClr val="FF0000"/>
                </a:solidFill>
              </a:rPr>
              <a:t>学</a:t>
            </a:r>
            <a:r>
              <a:rPr lang="zh-TW" altLang="en-US" dirty="0" smtClean="0">
                <a:solidFill>
                  <a:srgbClr val="FF0000"/>
                </a:solidFill>
              </a:rPr>
              <a:t>的不</a:t>
            </a:r>
            <a:r>
              <a:rPr lang="zh-TW" altLang="en-US" u="sng" dirty="0" smtClean="0">
                <a:solidFill>
                  <a:srgbClr val="FF0000"/>
                </a:solidFill>
              </a:rPr>
              <a:t>学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不该</a:t>
            </a:r>
            <a:r>
              <a:rPr lang="zh-TW" altLang="en-US" u="sng" dirty="0" smtClean="0">
                <a:solidFill>
                  <a:srgbClr val="FF0000"/>
                </a:solidFill>
              </a:rPr>
              <a:t>学</a:t>
            </a:r>
            <a:r>
              <a:rPr lang="zh-TW" altLang="en-US" dirty="0" smtClean="0">
                <a:solidFill>
                  <a:srgbClr val="FF0000"/>
                </a:solidFill>
              </a:rPr>
              <a:t>的倒</a:t>
            </a:r>
            <a:r>
              <a:rPr lang="zh-TW" altLang="en-US" u="sng" dirty="0" smtClean="0">
                <a:solidFill>
                  <a:srgbClr val="FF0000"/>
                </a:solidFill>
              </a:rPr>
              <a:t>学</a:t>
            </a:r>
            <a:r>
              <a:rPr lang="zh-TW" altLang="en-US" dirty="0" smtClean="0"/>
              <a:t>会了！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该睡觉</a:t>
            </a:r>
            <a:r>
              <a:rPr lang="zh-TW" altLang="en-US" dirty="0" smtClean="0"/>
              <a:t>的时候你</a:t>
            </a:r>
            <a:r>
              <a:rPr lang="zh-TW" altLang="en-US" dirty="0" smtClean="0">
                <a:solidFill>
                  <a:srgbClr val="FF0000"/>
                </a:solidFill>
              </a:rPr>
              <a:t>不睡觉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不该睡觉</a:t>
            </a:r>
            <a:r>
              <a:rPr lang="zh-TW" altLang="en-US" dirty="0" smtClean="0"/>
              <a:t>的时候你</a:t>
            </a:r>
            <a:r>
              <a:rPr lang="zh-TW" altLang="en-US" dirty="0" smtClean="0">
                <a:solidFill>
                  <a:srgbClr val="FF0000"/>
                </a:solidFill>
              </a:rPr>
              <a:t>倒</a:t>
            </a:r>
            <a:r>
              <a:rPr lang="zh-TW" altLang="en-US" dirty="0" smtClean="0"/>
              <a:t>一直</a:t>
            </a:r>
            <a:r>
              <a:rPr lang="zh-TW" altLang="en-US" dirty="0" smtClean="0">
                <a:solidFill>
                  <a:srgbClr val="FF0000"/>
                </a:solidFill>
              </a:rPr>
              <a:t>睡觉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你每次说话，</a:t>
            </a:r>
            <a:r>
              <a:rPr lang="zh-TW" altLang="en-US" dirty="0" smtClean="0">
                <a:solidFill>
                  <a:srgbClr val="FF0000"/>
                </a:solidFill>
              </a:rPr>
              <a:t>该</a:t>
            </a:r>
            <a:r>
              <a:rPr lang="zh-TW" altLang="en-US" u="sng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>
                <a:solidFill>
                  <a:srgbClr val="FF0000"/>
                </a:solidFill>
              </a:rPr>
              <a:t>的不</a:t>
            </a:r>
            <a:r>
              <a:rPr lang="zh-TW" altLang="en-US" u="sng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不该</a:t>
            </a:r>
            <a:r>
              <a:rPr lang="zh-TW" altLang="en-US" u="sng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>
                <a:solidFill>
                  <a:srgbClr val="FF0000"/>
                </a:solidFill>
              </a:rPr>
              <a:t>的倒</a:t>
            </a:r>
            <a:r>
              <a:rPr lang="zh-TW" altLang="en-US" u="sng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/>
              <a:t>很多。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552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说话要注意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「该来的还没来」</a:t>
            </a:r>
            <a:endParaRPr lang="en-US" altLang="zh-TW" dirty="0" smtClean="0"/>
          </a:p>
          <a:p>
            <a:r>
              <a:rPr lang="zh-TW" altLang="en-US" dirty="0" smtClean="0"/>
              <a:t>「不该走</a:t>
            </a:r>
            <a:r>
              <a:rPr lang="zh-TW" altLang="en-US" dirty="0"/>
              <a:t>的倒走</a:t>
            </a:r>
            <a:r>
              <a:rPr lang="zh-TW" altLang="en-US" dirty="0" smtClean="0"/>
              <a:t>了</a:t>
            </a:r>
            <a:r>
              <a:rPr lang="zh-TW" altLang="en-US" dirty="0"/>
              <a:t>」</a:t>
            </a:r>
            <a:endParaRPr lang="en-US" altLang="zh-TW" dirty="0" smtClean="0"/>
          </a:p>
          <a:p>
            <a:r>
              <a:rPr lang="zh-TW" altLang="en-US" dirty="0"/>
              <a:t>「</a:t>
            </a:r>
            <a:r>
              <a:rPr lang="zh-TW" altLang="en-US" dirty="0" smtClean="0"/>
              <a:t>我</a:t>
            </a:r>
            <a:r>
              <a:rPr lang="zh-TW" altLang="en-US" dirty="0"/>
              <a:t>不是</a:t>
            </a:r>
            <a:r>
              <a:rPr lang="zh-TW" altLang="en-US" dirty="0" smtClean="0"/>
              <a:t>叫他们走」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277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早就</a:t>
            </a:r>
            <a:r>
              <a:rPr lang="en-US" altLang="zh-TW" dirty="0" smtClean="0"/>
              <a:t>v.</a:t>
            </a:r>
            <a:r>
              <a:rPr lang="zh-TW" altLang="en-US" dirty="0" smtClean="0"/>
              <a:t>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在先进国家</a:t>
            </a:r>
            <a:r>
              <a:rPr lang="zh-TW" altLang="en-US" dirty="0" smtClean="0">
                <a:solidFill>
                  <a:srgbClr val="FF0000"/>
                </a:solidFill>
              </a:rPr>
              <a:t>早就</a:t>
            </a:r>
            <a:r>
              <a:rPr lang="zh-TW" altLang="en-US" dirty="0" smtClean="0"/>
              <a:t>这么</a:t>
            </a:r>
            <a:r>
              <a:rPr lang="zh-TW" altLang="en-US" u="sng" dirty="0" smtClean="0">
                <a:solidFill>
                  <a:srgbClr val="FF0000"/>
                </a:solidFill>
              </a:rPr>
              <a:t>做</a:t>
            </a:r>
            <a:r>
              <a:rPr lang="zh-TW" altLang="en-US" dirty="0" smtClean="0">
                <a:solidFill>
                  <a:srgbClr val="FF0000"/>
                </a:solidFill>
              </a:rPr>
              <a:t>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已经八点半了，他</a:t>
            </a:r>
            <a:r>
              <a:rPr lang="zh-TW" altLang="en-US" dirty="0" smtClean="0">
                <a:solidFill>
                  <a:srgbClr val="FF0000"/>
                </a:solidFill>
              </a:rPr>
              <a:t>早就</a:t>
            </a:r>
            <a:r>
              <a:rPr lang="zh-TW" altLang="en-US" u="sng" dirty="0" smtClean="0">
                <a:solidFill>
                  <a:srgbClr val="FF0000"/>
                </a:solidFill>
              </a:rPr>
              <a:t>出门</a:t>
            </a:r>
            <a:r>
              <a:rPr lang="zh-TW" altLang="en-US" dirty="0" smtClean="0">
                <a:solidFill>
                  <a:srgbClr val="FF0000"/>
                </a:solidFill>
              </a:rPr>
              <a:t>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不好意思，我们</a:t>
            </a:r>
            <a:r>
              <a:rPr lang="zh-TW" altLang="en-US" dirty="0" smtClean="0">
                <a:solidFill>
                  <a:srgbClr val="FF0000"/>
                </a:solidFill>
              </a:rPr>
              <a:t>早就</a:t>
            </a:r>
            <a:r>
              <a:rPr lang="zh-TW" altLang="en-US" u="sng" dirty="0" smtClean="0">
                <a:solidFill>
                  <a:srgbClr val="FF0000"/>
                </a:solidFill>
              </a:rPr>
              <a:t>下班</a:t>
            </a:r>
            <a:r>
              <a:rPr lang="zh-TW" altLang="en-US" dirty="0" smtClean="0">
                <a:solidFill>
                  <a:srgbClr val="FF0000"/>
                </a:solidFill>
              </a:rPr>
              <a:t>了</a:t>
            </a:r>
            <a:r>
              <a:rPr lang="zh-TW" altLang="en-US" dirty="0" smtClean="0"/>
              <a:t>，请明天早一点来。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这件事情，我</a:t>
            </a:r>
            <a:r>
              <a:rPr lang="zh-TW" altLang="en-US" dirty="0" smtClean="0">
                <a:solidFill>
                  <a:srgbClr val="FF0000"/>
                </a:solidFill>
              </a:rPr>
              <a:t>早就</a:t>
            </a:r>
            <a:r>
              <a:rPr lang="zh-TW" altLang="en-US" dirty="0" smtClean="0"/>
              <a:t>已经</a:t>
            </a:r>
            <a:r>
              <a:rPr lang="zh-TW" altLang="en-US" u="sng" dirty="0" smtClean="0">
                <a:solidFill>
                  <a:srgbClr val="FF0000"/>
                </a:solidFill>
              </a:rPr>
              <a:t>听</a:t>
            </a:r>
            <a:r>
              <a:rPr lang="zh-TW" altLang="en-US" dirty="0" smtClean="0"/>
              <a:t>老师说</a:t>
            </a:r>
            <a:r>
              <a:rPr lang="zh-TW" altLang="en-US" dirty="0" smtClean="0">
                <a:solidFill>
                  <a:srgbClr val="FF0000"/>
                </a:solidFill>
              </a:rPr>
              <a:t>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他的病</a:t>
            </a:r>
            <a:r>
              <a:rPr lang="zh-TW" altLang="en-US" dirty="0" smtClean="0">
                <a:solidFill>
                  <a:srgbClr val="FF0000"/>
                </a:solidFill>
              </a:rPr>
              <a:t>早就</a:t>
            </a:r>
            <a:r>
              <a:rPr lang="zh-TW" altLang="en-US" u="sng" dirty="0" smtClean="0">
                <a:solidFill>
                  <a:srgbClr val="FF0000"/>
                </a:solidFill>
              </a:rPr>
              <a:t>好</a:t>
            </a:r>
            <a:r>
              <a:rPr lang="zh-TW" altLang="en-US" dirty="0" smtClean="0">
                <a:solidFill>
                  <a:srgbClr val="FF0000"/>
                </a:solidFill>
              </a:rPr>
              <a:t>了</a:t>
            </a:r>
            <a:r>
              <a:rPr lang="zh-TW" altLang="en-US" dirty="0" smtClean="0"/>
              <a:t>，但他还是没有去上课。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他的病</a:t>
            </a:r>
            <a:r>
              <a:rPr lang="zh-TW" altLang="en-US" u="sng" dirty="0" smtClean="0"/>
              <a:t>早已</a:t>
            </a:r>
            <a:r>
              <a:rPr lang="zh-TW" altLang="en-US" dirty="0" smtClean="0"/>
              <a:t>好了。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818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有什么好</a:t>
            </a:r>
            <a:r>
              <a:rPr lang="en-US" altLang="zh-TW" dirty="0" smtClean="0"/>
              <a:t>v.</a:t>
            </a:r>
            <a:r>
              <a:rPr lang="zh-TW" altLang="en-US" dirty="0" smtClean="0"/>
              <a:t>的呢？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这</a:t>
            </a:r>
            <a:r>
              <a:rPr lang="zh-TW" altLang="en-US" dirty="0" smtClean="0">
                <a:solidFill>
                  <a:srgbClr val="FF0000"/>
                </a:solidFill>
              </a:rPr>
              <a:t>有什么好</a:t>
            </a:r>
            <a:r>
              <a:rPr lang="zh-TW" altLang="en-US" u="sng" dirty="0" smtClean="0">
                <a:solidFill>
                  <a:srgbClr val="FF0000"/>
                </a:solidFill>
              </a:rPr>
              <a:t>大惊小怪</a:t>
            </a:r>
            <a:r>
              <a:rPr lang="zh-TW" altLang="en-US" dirty="0" smtClean="0">
                <a:solidFill>
                  <a:srgbClr val="FF0000"/>
                </a:solidFill>
              </a:rPr>
              <a:t>的呢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他早就跟你说了，你</a:t>
            </a:r>
            <a:r>
              <a:rPr lang="zh-TW" altLang="en-US" dirty="0" smtClean="0">
                <a:solidFill>
                  <a:srgbClr val="FF0000"/>
                </a:solidFill>
              </a:rPr>
              <a:t>有什么好</a:t>
            </a:r>
            <a:r>
              <a:rPr lang="zh-TW" altLang="en-US" u="sng" dirty="0" smtClean="0">
                <a:solidFill>
                  <a:srgbClr val="FF0000"/>
                </a:solidFill>
              </a:rPr>
              <a:t>惊讶</a:t>
            </a:r>
            <a:r>
              <a:rPr lang="zh-TW" altLang="en-US" dirty="0" smtClean="0">
                <a:solidFill>
                  <a:srgbClr val="FF0000"/>
                </a:solidFill>
              </a:rPr>
              <a:t>的呢</a:t>
            </a:r>
            <a:r>
              <a:rPr lang="zh-TW" altLang="en-US" dirty="0" smtClean="0"/>
              <a:t>？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你已经决定好了，</a:t>
            </a:r>
            <a:r>
              <a:rPr lang="zh-TW" altLang="en-US" u="sng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有什么好</a:t>
            </a:r>
            <a:r>
              <a:rPr lang="zh-TW" altLang="en-US" u="sng" dirty="0" smtClean="0">
                <a:solidFill>
                  <a:srgbClr val="FF0000"/>
                </a:solidFill>
              </a:rPr>
              <a:t>说</a:t>
            </a:r>
            <a:r>
              <a:rPr lang="zh-TW" altLang="en-US" dirty="0" smtClean="0">
                <a:solidFill>
                  <a:srgbClr val="FF0000"/>
                </a:solidFill>
              </a:rPr>
              <a:t>的呢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他只是说了一个笑话，有</a:t>
            </a:r>
            <a:r>
              <a:rPr lang="zh-TW" altLang="en-US" dirty="0" smtClean="0">
                <a:solidFill>
                  <a:srgbClr val="FF0000"/>
                </a:solidFill>
              </a:rPr>
              <a:t>什么好</a:t>
            </a:r>
            <a:r>
              <a:rPr lang="zh-TW" altLang="en-US" u="sng" dirty="0" smtClean="0">
                <a:solidFill>
                  <a:srgbClr val="FF0000"/>
                </a:solidFill>
              </a:rPr>
              <a:t>生气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>
                <a:solidFill>
                  <a:srgbClr val="FF0000"/>
                </a:solidFill>
              </a:rPr>
              <a:t>呢</a:t>
            </a:r>
            <a:r>
              <a:rPr lang="zh-TW" altLang="en-US" dirty="0"/>
              <a:t>？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台湾菜那么咸，有什么好吃的呢？</a:t>
            </a:r>
            <a:endParaRPr lang="en-US" altLang="zh-TW" dirty="0"/>
          </a:p>
          <a:p>
            <a:r>
              <a:rPr lang="zh-TW" altLang="en-US" dirty="0" smtClean="0"/>
              <a:t>我没吃过台湾菜，有什么好吃的呢？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0052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随时随地都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随时随地都</a:t>
            </a:r>
            <a:r>
              <a:rPr lang="zh-TW" altLang="en-US" dirty="0" smtClean="0"/>
              <a:t>能买到保险套。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手机很方便，它让我</a:t>
            </a:r>
            <a:r>
              <a:rPr lang="zh-TW" altLang="en-US" dirty="0" smtClean="0">
                <a:solidFill>
                  <a:srgbClr val="FF0000"/>
                </a:solidFill>
              </a:rPr>
              <a:t>随时随地都</a:t>
            </a:r>
            <a:r>
              <a:rPr lang="zh-TW" altLang="en-US" dirty="0" smtClean="0"/>
              <a:t>能看新闻。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捷克有非常多酒吧，去捷克</a:t>
            </a:r>
            <a:r>
              <a:rPr lang="zh-TW" altLang="en-US" dirty="0" smtClean="0">
                <a:solidFill>
                  <a:srgbClr val="FF0000"/>
                </a:solidFill>
              </a:rPr>
              <a:t>随时随地都</a:t>
            </a:r>
            <a:r>
              <a:rPr lang="zh-TW" altLang="en-US" dirty="0" smtClean="0"/>
              <a:t>能喝啤酒。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随时随地都</a:t>
            </a:r>
            <a:r>
              <a:rPr lang="zh-TW" altLang="en-US" dirty="0" smtClean="0"/>
              <a:t>在看书，所以他非常聪明。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耳机让我</a:t>
            </a:r>
            <a:r>
              <a:rPr lang="zh-TW" altLang="en-US" dirty="0" smtClean="0">
                <a:solidFill>
                  <a:srgbClr val="FF0000"/>
                </a:solidFill>
              </a:rPr>
              <a:t>随时随地都</a:t>
            </a:r>
            <a:r>
              <a:rPr lang="zh-TW" altLang="en-US" dirty="0" smtClean="0"/>
              <a:t>能听音乐。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5691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v./adj.</a:t>
            </a:r>
            <a:r>
              <a:rPr lang="zh-TW" altLang="en-US" dirty="0" smtClean="0"/>
              <a:t>到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地步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男女关系不知道要</a:t>
            </a:r>
            <a:r>
              <a:rPr lang="zh-TW" altLang="en-US" dirty="0" smtClean="0">
                <a:solidFill>
                  <a:srgbClr val="FF0000"/>
                </a:solidFill>
              </a:rPr>
              <a:t>乱到</a:t>
            </a:r>
            <a:r>
              <a:rPr lang="zh-TW" altLang="en-US" dirty="0" smtClean="0"/>
              <a:t>什么</a:t>
            </a:r>
            <a:r>
              <a:rPr lang="zh-TW" altLang="en-US" dirty="0" smtClean="0">
                <a:solidFill>
                  <a:srgbClr val="FF0000"/>
                </a:solidFill>
              </a:rPr>
              <a:t>地步</a:t>
            </a:r>
            <a:r>
              <a:rPr lang="zh-TW" altLang="en-US" dirty="0" smtClean="0"/>
              <a:t>呢！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为了他的孩子，他</a:t>
            </a:r>
            <a:r>
              <a:rPr lang="zh-TW" altLang="en-US" dirty="0" smtClean="0">
                <a:solidFill>
                  <a:srgbClr val="FF0000"/>
                </a:solidFill>
              </a:rPr>
              <a:t>哭到</a:t>
            </a:r>
            <a:r>
              <a:rPr lang="zh-TW" altLang="en-US" dirty="0" smtClean="0"/>
              <a:t>快看不见的</a:t>
            </a:r>
            <a:r>
              <a:rPr lang="zh-TW" altLang="en-US" dirty="0" smtClean="0">
                <a:solidFill>
                  <a:srgbClr val="FF0000"/>
                </a:solidFill>
              </a:rPr>
              <a:t>地步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他的工作已经</a:t>
            </a:r>
            <a:r>
              <a:rPr lang="zh-TW" altLang="en-US" dirty="0" smtClean="0">
                <a:solidFill>
                  <a:srgbClr val="FF0000"/>
                </a:solidFill>
              </a:rPr>
              <a:t>多到</a:t>
            </a:r>
            <a:r>
              <a:rPr lang="zh-TW" altLang="en-US" dirty="0" smtClean="0"/>
              <a:t>没有时间陪孩子说话的</a:t>
            </a:r>
            <a:r>
              <a:rPr lang="zh-TW" altLang="en-US" dirty="0" smtClean="0">
                <a:solidFill>
                  <a:srgbClr val="FF0000"/>
                </a:solidFill>
              </a:rPr>
              <a:t>地步</a:t>
            </a:r>
            <a:r>
              <a:rPr lang="zh-TW" altLang="en-US" dirty="0" smtClean="0"/>
              <a:t>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他昨天晚上没有睡觉，他已经</a:t>
            </a:r>
            <a:r>
              <a:rPr lang="zh-TW" altLang="en-US" dirty="0" smtClean="0">
                <a:solidFill>
                  <a:srgbClr val="FF0000"/>
                </a:solidFill>
              </a:rPr>
              <a:t>累到</a:t>
            </a:r>
            <a:r>
              <a:rPr lang="zh-TW" altLang="en-US" dirty="0" smtClean="0"/>
              <a:t>一坐下来就会睡着的</a:t>
            </a:r>
            <a:r>
              <a:rPr lang="zh-TW" altLang="en-US" dirty="0" smtClean="0">
                <a:solidFill>
                  <a:srgbClr val="FF0000"/>
                </a:solidFill>
              </a:rPr>
              <a:t>地步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他为了买车把钱花光了，现在他已经</a:t>
            </a:r>
            <a:r>
              <a:rPr lang="zh-TW" altLang="en-US" dirty="0" smtClean="0">
                <a:solidFill>
                  <a:srgbClr val="FF0000"/>
                </a:solidFill>
              </a:rPr>
              <a:t>穷到</a:t>
            </a:r>
            <a:r>
              <a:rPr lang="zh-TW" altLang="en-US" dirty="0" smtClean="0"/>
              <a:t>没钱吃饭的</a:t>
            </a:r>
            <a:r>
              <a:rPr lang="zh-TW" altLang="en-US" dirty="0" smtClean="0">
                <a:solidFill>
                  <a:srgbClr val="FF0000"/>
                </a:solidFill>
              </a:rPr>
              <a:t>地步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959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说不定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今天在自动售货机上可以买到保险套，明天</a:t>
            </a:r>
            <a:r>
              <a:rPr lang="zh-TW" altLang="en-US" dirty="0" smtClean="0">
                <a:solidFill>
                  <a:srgbClr val="FF0000"/>
                </a:solidFill>
              </a:rPr>
              <a:t>说不定</a:t>
            </a:r>
            <a:r>
              <a:rPr lang="zh-TW" altLang="en-US" dirty="0" smtClean="0"/>
              <a:t>就能买到春药。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路上有一场车祸，我</a:t>
            </a:r>
            <a:r>
              <a:rPr lang="zh-TW" altLang="en-US" dirty="0" smtClean="0">
                <a:solidFill>
                  <a:srgbClr val="FF0000"/>
                </a:solidFill>
              </a:rPr>
              <a:t>说不定</a:t>
            </a:r>
            <a:r>
              <a:rPr lang="zh-TW" altLang="en-US" dirty="0" smtClean="0"/>
              <a:t>会迟到。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我没有看见他在教室，</a:t>
            </a:r>
            <a:r>
              <a:rPr lang="zh-TW" altLang="en-US" dirty="0" smtClean="0">
                <a:solidFill>
                  <a:srgbClr val="FF0000"/>
                </a:solidFill>
              </a:rPr>
              <a:t>说不定</a:t>
            </a:r>
            <a:r>
              <a:rPr lang="zh-TW" altLang="en-US" dirty="0" smtClean="0"/>
              <a:t>他今天没有来上课。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星期六</a:t>
            </a:r>
            <a:r>
              <a:rPr lang="zh-TW" altLang="en-US" dirty="0"/>
              <a:t>晚上</a:t>
            </a:r>
            <a:r>
              <a:rPr lang="zh-TW" altLang="en-US" dirty="0" smtClean="0"/>
              <a:t>的派对，他</a:t>
            </a:r>
            <a:r>
              <a:rPr lang="zh-TW" altLang="en-US" dirty="0" smtClean="0">
                <a:solidFill>
                  <a:srgbClr val="FF0000"/>
                </a:solidFill>
              </a:rPr>
              <a:t>说不定</a:t>
            </a:r>
            <a:r>
              <a:rPr lang="zh-TW" altLang="en-US" dirty="0" smtClean="0"/>
              <a:t>不能来。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015143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144</TotalTime>
  <Words>885</Words>
  <Application>Microsoft Office PowerPoint</Application>
  <PresentationFormat>如螢幕大小 (4:3)</PresentationFormat>
  <Paragraphs>108</Paragraphs>
  <Slides>13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壁窗</vt:lpstr>
      <vt:lpstr>Chinese VI</vt:lpstr>
      <vt:lpstr>证明</vt:lpstr>
      <vt:lpstr>该v.的不v.，不该v.倒.v.</vt:lpstr>
      <vt:lpstr>说话要注意</vt:lpstr>
      <vt:lpstr>早就v.了</vt:lpstr>
      <vt:lpstr>有什么好v.的呢？</vt:lpstr>
      <vt:lpstr>随时随地都…</vt:lpstr>
      <vt:lpstr>v./adj.到…地步</vt:lpstr>
      <vt:lpstr>说不定</vt:lpstr>
      <vt:lpstr>说不定2</vt:lpstr>
      <vt:lpstr>这样下去</vt:lpstr>
      <vt:lpstr>A给B带来…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332</cp:revision>
  <dcterms:created xsi:type="dcterms:W3CDTF">2018-02-18T20:52:25Z</dcterms:created>
  <dcterms:modified xsi:type="dcterms:W3CDTF">2018-05-06T17:40:11Z</dcterms:modified>
</cp:coreProperties>
</file>