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BC554-84EE-403B-81AF-4548C7642A5A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D83844-BA27-4D7F-B1EF-3ABBD73716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279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無奈、只有一個可能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D83844-BA27-4D7F-B1EF-3ABBD737166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9830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2018/2/27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67744" y="764704"/>
            <a:ext cx="6172200" cy="1894362"/>
          </a:xfrm>
        </p:spPr>
        <p:txBody>
          <a:bodyPr>
            <a:normAutofit/>
          </a:bodyPr>
          <a:lstStyle/>
          <a:p>
            <a:r>
              <a:rPr lang="en-US" altLang="zh-TW" sz="5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Chinese </a:t>
            </a:r>
            <a:r>
              <a:rPr lang="en-US" altLang="zh-TW" sz="5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endParaRPr lang="zh-TW" alt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3140968"/>
            <a:ext cx="6172200" cy="3233954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/>
              <a:t>陳堉</a:t>
            </a:r>
            <a:r>
              <a:rPr lang="zh-TW" altLang="en-US" sz="2800" dirty="0" smtClean="0"/>
              <a:t>杰</a:t>
            </a:r>
            <a:endParaRPr lang="en-US" altLang="zh-TW" sz="2800" dirty="0" smtClean="0"/>
          </a:p>
          <a:p>
            <a:pPr algn="ctr"/>
            <a:r>
              <a:rPr lang="en-US" altLang="zh-TW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Chényùjié</a:t>
            </a:r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altLang="zh-TW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TW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 1</a:t>
            </a:r>
          </a:p>
        </p:txBody>
      </p:sp>
    </p:spTree>
    <p:extLst>
      <p:ext uri="{BB962C8B-B14F-4D97-AF65-F5344CB8AC3E}">
        <p14:creationId xmlns:p14="http://schemas.microsoft.com/office/powerpoint/2010/main" val="204075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同等</a:t>
            </a:r>
            <a:r>
              <a:rPr lang="en-US" altLang="zh-TW" dirty="0" smtClean="0"/>
              <a:t>VS</a:t>
            </a:r>
            <a:r>
              <a:rPr lang="zh-TW" altLang="en-US" dirty="0" smtClean="0"/>
              <a:t>相同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你必须拿</a:t>
            </a:r>
            <a:r>
              <a:rPr lang="zh-TW" altLang="en-US" dirty="0" smtClean="0">
                <a:solidFill>
                  <a:srgbClr val="FF0000"/>
                </a:solidFill>
              </a:rPr>
              <a:t>相同</a:t>
            </a:r>
            <a:r>
              <a:rPr lang="zh-TW" altLang="en-US" dirty="0" smtClean="0"/>
              <a:t>的东西跟我交换。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你必须拿</a:t>
            </a:r>
            <a:r>
              <a:rPr lang="zh-TW" altLang="en-US" dirty="0" smtClean="0">
                <a:solidFill>
                  <a:srgbClr val="FF0000"/>
                </a:solidFill>
              </a:rPr>
              <a:t>同等</a:t>
            </a:r>
            <a:r>
              <a:rPr lang="zh-TW" altLang="en-US" dirty="0" smtClean="0"/>
              <a:t>的东西跟我交换。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她将有权得到与现在</a:t>
            </a:r>
            <a:r>
              <a:rPr lang="en-US" altLang="zh-TW" dirty="0" smtClean="0"/>
              <a:t>’’</a:t>
            </a:r>
            <a:r>
              <a:rPr lang="zh-TW" altLang="en-US" dirty="0" smtClean="0"/>
              <a:t>投资</a:t>
            </a:r>
            <a:r>
              <a:rPr lang="en-US" altLang="zh-TW" dirty="0" smtClean="0"/>
              <a:t>‘’</a:t>
            </a:r>
            <a:r>
              <a:rPr lang="zh-TW" altLang="en-US" dirty="0" smtClean="0"/>
              <a:t>的</a:t>
            </a:r>
            <a:r>
              <a:rPr lang="zh-TW" altLang="en-US" dirty="0" smtClean="0">
                <a:solidFill>
                  <a:srgbClr val="FF0000"/>
                </a:solidFill>
              </a:rPr>
              <a:t>同等</a:t>
            </a:r>
            <a:r>
              <a:rPr lang="zh-TW" altLang="en-US" dirty="0" smtClean="0"/>
              <a:t>时间的照料和服务。</a:t>
            </a:r>
            <a:endParaRPr lang="en-US" altLang="zh-TW" dirty="0" smtClean="0"/>
          </a:p>
          <a:p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她可以得到与</a:t>
            </a:r>
            <a:r>
              <a:rPr lang="en-US" altLang="zh-TW" dirty="0" smtClean="0"/>
              <a:t>’’</a:t>
            </a:r>
            <a:r>
              <a:rPr lang="zh-TW" altLang="en-US" dirty="0" smtClean="0"/>
              <a:t>投资</a:t>
            </a:r>
            <a:r>
              <a:rPr lang="en-US" altLang="zh-TW" dirty="0" smtClean="0"/>
              <a:t>’’</a:t>
            </a:r>
            <a:r>
              <a:rPr lang="zh-TW" altLang="en-US" dirty="0" smtClean="0">
                <a:solidFill>
                  <a:srgbClr val="FF0000"/>
                </a:solidFill>
              </a:rPr>
              <a:t>同等</a:t>
            </a:r>
            <a:r>
              <a:rPr lang="zh-TW" altLang="en-US" dirty="0" smtClean="0"/>
              <a:t>时间的服务。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           </a:t>
            </a:r>
            <a:r>
              <a:rPr lang="zh-TW" altLang="en-US" dirty="0" smtClean="0">
                <a:solidFill>
                  <a:srgbClr val="FF0000"/>
                </a:solidFill>
              </a:rPr>
              <a:t>一样久</a:t>
            </a:r>
            <a:r>
              <a:rPr lang="zh-TW" altLang="en-US" dirty="0" smtClean="0"/>
              <a:t>的时间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9687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尊敬</a:t>
            </a:r>
            <a:r>
              <a:rPr lang="en-US" altLang="zh-TW" dirty="0" smtClean="0"/>
              <a:t>VS</a:t>
            </a:r>
            <a:r>
              <a:rPr lang="zh-TW" altLang="en-US" dirty="0" smtClean="0"/>
              <a:t>尊重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老人受到年轻人的</a:t>
            </a:r>
            <a:r>
              <a:rPr lang="zh-TW" altLang="en-US" dirty="0" smtClean="0">
                <a:solidFill>
                  <a:srgbClr val="FF0000"/>
                </a:solidFill>
              </a:rPr>
              <a:t>尊敬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大部分的父母都會</a:t>
            </a:r>
            <a:r>
              <a:rPr lang="zh-TW" altLang="en-US" dirty="0" smtClean="0">
                <a:solidFill>
                  <a:srgbClr val="FF0000"/>
                </a:solidFill>
              </a:rPr>
              <a:t>尊重</a:t>
            </a:r>
            <a:r>
              <a:rPr lang="zh-TW" altLang="en-US" dirty="0" smtClean="0"/>
              <a:t>子女的决定。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中国人非常</a:t>
            </a:r>
            <a:r>
              <a:rPr lang="zh-TW" altLang="en-US" dirty="0" smtClean="0">
                <a:solidFill>
                  <a:srgbClr val="FF0000"/>
                </a:solidFill>
              </a:rPr>
              <a:t>尊敬</a:t>
            </a:r>
            <a:r>
              <a:rPr lang="zh-TW" altLang="en-US" dirty="0" smtClean="0"/>
              <a:t>孔子。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60648"/>
            <a:ext cx="3172395" cy="204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486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关怀</a:t>
            </a:r>
            <a:r>
              <a:rPr lang="en-US" altLang="zh-TW" dirty="0" smtClean="0"/>
              <a:t>VS</a:t>
            </a:r>
            <a:r>
              <a:rPr lang="zh-TW" altLang="en-US" dirty="0" smtClean="0"/>
              <a:t>关心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老人需要的是</a:t>
            </a:r>
            <a:r>
              <a:rPr lang="zh-TW" altLang="en-US" dirty="0" smtClean="0">
                <a:solidFill>
                  <a:srgbClr val="FF0000"/>
                </a:solidFill>
              </a:rPr>
              <a:t>关心</a:t>
            </a:r>
            <a:r>
              <a:rPr lang="zh-TW" altLang="en-US" dirty="0" smtClean="0"/>
              <a:t>和照顾。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dirty="0" smtClean="0"/>
              <a:t>父母对我总是十分</a:t>
            </a:r>
            <a:r>
              <a:rPr lang="zh-TW" altLang="en-US" dirty="0" smtClean="0">
                <a:solidFill>
                  <a:srgbClr val="FF0000"/>
                </a:solidFill>
              </a:rPr>
              <a:t>关怀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同学们对我总是十分</a:t>
            </a:r>
            <a:r>
              <a:rPr lang="zh-TW" altLang="en-US" dirty="0" smtClean="0">
                <a:solidFill>
                  <a:srgbClr val="FF0000"/>
                </a:solidFill>
              </a:rPr>
              <a:t>关心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79010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空荡荡</a:t>
            </a:r>
            <a:r>
              <a:rPr lang="en-US" altLang="zh-TW" dirty="0" smtClean="0"/>
              <a:t>VS</a:t>
            </a:r>
            <a:r>
              <a:rPr lang="zh-TW" altLang="en-US" dirty="0" smtClean="0"/>
              <a:t>空洞洞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他生活在</a:t>
            </a:r>
            <a:r>
              <a:rPr lang="zh-TW" altLang="en-US" dirty="0" smtClean="0">
                <a:solidFill>
                  <a:srgbClr val="FF0000"/>
                </a:solidFill>
              </a:rPr>
              <a:t>空荡荡</a:t>
            </a:r>
            <a:r>
              <a:rPr lang="zh-TW" altLang="en-US" dirty="0" smtClean="0"/>
              <a:t>的家中。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这间屋子</a:t>
            </a:r>
            <a:r>
              <a:rPr lang="zh-TW" altLang="en-US" dirty="0" smtClean="0">
                <a:solidFill>
                  <a:srgbClr val="FF0000"/>
                </a:solidFill>
              </a:rPr>
              <a:t>空洞洞</a:t>
            </a:r>
            <a:r>
              <a:rPr lang="zh-TW" altLang="en-US" dirty="0" smtClean="0"/>
              <a:t>的。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他讲话</a:t>
            </a:r>
            <a:r>
              <a:rPr lang="zh-TW" altLang="en-US" dirty="0" smtClean="0">
                <a:solidFill>
                  <a:srgbClr val="FF0000"/>
                </a:solidFill>
              </a:rPr>
              <a:t>空洞洞</a:t>
            </a:r>
            <a:r>
              <a:rPr lang="zh-TW" altLang="en-US" dirty="0" smtClean="0"/>
              <a:t>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94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子女到</a:t>
            </a:r>
            <a:r>
              <a:rPr lang="zh-TW" altLang="en-US" u="sng" dirty="0" smtClean="0"/>
              <a:t>大城市</a:t>
            </a:r>
            <a:r>
              <a:rPr lang="zh-TW" altLang="en-US" dirty="0" smtClean="0"/>
              <a:t>寻找工作，</a:t>
            </a:r>
            <a:r>
              <a:rPr lang="zh-TW" altLang="en-US" dirty="0" smtClean="0">
                <a:solidFill>
                  <a:srgbClr val="FF0000"/>
                </a:solidFill>
              </a:rPr>
              <a:t>而</a:t>
            </a:r>
            <a:r>
              <a:rPr lang="zh-TW" altLang="en-US" dirty="0" smtClean="0"/>
              <a:t>父母却在</a:t>
            </a:r>
            <a:r>
              <a:rPr lang="zh-TW" altLang="en-US" u="sng" dirty="0" smtClean="0"/>
              <a:t>空空的房子</a:t>
            </a:r>
            <a:r>
              <a:rPr lang="zh-TW" altLang="en-US" dirty="0" smtClean="0"/>
              <a:t>中孤独地生活着。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他喜欢</a:t>
            </a:r>
            <a:r>
              <a:rPr lang="zh-TW" altLang="en-US" u="sng" dirty="0" smtClean="0"/>
              <a:t>出门</a:t>
            </a:r>
            <a:r>
              <a:rPr lang="zh-TW" altLang="en-US" dirty="0" smtClean="0"/>
              <a:t>运动，</a:t>
            </a:r>
            <a:r>
              <a:rPr lang="zh-TW" altLang="en-US" dirty="0" smtClean="0">
                <a:solidFill>
                  <a:srgbClr val="FF0000"/>
                </a:solidFill>
              </a:rPr>
              <a:t>而</a:t>
            </a:r>
            <a:r>
              <a:rPr lang="zh-TW" altLang="en-US" dirty="0" smtClean="0"/>
              <a:t>我喜欢</a:t>
            </a:r>
            <a:r>
              <a:rPr lang="zh-TW" altLang="en-US" u="sng" dirty="0" smtClean="0"/>
              <a:t>在家</a:t>
            </a:r>
            <a:r>
              <a:rPr lang="zh-TW" altLang="en-US" dirty="0" smtClean="0"/>
              <a:t>看书。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你喜欢吃面包，</a:t>
            </a:r>
            <a:r>
              <a:rPr lang="zh-TW" altLang="en-US" dirty="0" smtClean="0">
                <a:solidFill>
                  <a:srgbClr val="FF0000"/>
                </a:solidFill>
              </a:rPr>
              <a:t>而</a:t>
            </a:r>
            <a:r>
              <a:rPr lang="zh-TW" altLang="en-US" dirty="0" smtClean="0"/>
              <a:t>我喜欢吃米饭。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743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没有几个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子女决定到其他城市寻找更好的就业机会时，</a:t>
            </a:r>
            <a:r>
              <a:rPr lang="zh-TW" altLang="en-US" dirty="0" smtClean="0">
                <a:solidFill>
                  <a:srgbClr val="FF0000"/>
                </a:solidFill>
              </a:rPr>
              <a:t>没有几个</a:t>
            </a:r>
            <a:r>
              <a:rPr lang="zh-TW" altLang="en-US" dirty="0" smtClean="0"/>
              <a:t>中国父母会感到高兴。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没有几个</a:t>
            </a:r>
            <a:r>
              <a:rPr lang="zh-TW" altLang="en-US" dirty="0" smtClean="0"/>
              <a:t>大学生使用大学学习的专业来找工作。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smtClean="0"/>
              <a:t>这间餐厅的食物非常多，</a:t>
            </a:r>
            <a:r>
              <a:rPr lang="zh-TW" altLang="en-US" smtClean="0">
                <a:solidFill>
                  <a:srgbClr val="FF0000"/>
                </a:solidFill>
              </a:rPr>
              <a:t>没有几个</a:t>
            </a:r>
            <a:r>
              <a:rPr lang="zh-TW" altLang="en-US" smtClean="0"/>
              <a:t>客人能够全部吃完。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063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在</a:t>
            </a:r>
            <a:r>
              <a:rPr lang="en-US" altLang="zh-TW" dirty="0" smtClean="0"/>
              <a:t>…</a:t>
            </a:r>
            <a:r>
              <a:rPr lang="zh-TW" altLang="en-US" dirty="0" smtClean="0"/>
              <a:t>当中</a:t>
            </a:r>
            <a:r>
              <a:rPr lang="en-US" altLang="zh-TW" dirty="0" smtClean="0"/>
              <a:t>VS</a:t>
            </a:r>
            <a:r>
              <a:rPr lang="zh-TW" altLang="en-US" dirty="0" smtClean="0"/>
              <a:t>之间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中国</a:t>
            </a:r>
            <a:r>
              <a:rPr lang="en-US" altLang="zh-TW" dirty="0" smtClean="0"/>
              <a:t>1.2</a:t>
            </a:r>
            <a:r>
              <a:rPr lang="zh-TW" altLang="en-US" dirty="0" smtClean="0"/>
              <a:t>亿</a:t>
            </a:r>
            <a:r>
              <a:rPr lang="en-US" altLang="zh-TW" dirty="0" smtClean="0"/>
              <a:t>60</a:t>
            </a:r>
            <a:r>
              <a:rPr lang="zh-TW" altLang="en-US" dirty="0" smtClean="0"/>
              <a:t>岁以上父母</a:t>
            </a:r>
            <a:r>
              <a:rPr lang="zh-TW" altLang="en-US" dirty="0" smtClean="0">
                <a:solidFill>
                  <a:srgbClr val="FF0000"/>
                </a:solidFill>
              </a:rPr>
              <a:t>当中</a:t>
            </a:r>
            <a:r>
              <a:rPr lang="zh-TW" altLang="en-US" dirty="0" smtClean="0"/>
              <a:t>，有</a:t>
            </a:r>
            <a:r>
              <a:rPr lang="en-US" altLang="zh-TW" dirty="0" smtClean="0"/>
              <a:t>1/5</a:t>
            </a:r>
            <a:r>
              <a:rPr lang="zh-TW" altLang="en-US" dirty="0" smtClean="0"/>
              <a:t>的人受到子女在外就业情况的影响。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>
                <a:solidFill>
                  <a:srgbClr val="FF0000"/>
                </a:solidFill>
              </a:rPr>
              <a:t>在</a:t>
            </a:r>
            <a:r>
              <a:rPr lang="zh-TW" altLang="en-US" dirty="0" smtClean="0"/>
              <a:t>课本的所有单字</a:t>
            </a:r>
            <a:r>
              <a:rPr lang="zh-TW" altLang="en-US" dirty="0" smtClean="0">
                <a:solidFill>
                  <a:srgbClr val="FF0000"/>
                </a:solidFill>
              </a:rPr>
              <a:t>当中</a:t>
            </a:r>
            <a:r>
              <a:rPr lang="zh-TW" altLang="en-US" dirty="0" smtClean="0"/>
              <a:t>，选出</a:t>
            </a:r>
            <a:r>
              <a:rPr lang="en-US" altLang="zh-TW" dirty="0" smtClean="0"/>
              <a:t>20</a:t>
            </a:r>
            <a:r>
              <a:rPr lang="zh-TW" altLang="en-US" dirty="0" smtClean="0"/>
              <a:t>个做为小考考试题目。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在中文和西班牙文</a:t>
            </a:r>
            <a:r>
              <a:rPr lang="zh-TW" altLang="en-US" dirty="0" smtClean="0">
                <a:solidFill>
                  <a:srgbClr val="FF0000"/>
                </a:solidFill>
              </a:rPr>
              <a:t>之间</a:t>
            </a:r>
            <a:r>
              <a:rPr lang="zh-TW" altLang="en-US" dirty="0" smtClean="0"/>
              <a:t>，说出你觉得比较难的地方。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在这两种方法</a:t>
            </a:r>
            <a:r>
              <a:rPr lang="zh-TW" altLang="en-US" dirty="0" smtClean="0">
                <a:solidFill>
                  <a:srgbClr val="FF0000"/>
                </a:solidFill>
              </a:rPr>
              <a:t>之间</a:t>
            </a:r>
            <a:r>
              <a:rPr lang="zh-TW" altLang="en-US" dirty="0" smtClean="0"/>
              <a:t>，选一个你比较适合的去做。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68626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不得不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农村的老人</a:t>
            </a:r>
            <a:r>
              <a:rPr lang="zh-TW" altLang="en-US" dirty="0" smtClean="0">
                <a:solidFill>
                  <a:srgbClr val="FF0000"/>
                </a:solidFill>
              </a:rPr>
              <a:t>不得不</a:t>
            </a:r>
            <a:r>
              <a:rPr lang="zh-TW" altLang="en-US" dirty="0" smtClean="0"/>
              <a:t>眼睁睁地看着子女到大城市谋生。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明天有中文考试，但是书还没看完，我</a:t>
            </a:r>
            <a:r>
              <a:rPr lang="zh-TW" altLang="en-US" dirty="0" smtClean="0">
                <a:solidFill>
                  <a:srgbClr val="FF0000"/>
                </a:solidFill>
              </a:rPr>
              <a:t>不得不</a:t>
            </a:r>
            <a:r>
              <a:rPr lang="zh-TW" altLang="en-US" dirty="0" smtClean="0"/>
              <a:t>熬夜。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他没有来上课超过三</a:t>
            </a:r>
            <a:r>
              <a:rPr lang="zh-TW" altLang="en-US" dirty="0"/>
              <a:t>次</a:t>
            </a:r>
            <a:r>
              <a:rPr lang="zh-TW" altLang="en-US" dirty="0" smtClean="0"/>
              <a:t>了，老师</a:t>
            </a:r>
            <a:r>
              <a:rPr lang="zh-TW" altLang="en-US" dirty="0" smtClean="0">
                <a:solidFill>
                  <a:srgbClr val="FF0000"/>
                </a:solidFill>
              </a:rPr>
              <a:t>不得不</a:t>
            </a:r>
            <a:r>
              <a:rPr lang="zh-TW" altLang="en-US" dirty="0" smtClean="0"/>
              <a:t>把他当掉。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只能</a:t>
            </a:r>
            <a:endParaRPr lang="en-US" altLang="zh-TW" dirty="0" smtClean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5890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只能</a:t>
            </a:r>
            <a:r>
              <a:rPr lang="en-US" altLang="zh-TW" dirty="0" smtClean="0"/>
              <a:t>VS</a:t>
            </a:r>
            <a:r>
              <a:rPr lang="zh-TW" altLang="en-US" dirty="0" smtClean="0"/>
              <a:t>不得不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>
              <a:buClr>
                <a:srgbClr val="FE8637"/>
              </a:buClr>
            </a:pPr>
            <a:r>
              <a:rPr lang="zh-TW" altLang="en-US" dirty="0" smtClean="0">
                <a:solidFill>
                  <a:prstClr val="black"/>
                </a:solidFill>
              </a:rPr>
              <a:t>这个国家的经济不好，百姓</a:t>
            </a:r>
            <a:r>
              <a:rPr lang="zh-TW" altLang="en-US" dirty="0" smtClean="0">
                <a:solidFill>
                  <a:srgbClr val="FF0000"/>
                </a:solidFill>
              </a:rPr>
              <a:t>只能</a:t>
            </a:r>
            <a:r>
              <a:rPr lang="zh-TW" altLang="en-US" dirty="0" smtClean="0">
                <a:solidFill>
                  <a:prstClr val="black"/>
                </a:solidFill>
              </a:rPr>
              <a:t>等一个厉害的总统上台。</a:t>
            </a:r>
            <a:endParaRPr lang="en-US" altLang="zh-TW" dirty="0" smtClean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endParaRPr lang="en-US" altLang="zh-TW" dirty="0" smtClean="0">
              <a:solidFill>
                <a:prstClr val="black"/>
              </a:solidFill>
            </a:endParaRPr>
          </a:p>
          <a:p>
            <a:pPr>
              <a:buClr>
                <a:srgbClr val="FE8637"/>
              </a:buClr>
            </a:pPr>
            <a:r>
              <a:rPr lang="zh-TW" altLang="en-US" dirty="0" smtClean="0">
                <a:solidFill>
                  <a:prstClr val="black"/>
                </a:solidFill>
              </a:rPr>
              <a:t>*这</a:t>
            </a:r>
            <a:r>
              <a:rPr lang="zh-TW" altLang="en-US" dirty="0">
                <a:solidFill>
                  <a:prstClr val="black"/>
                </a:solidFill>
              </a:rPr>
              <a:t>个国家的经济不好，</a:t>
            </a:r>
            <a:r>
              <a:rPr lang="zh-TW" altLang="en-US" dirty="0" smtClean="0">
                <a:solidFill>
                  <a:prstClr val="black"/>
                </a:solidFill>
              </a:rPr>
              <a:t>百姓</a:t>
            </a:r>
            <a:r>
              <a:rPr lang="zh-TW" altLang="en-US" dirty="0" smtClean="0">
                <a:solidFill>
                  <a:srgbClr val="FF0000"/>
                </a:solidFill>
              </a:rPr>
              <a:t>不得不</a:t>
            </a:r>
            <a:r>
              <a:rPr lang="zh-TW" altLang="en-US" dirty="0" smtClean="0">
                <a:solidFill>
                  <a:prstClr val="black"/>
                </a:solidFill>
              </a:rPr>
              <a:t>等</a:t>
            </a:r>
            <a:r>
              <a:rPr lang="zh-TW" altLang="en-US" dirty="0">
                <a:solidFill>
                  <a:prstClr val="black"/>
                </a:solidFill>
              </a:rPr>
              <a:t>一个厉害的总统上台。</a:t>
            </a:r>
            <a:endParaRPr lang="en-US" altLang="zh-TW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endParaRPr lang="en-US" altLang="zh-TW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endParaRPr lang="en-US" altLang="zh-TW" dirty="0">
              <a:solidFill>
                <a:prstClr val="black"/>
              </a:solidFill>
            </a:endParaRPr>
          </a:p>
          <a:p>
            <a:pPr lvl="0">
              <a:buClr>
                <a:srgbClr val="FE8637"/>
              </a:buClr>
            </a:pPr>
            <a:r>
              <a:rPr lang="zh-TW" altLang="en-US" dirty="0" smtClean="0">
                <a:solidFill>
                  <a:prstClr val="black"/>
                </a:solidFill>
              </a:rPr>
              <a:t>这一道数学题太难了，他</a:t>
            </a:r>
            <a:r>
              <a:rPr lang="zh-TW" altLang="en-US" dirty="0" smtClean="0">
                <a:solidFill>
                  <a:srgbClr val="FF0000"/>
                </a:solidFill>
              </a:rPr>
              <a:t>只能</a:t>
            </a:r>
            <a:r>
              <a:rPr lang="zh-TW" altLang="en-US" dirty="0" smtClean="0">
                <a:solidFill>
                  <a:prstClr val="black"/>
                </a:solidFill>
              </a:rPr>
              <a:t>等老师告诉他答案。</a:t>
            </a:r>
          </a:p>
          <a:p>
            <a:endParaRPr lang="en-US" altLang="zh-TW" dirty="0" smtClean="0"/>
          </a:p>
          <a:p>
            <a:pPr lvl="0"/>
            <a:r>
              <a:rPr lang="zh-TW" altLang="en-US" dirty="0" smtClean="0">
                <a:solidFill>
                  <a:prstClr val="black"/>
                </a:solidFill>
              </a:rPr>
              <a:t>这一道数学题太难了，他</a:t>
            </a:r>
            <a:r>
              <a:rPr lang="zh-TW" altLang="en-US" dirty="0" smtClean="0">
                <a:solidFill>
                  <a:srgbClr val="FF0000"/>
                </a:solidFill>
              </a:rPr>
              <a:t>不得不</a:t>
            </a:r>
            <a:r>
              <a:rPr lang="zh-TW" altLang="en-US" dirty="0" smtClean="0">
                <a:solidFill>
                  <a:prstClr val="black"/>
                </a:solidFill>
              </a:rPr>
              <a:t>等老师告诉他答案。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6648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514</TotalTime>
  <Words>544</Words>
  <Application>Microsoft Office PowerPoint</Application>
  <PresentationFormat>如螢幕大小 (4:3)</PresentationFormat>
  <Paragraphs>73</Paragraphs>
  <Slides>10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壁窗</vt:lpstr>
      <vt:lpstr>Chinese II</vt:lpstr>
      <vt:lpstr>尊敬VS尊重</vt:lpstr>
      <vt:lpstr>关怀VS关心</vt:lpstr>
      <vt:lpstr>空荡荡VS空洞洞</vt:lpstr>
      <vt:lpstr>而</vt:lpstr>
      <vt:lpstr>没有几个</vt:lpstr>
      <vt:lpstr>在…当中VS之间</vt:lpstr>
      <vt:lpstr>不得不</vt:lpstr>
      <vt:lpstr>只能VS不得不</vt:lpstr>
      <vt:lpstr>同等VS相同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VI</dc:title>
  <dc:creator>user</dc:creator>
  <cp:lastModifiedBy>user</cp:lastModifiedBy>
  <cp:revision>25</cp:revision>
  <dcterms:created xsi:type="dcterms:W3CDTF">2018-02-18T20:52:25Z</dcterms:created>
  <dcterms:modified xsi:type="dcterms:W3CDTF">2018-02-27T03:26:34Z</dcterms:modified>
</cp:coreProperties>
</file>