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BC554-84EE-403B-81AF-4548C7642A5A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83844-BA27-4D7F-B1EF-3ABBD73716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79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策画、谋求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6649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有别的目的，谋求别的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5743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 good care of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protection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保护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Treasure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不浪费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0148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Blame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167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Lyrics</a:t>
            </a:r>
            <a:r>
              <a:rPr lang="zh-TW" altLang="en-US" dirty="0" smtClean="0"/>
              <a:t> </a:t>
            </a:r>
            <a:r>
              <a:rPr lang="en-US" altLang="zh-TW" dirty="0" smtClean="0"/>
              <a:t>writer</a:t>
            </a:r>
          </a:p>
          <a:p>
            <a:r>
              <a:rPr lang="zh-TW" altLang="en-US" dirty="0" smtClean="0"/>
              <a:t>差</a:t>
            </a:r>
            <a:r>
              <a:rPr lang="en-US" altLang="zh-TW" dirty="0" smtClean="0"/>
              <a:t>41</a:t>
            </a:r>
            <a:r>
              <a:rPr lang="zh-TW" altLang="en-US" dirty="0" smtClean="0"/>
              <a:t>歲</a:t>
            </a:r>
            <a:endParaRPr lang="en-US" altLang="zh-TW" dirty="0" smtClean="0"/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歲結婚需要經過監護人的同意，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歲的話就可以自己決定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1129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II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谁也不</a:t>
            </a:r>
            <a:r>
              <a:rPr lang="en-US" altLang="zh-TW" dirty="0" smtClean="0"/>
              <a:t>V</a:t>
            </a:r>
            <a:r>
              <a:rPr lang="zh-TW" altLang="en-US" dirty="0" smtClean="0"/>
              <a:t>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夫妻双方自食其力，</a:t>
            </a:r>
            <a:r>
              <a:rPr lang="zh-TW" altLang="en-US" dirty="0" smtClean="0">
                <a:solidFill>
                  <a:srgbClr val="FF0000"/>
                </a:solidFill>
              </a:rPr>
              <a:t>谁也不</a:t>
            </a:r>
            <a:r>
              <a:rPr lang="zh-TW" altLang="en-US" dirty="0" smtClean="0"/>
              <a:t>靠</a:t>
            </a:r>
            <a:r>
              <a:rPr lang="zh-TW" altLang="en-US" dirty="0" smtClean="0">
                <a:solidFill>
                  <a:srgbClr val="FF0000"/>
                </a:solidFill>
              </a:rPr>
              <a:t>谁</a:t>
            </a:r>
            <a:r>
              <a:rPr lang="zh-TW" altLang="en-US" dirty="0" smtClean="0"/>
              <a:t>养活。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才刚开学，所有学生都是第一次见面，</a:t>
            </a:r>
            <a:r>
              <a:rPr lang="zh-TW" altLang="en-US" dirty="0" smtClean="0">
                <a:solidFill>
                  <a:srgbClr val="FF0000"/>
                </a:solidFill>
              </a:rPr>
              <a:t>谁也不</a:t>
            </a:r>
            <a:r>
              <a:rPr lang="zh-TW" altLang="en-US" dirty="0" smtClean="0"/>
              <a:t>认识</a:t>
            </a:r>
            <a:r>
              <a:rPr lang="zh-TW" altLang="en-US" dirty="0" smtClean="0">
                <a:solidFill>
                  <a:srgbClr val="FF0000"/>
                </a:solidFill>
              </a:rPr>
              <a:t>谁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他们俩都觉得自己才是对的，</a:t>
            </a:r>
            <a:r>
              <a:rPr lang="zh-TW" altLang="en-US" dirty="0" smtClean="0">
                <a:solidFill>
                  <a:srgbClr val="FF0000"/>
                </a:solidFill>
              </a:rPr>
              <a:t>谁也不</a:t>
            </a:r>
            <a:r>
              <a:rPr lang="zh-TW" altLang="en-US" dirty="0" smtClean="0"/>
              <a:t>让</a:t>
            </a:r>
            <a:r>
              <a:rPr lang="zh-TW" altLang="en-US" dirty="0" smtClean="0">
                <a:solidFill>
                  <a:srgbClr val="FF0000"/>
                </a:solidFill>
              </a:rPr>
              <a:t>谁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昨天他们吵了一架，现在</a:t>
            </a:r>
            <a:r>
              <a:rPr lang="zh-TW" altLang="en-US" dirty="0" smtClean="0">
                <a:solidFill>
                  <a:srgbClr val="FF0000"/>
                </a:solidFill>
              </a:rPr>
              <a:t>谁也不</a:t>
            </a:r>
            <a:r>
              <a:rPr lang="zh-TW" altLang="en-US" dirty="0" smtClean="0"/>
              <a:t>理</a:t>
            </a:r>
            <a:r>
              <a:rPr lang="zh-TW" altLang="en-US" dirty="0" smtClean="0">
                <a:solidFill>
                  <a:srgbClr val="FF0000"/>
                </a:solidFill>
              </a:rPr>
              <a:t>谁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他们双方都觉得是自己的错，</a:t>
            </a:r>
            <a:r>
              <a:rPr lang="zh-TW" altLang="en-US" dirty="0" smtClean="0">
                <a:solidFill>
                  <a:srgbClr val="FF0000"/>
                </a:solidFill>
              </a:rPr>
              <a:t>谁也不</a:t>
            </a:r>
            <a:r>
              <a:rPr lang="zh-TW" altLang="en-US" dirty="0" smtClean="0"/>
              <a:t>责怪</a:t>
            </a:r>
            <a:r>
              <a:rPr lang="zh-TW" altLang="en-US" dirty="0" smtClean="0">
                <a:solidFill>
                  <a:srgbClr val="FF0000"/>
                </a:solidFill>
              </a:rPr>
              <a:t>谁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833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中所占的分量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这与近年来金钱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价值观</a:t>
            </a:r>
            <a:r>
              <a:rPr lang="zh-TW" altLang="en-US" dirty="0" smtClean="0">
                <a:solidFill>
                  <a:srgbClr val="FF0000"/>
                </a:solidFill>
              </a:rPr>
              <a:t>中所占的分量</a:t>
            </a:r>
            <a:r>
              <a:rPr lang="zh-TW" altLang="en-US" dirty="0" smtClean="0"/>
              <a:t>越来越重也有很大关系。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写中文字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学生的作业</a:t>
            </a:r>
            <a:r>
              <a:rPr lang="zh-TW" altLang="en-US" dirty="0" smtClean="0">
                <a:solidFill>
                  <a:srgbClr val="FF0000"/>
                </a:solidFill>
              </a:rPr>
              <a:t>中所占的分量</a:t>
            </a:r>
            <a:r>
              <a:rPr lang="zh-TW" altLang="en-US" dirty="0" smtClean="0"/>
              <a:t>很重。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我的母亲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我的</a:t>
            </a:r>
            <a:r>
              <a:rPr lang="zh-TW" altLang="en-US" dirty="0" smtClean="0">
                <a:solidFill>
                  <a:srgbClr val="FF0000"/>
                </a:solidFill>
              </a:rPr>
              <a:t>心中所占的分量</a:t>
            </a:r>
            <a:r>
              <a:rPr lang="zh-TW" altLang="en-US" dirty="0" smtClean="0"/>
              <a:t>没有人能够与她相比。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她一点也不在乎钱，金钱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她的心</a:t>
            </a:r>
            <a:r>
              <a:rPr lang="zh-TW" altLang="en-US" dirty="0" smtClean="0">
                <a:solidFill>
                  <a:srgbClr val="FF0000"/>
                </a:solidFill>
              </a:rPr>
              <a:t>中所占的分量</a:t>
            </a:r>
            <a:r>
              <a:rPr lang="zh-TW" altLang="en-US" dirty="0" smtClean="0"/>
              <a:t>非常少。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b="1" dirty="0" smtClean="0"/>
              <a:t>一天写五百个汉字已经超出他的</a:t>
            </a:r>
            <a:r>
              <a:rPr lang="zh-TW" altLang="en-US" b="1" u="sng" dirty="0" smtClean="0">
                <a:solidFill>
                  <a:srgbClr val="FF0000"/>
                </a:solidFill>
              </a:rPr>
              <a:t>份量</a:t>
            </a:r>
            <a:r>
              <a:rPr lang="zh-TW" altLang="en-US" b="1" dirty="0"/>
              <a:t>了</a:t>
            </a:r>
            <a:r>
              <a:rPr lang="zh-TW" altLang="en-US" b="1" dirty="0" smtClean="0"/>
              <a:t>。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02294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被</a:t>
            </a:r>
            <a:r>
              <a:rPr lang="en-US" altLang="zh-TW" dirty="0" smtClean="0"/>
              <a:t>…</a:t>
            </a:r>
            <a:r>
              <a:rPr lang="zh-TW" altLang="en-US" dirty="0" smtClean="0"/>
              <a:t>所</a:t>
            </a:r>
            <a:r>
              <a:rPr lang="en-US" altLang="zh-TW" dirty="0" smtClean="0"/>
              <a:t>V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有相当一部分知识女性</a:t>
            </a:r>
            <a:r>
              <a:rPr lang="zh-TW" altLang="en-US" dirty="0" smtClean="0">
                <a:solidFill>
                  <a:srgbClr val="FF0000"/>
                </a:solidFill>
              </a:rPr>
              <a:t>被</a:t>
            </a:r>
            <a:r>
              <a:rPr lang="zh-TW" altLang="en-US" dirty="0" smtClean="0"/>
              <a:t>年长，成熟的男人的学识、能力、体贴</a:t>
            </a:r>
            <a:r>
              <a:rPr lang="zh-TW" altLang="en-US" dirty="0" smtClean="0">
                <a:solidFill>
                  <a:srgbClr val="FF0000"/>
                </a:solidFill>
              </a:rPr>
              <a:t>所</a:t>
            </a:r>
            <a:r>
              <a:rPr lang="zh-TW" altLang="en-US" dirty="0" smtClean="0"/>
              <a:t>吸引。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有很多以前需要人的工作都</a:t>
            </a:r>
            <a:r>
              <a:rPr lang="zh-TW" altLang="en-US" dirty="0" smtClean="0">
                <a:solidFill>
                  <a:srgbClr val="FF0000"/>
                </a:solidFill>
              </a:rPr>
              <a:t>被</a:t>
            </a:r>
            <a:r>
              <a:rPr lang="zh-TW" altLang="en-US" dirty="0" smtClean="0"/>
              <a:t>机器</a:t>
            </a:r>
            <a:r>
              <a:rPr lang="zh-TW" altLang="en-US" dirty="0" smtClean="0">
                <a:solidFill>
                  <a:srgbClr val="FF0000"/>
                </a:solidFill>
              </a:rPr>
              <a:t>所</a:t>
            </a:r>
            <a:r>
              <a:rPr lang="zh-TW" altLang="en-US" dirty="0" smtClean="0"/>
              <a:t>取代，而且机器做得更好。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有许多大学生</a:t>
            </a:r>
            <a:r>
              <a:rPr lang="zh-TW" altLang="en-US" dirty="0" smtClean="0">
                <a:solidFill>
                  <a:srgbClr val="FF0000"/>
                </a:solidFill>
              </a:rPr>
              <a:t>被</a:t>
            </a:r>
            <a:r>
              <a:rPr lang="zh-TW" altLang="en-US" dirty="0" smtClean="0"/>
              <a:t>特别高工资的工作</a:t>
            </a:r>
            <a:r>
              <a:rPr lang="zh-TW" altLang="en-US" dirty="0" smtClean="0">
                <a:solidFill>
                  <a:srgbClr val="FF0000"/>
                </a:solidFill>
              </a:rPr>
              <a:t>所</a:t>
            </a:r>
            <a:r>
              <a:rPr lang="zh-TW" altLang="en-US" dirty="0" smtClean="0"/>
              <a:t>吸引，但是很多工作都是不合法的。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这些玩具</a:t>
            </a:r>
            <a:r>
              <a:rPr lang="zh-TW" altLang="en-US" dirty="0" smtClean="0">
                <a:solidFill>
                  <a:srgbClr val="FF0000"/>
                </a:solidFill>
              </a:rPr>
              <a:t>被</a:t>
            </a:r>
            <a:r>
              <a:rPr lang="zh-TW" altLang="en-US" dirty="0" smtClean="0"/>
              <a:t>他的弟弟</a:t>
            </a:r>
            <a:r>
              <a:rPr lang="zh-TW" altLang="en-US" dirty="0" smtClean="0">
                <a:solidFill>
                  <a:srgbClr val="FF0000"/>
                </a:solidFill>
              </a:rPr>
              <a:t>所</a:t>
            </a:r>
            <a:r>
              <a:rPr lang="zh-TW" altLang="en-US" dirty="0" smtClean="0"/>
              <a:t>抛弃，因为他的弟弟已经长大了</a:t>
            </a:r>
            <a:r>
              <a:rPr lang="zh-TW" altLang="en-US" sz="2800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113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说说你对年纪与结婚之间的看法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20888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586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谈一谈家庭与事业的「成功」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48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他们认为方小姐是</a:t>
            </a:r>
            <a:r>
              <a:rPr lang="zh-TW" altLang="en-US" dirty="0" smtClean="0">
                <a:solidFill>
                  <a:srgbClr val="FF0000"/>
                </a:solidFill>
              </a:rPr>
              <a:t>图</a:t>
            </a:r>
            <a:r>
              <a:rPr lang="zh-TW" altLang="en-US" dirty="0" smtClean="0"/>
              <a:t>李先生有钱有地位。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方小姐和李先生结婚，是</a:t>
            </a:r>
            <a:r>
              <a:rPr lang="zh-TW" altLang="en-US" dirty="0" smtClean="0">
                <a:solidFill>
                  <a:srgbClr val="FF0000"/>
                </a:solidFill>
              </a:rPr>
              <a:t>图</a:t>
            </a:r>
            <a:r>
              <a:rPr lang="zh-TW" altLang="en-US" dirty="0" smtClean="0"/>
              <a:t>李先生的钱。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父母只</a:t>
            </a:r>
            <a:r>
              <a:rPr lang="zh-TW" altLang="en-US" dirty="0" smtClean="0">
                <a:solidFill>
                  <a:srgbClr val="FF0000"/>
                </a:solidFill>
              </a:rPr>
              <a:t>图</a:t>
            </a:r>
            <a:r>
              <a:rPr lang="zh-TW" altLang="en-US" dirty="0" smtClean="0"/>
              <a:t>子女能够成功。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他根本不在乎你，不要</a:t>
            </a:r>
            <a:r>
              <a:rPr lang="zh-TW" altLang="en-US" dirty="0" smtClean="0">
                <a:solidFill>
                  <a:srgbClr val="FF0000"/>
                </a:solidFill>
              </a:rPr>
              <a:t>图</a:t>
            </a:r>
            <a:r>
              <a:rPr lang="zh-TW" altLang="en-US" dirty="0" smtClean="0"/>
              <a:t>他能记住你的样子。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我甚么都不</a:t>
            </a:r>
            <a:r>
              <a:rPr lang="zh-TW" altLang="en-US" dirty="0" smtClean="0">
                <a:solidFill>
                  <a:srgbClr val="FF0000"/>
                </a:solidFill>
              </a:rPr>
              <a:t>图</a:t>
            </a:r>
            <a:r>
              <a:rPr lang="zh-TW" altLang="en-US" dirty="0" smtClean="0"/>
              <a:t>，只</a:t>
            </a:r>
            <a:r>
              <a:rPr lang="zh-TW" altLang="en-US" dirty="0" smtClean="0">
                <a:solidFill>
                  <a:srgbClr val="FF0000"/>
                </a:solidFill>
              </a:rPr>
              <a:t>图</a:t>
            </a:r>
            <a:r>
              <a:rPr lang="zh-TW" altLang="en-US" dirty="0" smtClean="0"/>
              <a:t>你对我的好。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106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另有所图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方小姐与李先生结婚是</a:t>
            </a:r>
            <a:r>
              <a:rPr lang="zh-TW" altLang="en-US" dirty="0" smtClean="0">
                <a:solidFill>
                  <a:srgbClr val="FF0000"/>
                </a:solidFill>
              </a:rPr>
              <a:t>另有所图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他一直找你说话，其实</a:t>
            </a:r>
            <a:r>
              <a:rPr lang="zh-TW" altLang="en-US" dirty="0" smtClean="0">
                <a:solidFill>
                  <a:srgbClr val="FF0000"/>
                </a:solidFill>
              </a:rPr>
              <a:t>另有所图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别看他这么热心，其实他</a:t>
            </a:r>
            <a:r>
              <a:rPr lang="zh-TW" altLang="en-US" dirty="0" smtClean="0">
                <a:solidFill>
                  <a:srgbClr val="FF0000"/>
                </a:solidFill>
              </a:rPr>
              <a:t>另有所图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他参加这次的比赛完全是</a:t>
            </a:r>
            <a:r>
              <a:rPr lang="zh-TW" altLang="en-US" dirty="0" smtClean="0">
                <a:solidFill>
                  <a:srgbClr val="FF0000"/>
                </a:solidFill>
              </a:rPr>
              <a:t>另有所图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106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不出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就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不出</a:t>
            </a:r>
            <a:r>
              <a:rPr lang="zh-TW" altLang="en-US" dirty="0" smtClean="0"/>
              <a:t>三年，方小姐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得离婚。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不出</a:t>
            </a:r>
            <a:r>
              <a:rPr lang="zh-TW" altLang="en-US" dirty="0" smtClean="0"/>
              <a:t>三天，我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能把这一课课文全部记住。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他的背包太重了，走</a:t>
            </a:r>
            <a:r>
              <a:rPr lang="zh-TW" altLang="en-US" dirty="0" smtClean="0">
                <a:solidFill>
                  <a:srgbClr val="FF0000"/>
                </a:solidFill>
              </a:rPr>
              <a:t>不出</a:t>
            </a:r>
            <a:r>
              <a:rPr lang="zh-TW" altLang="en-US" dirty="0" smtClean="0"/>
              <a:t>十米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累得走不动了。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学校的旁边</a:t>
            </a:r>
            <a:r>
              <a:rPr lang="zh-TW" altLang="en-US" dirty="0" smtClean="0">
                <a:solidFill>
                  <a:srgbClr val="FF0000"/>
                </a:solidFill>
              </a:rPr>
              <a:t>不出</a:t>
            </a:r>
            <a:r>
              <a:rPr lang="zh-TW" altLang="en-US" dirty="0" smtClean="0"/>
              <a:t>十米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一定有饭馆。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106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不出所料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考试前我猜了几题老师会考的题目，果然</a:t>
            </a:r>
            <a:r>
              <a:rPr lang="zh-TW" altLang="en-US" dirty="0" smtClean="0">
                <a:solidFill>
                  <a:srgbClr val="FF0000"/>
                </a:solidFill>
              </a:rPr>
              <a:t>不出</a:t>
            </a:r>
            <a:r>
              <a:rPr lang="zh-TW" altLang="en-US" smtClean="0">
                <a:solidFill>
                  <a:srgbClr val="FF0000"/>
                </a:solidFill>
              </a:rPr>
              <a:t>所</a:t>
            </a:r>
            <a:r>
              <a:rPr lang="zh-TW" altLang="en-US" smtClean="0">
                <a:solidFill>
                  <a:srgbClr val="FF0000"/>
                </a:solidFill>
              </a:rPr>
              <a:t>料</a:t>
            </a:r>
            <a:r>
              <a:rPr lang="zh-TW" altLang="en-US" smtClean="0"/>
              <a:t>全</a:t>
            </a:r>
            <a:r>
              <a:rPr lang="zh-TW" altLang="en-US" dirty="0" smtClean="0"/>
              <a:t>考出来了。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看你不在教室里，就觉得你一定在公园。我马上过来找你，果然</a:t>
            </a:r>
            <a:r>
              <a:rPr lang="zh-TW" altLang="en-US" dirty="0" smtClean="0">
                <a:solidFill>
                  <a:srgbClr val="FF0000"/>
                </a:solidFill>
              </a:rPr>
              <a:t>不出所料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不出所料</a:t>
            </a:r>
            <a:r>
              <a:rPr lang="zh-TW" altLang="en-US" dirty="0" smtClean="0"/>
              <a:t>，他今天又迟到了。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他每次上课都很认真，</a:t>
            </a:r>
            <a:r>
              <a:rPr lang="zh-TW" altLang="en-US" dirty="0" smtClean="0">
                <a:solidFill>
                  <a:srgbClr val="FF0000"/>
                </a:solidFill>
              </a:rPr>
              <a:t>不出所料</a:t>
            </a:r>
            <a:r>
              <a:rPr lang="zh-TW" altLang="en-US" dirty="0" smtClean="0"/>
              <a:t>他这次考试又考满分。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106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后妈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0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 descr="「白雪公主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094" y="3686025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8" b="100000" l="10000" r="100000">
                        <a14:foregroundMark x1="85333" y1="57728" x2="91500" y2="85205"/>
                        <a14:foregroundMark x1="51167" y1="46235" x2="97333" y2="85865"/>
                        <a14:foregroundMark x1="77500" y1="47292" x2="99833" y2="67635"/>
                        <a14:foregroundMark x1="87833" y1="46631" x2="87000" y2="78732"/>
                        <a14:foregroundMark x1="87000" y1="41347" x2="83333" y2="84016"/>
                        <a14:foregroundMark x1="96500" y1="97754" x2="47833" y2="9867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859" y="514036"/>
            <a:ext cx="2088232" cy="2634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43077" y1="32567" x2="15385" y2="90805"/>
                        <a14:foregroundMark x1="61154" y1="41762" x2="61154" y2="41762"/>
                        <a14:foregroundMark x1="54615" y1="77778" x2="54615" y2="77778"/>
                        <a14:foregroundMark x1="35385" y1="80077" x2="35385" y2="80077"/>
                        <a14:foregroundMark x1="38462" y1="74330" x2="34231" y2="90805"/>
                        <a14:foregroundMark x1="54615" y1="75096" x2="52692" y2="92337"/>
                        <a14:foregroundMark x1="26154" y1="90805" x2="24615" y2="73180"/>
                        <a14:foregroundMark x1="38846" y1="29502" x2="25000" y2="54023"/>
                        <a14:foregroundMark x1="35385" y1="29885" x2="30000" y2="40996"/>
                        <a14:foregroundMark x1="51154" y1="33333" x2="62692" y2="51724"/>
                        <a14:foregroundMark x1="55385" y1="32567" x2="63462" y2="48276"/>
                        <a14:foregroundMark x1="75385" y1="47893" x2="55000" y2="4061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46" y="710945"/>
            <a:ext cx="2232248" cy="2240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向右箭號 6"/>
          <p:cNvSpPr/>
          <p:nvPr/>
        </p:nvSpPr>
        <p:spPr>
          <a:xfrm rot="10800000">
            <a:off x="3347864" y="1831362"/>
            <a:ext cx="187220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6372200" y="341606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</a:rPr>
              <a:t>继母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022084" y="522920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拖油瓶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10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爱护</a:t>
            </a:r>
            <a:r>
              <a:rPr lang="en-US" altLang="zh-TW" dirty="0" smtClean="0"/>
              <a:t>VS</a:t>
            </a:r>
            <a:r>
              <a:rPr lang="zh-TW" altLang="en-US" dirty="0" smtClean="0"/>
              <a:t>爱惜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那位老师对学校里的孩子们都非常</a:t>
            </a:r>
            <a:r>
              <a:rPr lang="zh-TW" altLang="en-US" dirty="0" smtClean="0">
                <a:solidFill>
                  <a:srgbClr val="FF0000"/>
                </a:solidFill>
              </a:rPr>
              <a:t>爱护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他很</a:t>
            </a:r>
            <a:r>
              <a:rPr lang="zh-TW" altLang="en-US" dirty="0" smtClean="0">
                <a:solidFill>
                  <a:srgbClr val="FF0000"/>
                </a:solidFill>
              </a:rPr>
              <a:t>爱护</a:t>
            </a:r>
            <a:r>
              <a:rPr lang="zh-TW" altLang="en-US" dirty="0" smtClean="0"/>
              <a:t>公园里的植物。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爱惜</a:t>
            </a:r>
            <a:r>
              <a:rPr lang="zh-TW" altLang="en-US" dirty="0" smtClean="0"/>
              <a:t>自己的生命，不要吸毒。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要</a:t>
            </a:r>
            <a:r>
              <a:rPr lang="zh-TW" altLang="en-US" dirty="0" smtClean="0">
                <a:solidFill>
                  <a:srgbClr val="FF0000"/>
                </a:solidFill>
              </a:rPr>
              <a:t>爱惜</a:t>
            </a:r>
            <a:r>
              <a:rPr lang="zh-TW" altLang="en-US" dirty="0" smtClean="0"/>
              <a:t>时间，早睡早起。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他很爱护</a:t>
            </a:r>
            <a:r>
              <a:rPr lang="en-US" altLang="zh-TW" dirty="0" smtClean="0"/>
              <a:t>/</a:t>
            </a:r>
            <a:r>
              <a:rPr lang="zh-TW" altLang="en-US" dirty="0" smtClean="0"/>
              <a:t>爱惜妈妈买给他的玩具。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106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846</Words>
  <Application>Microsoft Office PowerPoint</Application>
  <PresentationFormat>Předvádění na obrazovce (4:3)</PresentationFormat>
  <Paragraphs>95</Paragraphs>
  <Slides>13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Calibri</vt:lpstr>
      <vt:lpstr>Century Schoolbook</vt:lpstr>
      <vt:lpstr>新細明體</vt:lpstr>
      <vt:lpstr>Times New Roman</vt:lpstr>
      <vt:lpstr>Wingdings</vt:lpstr>
      <vt:lpstr>Wingdings 2</vt:lpstr>
      <vt:lpstr>壁窗</vt:lpstr>
      <vt:lpstr>Chinese II</vt:lpstr>
      <vt:lpstr>谈一谈家庭与事业的「成功」</vt:lpstr>
      <vt:lpstr>图</vt:lpstr>
      <vt:lpstr>另有所图</vt:lpstr>
      <vt:lpstr>不出…就…</vt:lpstr>
      <vt:lpstr>不出所料</vt:lpstr>
      <vt:lpstr>后妈</vt:lpstr>
      <vt:lpstr>Prezentace aplikace PowerPoint</vt:lpstr>
      <vt:lpstr>爱护VS爱惜</vt:lpstr>
      <vt:lpstr>谁也不V谁</vt:lpstr>
      <vt:lpstr>在…中所占的分量</vt:lpstr>
      <vt:lpstr>被…所V</vt:lpstr>
      <vt:lpstr>说说你对年纪与结婚之间的看法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Yu-Chieh Chen</cp:lastModifiedBy>
  <cp:revision>49</cp:revision>
  <dcterms:created xsi:type="dcterms:W3CDTF">2018-02-18T20:52:25Z</dcterms:created>
  <dcterms:modified xsi:type="dcterms:W3CDTF">2018-02-28T13:06:34Z</dcterms:modified>
</cp:coreProperties>
</file>