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BC554-84EE-403B-81AF-4548C7642A5A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83844-BA27-4D7F-B1EF-3ABBD737166B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79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as usual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639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2018/3/7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II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我住进宾馆时已经很</a:t>
            </a:r>
            <a:r>
              <a:rPr lang="zh-TW" altLang="en-US" u="sng" dirty="0" smtClean="0"/>
              <a:t>晚</a:t>
            </a:r>
            <a:r>
              <a:rPr lang="zh-TW" altLang="en-US" dirty="0" smtClean="0"/>
              <a:t>了，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dirty="0" smtClean="0"/>
              <a:t>有些</a:t>
            </a:r>
            <a:r>
              <a:rPr lang="zh-TW" altLang="en-US" u="sng" dirty="0" smtClean="0"/>
              <a:t>累</a:t>
            </a:r>
            <a:r>
              <a:rPr lang="zh-TW" altLang="en-US" dirty="0" smtClean="0"/>
              <a:t>，准备洗洗澡上床休息。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今天</a:t>
            </a:r>
            <a:r>
              <a:rPr lang="zh-TW" altLang="en-US" u="sng" dirty="0" smtClean="0"/>
              <a:t>天气很热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u="sng" dirty="0" smtClean="0"/>
              <a:t>没有空调</a:t>
            </a:r>
            <a:r>
              <a:rPr lang="zh-TW" altLang="en-US" dirty="0" smtClean="0"/>
              <a:t>，学生在教室里很不舒服。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他今天很早</a:t>
            </a:r>
            <a:r>
              <a:rPr lang="zh-TW" altLang="en-US" u="sng" dirty="0" smtClean="0"/>
              <a:t>下课</a:t>
            </a:r>
            <a:r>
              <a:rPr lang="zh-TW" altLang="en-US" dirty="0" smtClean="0"/>
              <a:t>，肚子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dirty="0" smtClean="0"/>
              <a:t>有些</a:t>
            </a:r>
            <a:r>
              <a:rPr lang="zh-TW" altLang="en-US" u="sng" dirty="0" smtClean="0"/>
              <a:t>饿</a:t>
            </a:r>
            <a:r>
              <a:rPr lang="zh-TW" altLang="en-US" dirty="0" smtClean="0"/>
              <a:t>，就到学生饭馆吃饭。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他上课一直</a:t>
            </a:r>
            <a:r>
              <a:rPr lang="zh-TW" altLang="en-US" u="sng" dirty="0" smtClean="0"/>
              <a:t>迟到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u="sng" dirty="0" smtClean="0"/>
              <a:t>不交作业</a:t>
            </a:r>
            <a:r>
              <a:rPr lang="zh-TW" altLang="en-US" dirty="0" smtClean="0"/>
              <a:t>，老师只好把他当掉。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48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Adj.</a:t>
            </a:r>
            <a:r>
              <a:rPr lang="zh-TW" altLang="en-US" dirty="0" smtClean="0"/>
              <a:t>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鞋底</a:t>
            </a:r>
            <a:r>
              <a:rPr lang="zh-TW" altLang="en-US" u="sng" dirty="0" smtClean="0"/>
              <a:t>软</a:t>
            </a:r>
            <a:r>
              <a:rPr lang="zh-TW" altLang="en-US" dirty="0" smtClean="0">
                <a:solidFill>
                  <a:srgbClr val="FF0000"/>
                </a:solidFill>
              </a:rPr>
              <a:t>得</a:t>
            </a:r>
            <a:r>
              <a:rPr lang="zh-TW" altLang="en-US" dirty="0" smtClean="0"/>
              <a:t>让人受不了。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这间饭馆的菜</a:t>
            </a:r>
            <a:r>
              <a:rPr lang="zh-TW" altLang="en-US" u="sng" dirty="0" smtClean="0"/>
              <a:t>好吃</a:t>
            </a:r>
            <a:r>
              <a:rPr lang="zh-TW" altLang="en-US" dirty="0" smtClean="0">
                <a:solidFill>
                  <a:srgbClr val="FF0000"/>
                </a:solidFill>
              </a:rPr>
              <a:t>得</a:t>
            </a:r>
            <a:r>
              <a:rPr lang="zh-TW" altLang="en-US" dirty="0" smtClean="0"/>
              <a:t>让我每天都想吃。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u="sng" dirty="0" smtClean="0"/>
              <a:t>难过</a:t>
            </a:r>
            <a:r>
              <a:rPr lang="zh-TW" altLang="en-US" dirty="0" smtClean="0">
                <a:solidFill>
                  <a:srgbClr val="FF0000"/>
                </a:solidFill>
              </a:rPr>
              <a:t>得</a:t>
            </a:r>
            <a:r>
              <a:rPr lang="zh-TW" altLang="en-US" dirty="0" smtClean="0"/>
              <a:t>一直哭，一句话也不说。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路上突然有人抢她的钱包，她</a:t>
            </a:r>
            <a:r>
              <a:rPr lang="zh-TW" altLang="en-US" u="sng" dirty="0" smtClean="0"/>
              <a:t>怕</a:t>
            </a:r>
            <a:r>
              <a:rPr lang="zh-TW" altLang="en-US" dirty="0" smtClean="0">
                <a:solidFill>
                  <a:srgbClr val="FF0000"/>
                </a:solidFill>
              </a:rPr>
              <a:t>得</a:t>
            </a:r>
            <a:r>
              <a:rPr lang="zh-TW" altLang="en-US" dirty="0" smtClean="0"/>
              <a:t>站在那一动也不动。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3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刚</a:t>
            </a:r>
            <a:r>
              <a:rPr lang="en-US" altLang="zh-TW" dirty="0" smtClean="0"/>
              <a:t>v.</a:t>
            </a:r>
            <a:r>
              <a:rPr lang="zh-TW" altLang="en-US" dirty="0" smtClean="0"/>
              <a:t>，就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刚</a:t>
            </a:r>
            <a:r>
              <a:rPr lang="zh-TW" altLang="en-US" dirty="0" smtClean="0"/>
              <a:t>走出两步，一只鞋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坏了。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今天运气不太好，</a:t>
            </a:r>
            <a:r>
              <a:rPr lang="zh-TW" altLang="en-US" dirty="0" smtClean="0">
                <a:solidFill>
                  <a:srgbClr val="FF0000"/>
                </a:solidFill>
              </a:rPr>
              <a:t>刚</a:t>
            </a:r>
            <a:r>
              <a:rPr lang="zh-TW" altLang="en-US" dirty="0" smtClean="0"/>
              <a:t>出门没多久，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下雨了。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大家都想马上回家，</a:t>
            </a:r>
            <a:r>
              <a:rPr lang="zh-TW" altLang="en-US" dirty="0" smtClean="0">
                <a:solidFill>
                  <a:srgbClr val="FF0000"/>
                </a:solidFill>
              </a:rPr>
              <a:t>刚</a:t>
            </a:r>
            <a:r>
              <a:rPr lang="zh-TW" altLang="en-US" dirty="0" smtClean="0"/>
              <a:t>下课两分钟，学生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全部离开了。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她昨天没有睡觉，老师</a:t>
            </a:r>
            <a:r>
              <a:rPr lang="zh-TW" altLang="en-US" dirty="0" smtClean="0">
                <a:solidFill>
                  <a:srgbClr val="FF0000"/>
                </a:solidFill>
              </a:rPr>
              <a:t>刚</a:t>
            </a:r>
            <a:r>
              <a:rPr lang="zh-TW" altLang="en-US" dirty="0" smtClean="0"/>
              <a:t>开始上课，她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睡着了。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68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Adj.</a:t>
            </a:r>
            <a:r>
              <a:rPr lang="zh-TW" altLang="en-US" dirty="0" smtClean="0"/>
              <a:t>得像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那牙膏硬</a:t>
            </a:r>
            <a:r>
              <a:rPr lang="zh-TW" altLang="en-US" dirty="0" smtClean="0">
                <a:solidFill>
                  <a:srgbClr val="FF0000"/>
                </a:solidFill>
              </a:rPr>
              <a:t>得像</a:t>
            </a:r>
            <a:r>
              <a:rPr lang="zh-TW" altLang="en-US" dirty="0" smtClean="0"/>
              <a:t>石头。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那个男生帅</a:t>
            </a:r>
            <a:r>
              <a:rPr lang="zh-TW" altLang="en-US" dirty="0" smtClean="0">
                <a:solidFill>
                  <a:srgbClr val="FF0000"/>
                </a:solidFill>
              </a:rPr>
              <a:t>得像</a:t>
            </a:r>
            <a:r>
              <a:rPr lang="zh-TW" altLang="en-US" dirty="0" smtClean="0"/>
              <a:t>明星。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今天天气很冷，外面冷</a:t>
            </a:r>
            <a:r>
              <a:rPr lang="zh-TW" altLang="en-US" dirty="0" smtClean="0">
                <a:solidFill>
                  <a:srgbClr val="FF0000"/>
                </a:solidFill>
              </a:rPr>
              <a:t>得像</a:t>
            </a:r>
            <a:r>
              <a:rPr lang="zh-TW" altLang="en-US" dirty="0" smtClean="0"/>
              <a:t>冰箱。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她每天都练习中文，现在她的中文水平好</a:t>
            </a:r>
            <a:r>
              <a:rPr lang="zh-TW" altLang="en-US" dirty="0" smtClean="0">
                <a:solidFill>
                  <a:srgbClr val="FF0000"/>
                </a:solidFill>
              </a:rPr>
              <a:t>得像</a:t>
            </a:r>
            <a:r>
              <a:rPr lang="zh-TW" altLang="en-US" dirty="0" smtClean="0"/>
              <a:t>中国人。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36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怎么</a:t>
            </a:r>
            <a:r>
              <a:rPr lang="en-US" altLang="zh-TW" dirty="0" smtClean="0"/>
              <a:t>V.</a:t>
            </a:r>
            <a:r>
              <a:rPr lang="zh-TW" altLang="en-US" dirty="0" smtClean="0"/>
              <a:t>也不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牙膏我</a:t>
            </a:r>
            <a:r>
              <a:rPr lang="zh-TW" altLang="en-US" dirty="0" smtClean="0">
                <a:solidFill>
                  <a:srgbClr val="FF0000"/>
                </a:solidFill>
              </a:rPr>
              <a:t>怎么</a:t>
            </a:r>
            <a:r>
              <a:rPr lang="zh-TW" altLang="en-US" dirty="0" smtClean="0"/>
              <a:t>挤</a:t>
            </a:r>
            <a:r>
              <a:rPr lang="zh-TW" altLang="en-US" dirty="0" smtClean="0">
                <a:solidFill>
                  <a:srgbClr val="FF0000"/>
                </a:solidFill>
              </a:rPr>
              <a:t>也</a:t>
            </a:r>
            <a:r>
              <a:rPr lang="zh-TW" altLang="en-US" dirty="0" smtClean="0"/>
              <a:t>挤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 smtClean="0"/>
              <a:t>出来。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她太笨了，老师</a:t>
            </a:r>
            <a:r>
              <a:rPr lang="zh-TW" altLang="en-US" dirty="0" smtClean="0">
                <a:solidFill>
                  <a:srgbClr val="FF0000"/>
                </a:solidFill>
              </a:rPr>
              <a:t>怎么</a:t>
            </a:r>
            <a:r>
              <a:rPr lang="zh-TW" altLang="en-US" dirty="0" smtClean="0"/>
              <a:t>教</a:t>
            </a:r>
            <a:r>
              <a:rPr lang="zh-TW" altLang="en-US" dirty="0" smtClean="0">
                <a:solidFill>
                  <a:srgbClr val="FF0000"/>
                </a:solidFill>
              </a:rPr>
              <a:t>也</a:t>
            </a:r>
            <a:r>
              <a:rPr lang="zh-TW" altLang="en-US" dirty="0" smtClean="0"/>
              <a:t>教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 smtClean="0"/>
              <a:t>会。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他一直都很瘦，</a:t>
            </a:r>
            <a:r>
              <a:rPr lang="zh-TW" altLang="en-US" dirty="0" smtClean="0">
                <a:solidFill>
                  <a:srgbClr val="FF0000"/>
                </a:solidFill>
              </a:rPr>
              <a:t>怎么</a:t>
            </a:r>
            <a:r>
              <a:rPr lang="zh-TW" altLang="en-US" dirty="0" smtClean="0"/>
              <a:t>吃</a:t>
            </a:r>
            <a:r>
              <a:rPr lang="zh-TW" altLang="en-US" dirty="0" smtClean="0">
                <a:solidFill>
                  <a:srgbClr val="FF0000"/>
                </a:solidFill>
              </a:rPr>
              <a:t>也不</a:t>
            </a:r>
            <a:r>
              <a:rPr lang="zh-TW" altLang="en-US" dirty="0" smtClean="0"/>
              <a:t>会变胖。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明天要出去玩，他紧张得</a:t>
            </a:r>
            <a:r>
              <a:rPr lang="zh-TW" altLang="en-US" dirty="0" smtClean="0">
                <a:solidFill>
                  <a:srgbClr val="FF0000"/>
                </a:solidFill>
              </a:rPr>
              <a:t>怎么</a:t>
            </a:r>
            <a:r>
              <a:rPr lang="zh-TW" altLang="en-US" dirty="0" smtClean="0"/>
              <a:t>睡</a:t>
            </a:r>
            <a:r>
              <a:rPr lang="zh-TW" altLang="en-US" dirty="0" smtClean="0">
                <a:solidFill>
                  <a:srgbClr val="FF0000"/>
                </a:solidFill>
              </a:rPr>
              <a:t>也</a:t>
            </a:r>
            <a:r>
              <a:rPr lang="zh-TW" altLang="en-US" dirty="0" smtClean="0"/>
              <a:t>睡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 smtClean="0"/>
              <a:t>着。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69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还没</a:t>
            </a:r>
            <a:r>
              <a:rPr lang="en-US" altLang="zh-TW" dirty="0" smtClean="0"/>
              <a:t>V. (</a:t>
            </a:r>
            <a:r>
              <a:rPr lang="zh-TW" altLang="en-US" dirty="0" smtClean="0"/>
              <a:t>就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我拿起牙刷来，</a:t>
            </a:r>
            <a:r>
              <a:rPr lang="zh-TW" altLang="en-US" dirty="0" smtClean="0">
                <a:solidFill>
                  <a:srgbClr val="FF0000"/>
                </a:solidFill>
              </a:rPr>
              <a:t>还没</a:t>
            </a:r>
            <a:r>
              <a:rPr lang="zh-TW" altLang="en-US" dirty="0" smtClean="0"/>
              <a:t>刷两下，</a:t>
            </a:r>
            <a:r>
              <a:rPr lang="en-US" altLang="zh-TW" dirty="0" smtClean="0"/>
              <a:t>’’</a:t>
            </a:r>
            <a:r>
              <a:rPr lang="zh-TW" altLang="en-US" dirty="0" smtClean="0"/>
              <a:t>啪</a:t>
            </a:r>
            <a:r>
              <a:rPr lang="en-US" altLang="zh-TW" dirty="0" smtClean="0"/>
              <a:t>’’</a:t>
            </a:r>
            <a:r>
              <a:rPr lang="zh-TW" altLang="en-US" dirty="0" smtClean="0"/>
              <a:t>的一声断了。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</a:t>
            </a:r>
            <a:r>
              <a:rPr lang="zh-TW" altLang="en-US" dirty="0" smtClean="0">
                <a:solidFill>
                  <a:srgbClr val="FF0000"/>
                </a:solidFill>
              </a:rPr>
              <a:t>还没</a:t>
            </a:r>
            <a:r>
              <a:rPr lang="zh-TW" altLang="en-US" dirty="0" smtClean="0"/>
              <a:t>说下课，学生就离开教室了。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还没</a:t>
            </a:r>
            <a:r>
              <a:rPr lang="zh-TW" altLang="en-US" dirty="0" smtClean="0"/>
              <a:t>等老板给我这个月的薪水，我就把钱花光了。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还没</a:t>
            </a:r>
            <a:r>
              <a:rPr lang="zh-TW" altLang="en-US" dirty="0" smtClean="0"/>
              <a:t>跟他说再见，他就已经离开捷克了。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42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照样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明天</a:t>
            </a:r>
            <a:r>
              <a:rPr lang="zh-TW" altLang="en-US" dirty="0" smtClean="0">
                <a:solidFill>
                  <a:srgbClr val="FF0000"/>
                </a:solidFill>
              </a:rPr>
              <a:t>照样</a:t>
            </a:r>
            <a:r>
              <a:rPr lang="zh-TW" altLang="en-US" dirty="0" smtClean="0"/>
              <a:t>用它来串羊肉串儿。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今天下大雨，但他</a:t>
            </a:r>
            <a:r>
              <a:rPr lang="zh-TW" altLang="en-US" dirty="0" smtClean="0">
                <a:solidFill>
                  <a:srgbClr val="FF0000"/>
                </a:solidFill>
              </a:rPr>
              <a:t>照样</a:t>
            </a:r>
            <a:r>
              <a:rPr lang="zh-TW" altLang="en-US" dirty="0" smtClean="0"/>
              <a:t>骑自行车去学校上课。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明天是期末考，大家都在读书，只有他</a:t>
            </a:r>
            <a:r>
              <a:rPr lang="zh-TW" altLang="en-US" dirty="0" smtClean="0">
                <a:solidFill>
                  <a:srgbClr val="FF0000"/>
                </a:solidFill>
              </a:rPr>
              <a:t>照样</a:t>
            </a:r>
            <a:r>
              <a:rPr lang="zh-TW" altLang="en-US" dirty="0" smtClean="0"/>
              <a:t>看电视。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这家公司规定每天早上八点要开始工作，老板也</a:t>
            </a:r>
            <a:r>
              <a:rPr lang="zh-TW" altLang="en-US" dirty="0" smtClean="0">
                <a:solidFill>
                  <a:srgbClr val="FF0000"/>
                </a:solidFill>
              </a:rPr>
              <a:t>照样</a:t>
            </a:r>
            <a:r>
              <a:rPr lang="zh-TW" altLang="en-US" dirty="0" smtClean="0"/>
              <a:t>不能迟到。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虽然你是老板的朋友，但你还是</a:t>
            </a:r>
            <a:r>
              <a:rPr lang="zh-TW" altLang="en-US" dirty="0" smtClean="0">
                <a:solidFill>
                  <a:srgbClr val="FF0000"/>
                </a:solidFill>
              </a:rPr>
              <a:t>照样</a:t>
            </a:r>
            <a:r>
              <a:rPr lang="zh-TW" altLang="en-US" dirty="0" smtClean="0"/>
              <a:t>要排队，不然其他客人会生气。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871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一次性产品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捷克怎么样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为什么用？为什么不用？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有毒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免洗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2410004" cy="3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3810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5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625</Words>
  <Application>Microsoft Office PowerPoint</Application>
  <PresentationFormat>Předvádění na obrazovce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Calibri</vt:lpstr>
      <vt:lpstr>Century Schoolbook</vt:lpstr>
      <vt:lpstr>新細明體</vt:lpstr>
      <vt:lpstr>Times New Roman</vt:lpstr>
      <vt:lpstr>Wingdings</vt:lpstr>
      <vt:lpstr>Wingdings 2</vt:lpstr>
      <vt:lpstr>壁窗</vt:lpstr>
      <vt:lpstr>Chinese II</vt:lpstr>
      <vt:lpstr>又</vt:lpstr>
      <vt:lpstr>Adj.得</vt:lpstr>
      <vt:lpstr>刚v.，就…</vt:lpstr>
      <vt:lpstr>Adj.得像</vt:lpstr>
      <vt:lpstr>怎么V.也不</vt:lpstr>
      <vt:lpstr>还没V. (就)</vt:lpstr>
      <vt:lpstr>照样</vt:lpstr>
      <vt:lpstr>一次性产品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Yu-Chieh Chen</cp:lastModifiedBy>
  <cp:revision>66</cp:revision>
  <dcterms:created xsi:type="dcterms:W3CDTF">2018-02-18T20:52:25Z</dcterms:created>
  <dcterms:modified xsi:type="dcterms:W3CDTF">2018-03-07T13:07:02Z</dcterms:modified>
</cp:coreProperties>
</file>