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8" r:id="rId12"/>
    <p:sldId id="259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最后还是、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毕竟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all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997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2658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Flow down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1407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210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2018/3/21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5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终究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…</a:t>
            </a:r>
            <a:r>
              <a:rPr lang="zh-TW" altLang="en-US" dirty="0" smtClean="0"/>
              <a:t>，因为它</a:t>
            </a:r>
            <a:r>
              <a:rPr lang="zh-TW" altLang="en-US" dirty="0" smtClean="0">
                <a:solidFill>
                  <a:srgbClr val="FF0000"/>
                </a:solidFill>
              </a:rPr>
              <a:t>终究</a:t>
            </a:r>
            <a:r>
              <a:rPr lang="zh-TW" altLang="en-US" dirty="0" smtClean="0"/>
              <a:t>关系着广大人民的健康。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我的汽车虽然不是高档车，而且开很多年了，但我还是很喜欢它，因为它</a:t>
            </a:r>
            <a:r>
              <a:rPr lang="zh-TW" altLang="en-US" dirty="0" smtClean="0">
                <a:solidFill>
                  <a:srgbClr val="FF0000"/>
                </a:solidFill>
              </a:rPr>
              <a:t>终究</a:t>
            </a:r>
            <a:r>
              <a:rPr lang="zh-TW" altLang="en-US" dirty="0" smtClean="0"/>
              <a:t>是自己的车。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大家一起努力比较容易成功，一个人的力量</a:t>
            </a:r>
            <a:r>
              <a:rPr lang="zh-TW" altLang="en-US" dirty="0" smtClean="0">
                <a:solidFill>
                  <a:srgbClr val="FF0000"/>
                </a:solidFill>
              </a:rPr>
              <a:t>终究</a:t>
            </a:r>
            <a:r>
              <a:rPr lang="zh-TW" altLang="en-US" dirty="0" smtClean="0"/>
              <a:t>有限。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她花了三十年的时间，</a:t>
            </a:r>
            <a:r>
              <a:rPr lang="zh-TW" altLang="en-US" dirty="0" smtClean="0">
                <a:solidFill>
                  <a:srgbClr val="FF0000"/>
                </a:solidFill>
              </a:rPr>
              <a:t>终究</a:t>
            </a:r>
            <a:r>
              <a:rPr lang="zh-TW" altLang="en-US" dirty="0" smtClean="0"/>
              <a:t>没有完成她的研究。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425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终究</a:t>
            </a:r>
            <a:r>
              <a:rPr lang="en-US" altLang="zh-TW" dirty="0" smtClean="0"/>
              <a:t>VS</a:t>
            </a:r>
            <a:r>
              <a:rPr lang="zh-TW" altLang="en-US" dirty="0" smtClean="0"/>
              <a:t>终于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她花了三十年的时间，</a:t>
            </a:r>
            <a:r>
              <a:rPr lang="zh-TW" altLang="en-US" dirty="0" smtClean="0">
                <a:solidFill>
                  <a:srgbClr val="FF0000"/>
                </a:solidFill>
              </a:rPr>
              <a:t>终究</a:t>
            </a:r>
            <a:r>
              <a:rPr lang="zh-TW" altLang="en-US" dirty="0" smtClean="0"/>
              <a:t>没有完成</a:t>
            </a:r>
            <a:r>
              <a:rPr lang="zh-TW" altLang="en-US" dirty="0"/>
              <a:t>她的研究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她花了三十年的时间，</a:t>
            </a:r>
            <a:r>
              <a:rPr lang="zh-TW" altLang="en-US" dirty="0" smtClean="0">
                <a:solidFill>
                  <a:srgbClr val="FF0000"/>
                </a:solidFill>
              </a:rPr>
              <a:t>终于</a:t>
            </a:r>
            <a:r>
              <a:rPr lang="zh-TW" altLang="en-US" dirty="0" smtClean="0"/>
              <a:t>完成她的研究。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*他</a:t>
            </a:r>
            <a:r>
              <a:rPr lang="zh-TW" altLang="en-US" dirty="0" smtClean="0">
                <a:solidFill>
                  <a:srgbClr val="FF0000"/>
                </a:solidFill>
              </a:rPr>
              <a:t>终究</a:t>
            </a:r>
            <a:r>
              <a:rPr lang="zh-TW" altLang="en-US" dirty="0" smtClean="0"/>
              <a:t>发明了新的手机。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终于</a:t>
            </a:r>
            <a:r>
              <a:rPr lang="zh-TW" altLang="en-US" dirty="0" smtClean="0"/>
              <a:t>发明了新的手机。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080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</a:t>
            </a:r>
            <a:r>
              <a:rPr lang="zh-TW" altLang="en-US" dirty="0" smtClean="0"/>
              <a:t>关系着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它终究</a:t>
            </a:r>
            <a:r>
              <a:rPr lang="zh-TW" altLang="en-US" dirty="0" smtClean="0">
                <a:solidFill>
                  <a:srgbClr val="FF0000"/>
                </a:solidFill>
              </a:rPr>
              <a:t>关系着</a:t>
            </a:r>
            <a:r>
              <a:rPr lang="zh-TW" altLang="en-US" dirty="0" smtClean="0"/>
              <a:t>广大人民</a:t>
            </a:r>
            <a:r>
              <a:rPr lang="zh-TW" altLang="en-US" dirty="0"/>
              <a:t>的健康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空气的质量</a:t>
            </a:r>
            <a:r>
              <a:rPr lang="zh-TW" altLang="en-US" dirty="0" smtClean="0">
                <a:solidFill>
                  <a:srgbClr val="FF0000"/>
                </a:solidFill>
              </a:rPr>
              <a:t>关系着</a:t>
            </a:r>
            <a:r>
              <a:rPr lang="zh-TW" altLang="en-US" dirty="0" smtClean="0"/>
              <a:t>人民的健康，所以政府非常重视。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老师的上课方式</a:t>
            </a:r>
            <a:r>
              <a:rPr lang="zh-TW" altLang="en-US" dirty="0" smtClean="0">
                <a:solidFill>
                  <a:srgbClr val="FF0000"/>
                </a:solidFill>
              </a:rPr>
              <a:t>关系着</a:t>
            </a:r>
            <a:r>
              <a:rPr lang="zh-TW" altLang="en-US" dirty="0" smtClean="0"/>
              <a:t>学生的学习兴趣，有趣的上课方式让学生更有兴趣学习。</a:t>
            </a:r>
            <a:endParaRPr lang="zh-TW" altLang="en-US" dirty="0"/>
          </a:p>
          <a:p>
            <a:endParaRPr lang="en-US" altLang="zh-TW" dirty="0" smtClean="0"/>
          </a:p>
          <a:p>
            <a:r>
              <a:rPr lang="zh-TW" altLang="en-US" dirty="0"/>
              <a:t>你的</a:t>
            </a:r>
            <a:r>
              <a:rPr lang="zh-TW" altLang="en-US" dirty="0" smtClean="0"/>
              <a:t>答案</a:t>
            </a:r>
            <a:r>
              <a:rPr lang="zh-TW" altLang="en-US" dirty="0" smtClean="0">
                <a:solidFill>
                  <a:srgbClr val="FF0000"/>
                </a:solidFill>
              </a:rPr>
              <a:t>关系着</a:t>
            </a:r>
            <a:r>
              <a:rPr lang="zh-TW" altLang="en-US" dirty="0" smtClean="0"/>
              <a:t>期末考的成绩，所以请认真回答。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010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覆盖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包含全部的范围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自动售货机所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人口超过三十万。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 smtClean="0"/>
              <a:t>Wi-Fi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了整个大学。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早上下了一场大雪，地上被雪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天空被黑色的云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，我觉得等一下会下雨。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909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覆盖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 smtClean="0"/>
              <a:t>玩桌游的时候，他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一张牌在桌子上。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他在面包上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一片西红柿，看起来很好吃。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这条河有许多</a:t>
            </a:r>
            <a:r>
              <a:rPr lang="zh-TW" altLang="en-US" dirty="0" smtClean="0">
                <a:solidFill>
                  <a:srgbClr val="FF0000"/>
                </a:solidFill>
              </a:rPr>
              <a:t>覆盖</a:t>
            </a:r>
            <a:r>
              <a:rPr lang="zh-TW" altLang="en-US" dirty="0" smtClean="0"/>
              <a:t>，因此水很慢才流下来。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0903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合适</a:t>
            </a:r>
            <a:r>
              <a:rPr lang="en-US" altLang="zh-TW" dirty="0" smtClean="0"/>
              <a:t>VS</a:t>
            </a:r>
            <a:r>
              <a:rPr lang="zh-TW" altLang="en-US" dirty="0" smtClean="0"/>
              <a:t>适合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这件衣服的颜色</a:t>
            </a:r>
            <a:r>
              <a:rPr lang="zh-TW" altLang="en-US" dirty="0" smtClean="0">
                <a:solidFill>
                  <a:srgbClr val="FF0000"/>
                </a:solidFill>
              </a:rPr>
              <a:t>适合</a:t>
            </a:r>
            <a:r>
              <a:rPr lang="zh-TW" altLang="en-US" dirty="0" smtClean="0"/>
              <a:t>你。</a:t>
            </a:r>
            <a:r>
              <a:rPr lang="en-US" altLang="zh-TW" dirty="0" smtClean="0"/>
              <a:t>(v.)</a:t>
            </a:r>
          </a:p>
          <a:p>
            <a:endParaRPr lang="en-US" altLang="zh-TW" dirty="0"/>
          </a:p>
          <a:p>
            <a:r>
              <a:rPr lang="zh-TW" altLang="en-US" dirty="0" smtClean="0"/>
              <a:t>你穿这件衣服很</a:t>
            </a:r>
            <a:r>
              <a:rPr lang="zh-TW" altLang="en-US" dirty="0" smtClean="0">
                <a:solidFill>
                  <a:srgbClr val="FF0000"/>
                </a:solidFill>
              </a:rPr>
              <a:t>合适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(adj.)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我觉得这件衣服很</a:t>
            </a:r>
            <a:r>
              <a:rPr lang="zh-TW" altLang="en-US" dirty="0" smtClean="0">
                <a:solidFill>
                  <a:srgbClr val="FF0000"/>
                </a:solidFill>
              </a:rPr>
              <a:t>适合</a:t>
            </a:r>
            <a:r>
              <a:rPr lang="zh-TW" altLang="en-US" dirty="0" smtClean="0"/>
              <a:t>你。</a:t>
            </a:r>
            <a:r>
              <a:rPr lang="en-US" altLang="zh-TW" dirty="0" smtClean="0"/>
              <a:t>(?)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0210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CN" altLang="en-US" dirty="0" smtClean="0"/>
              <a:t>葬</a:t>
            </a:r>
            <a:r>
              <a:rPr lang="zh-CN" altLang="en-US" dirty="0"/>
              <a:t>礼时大笑和开玩笑是不＿＿＿的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A.</a:t>
            </a:r>
            <a:r>
              <a:rPr lang="zh-CN" altLang="en-US" dirty="0"/>
              <a:t>适合    </a:t>
            </a:r>
            <a:r>
              <a:rPr lang="en-US" altLang="zh-CN" dirty="0"/>
              <a:t>B.</a:t>
            </a:r>
            <a:r>
              <a:rPr lang="zh-CN" altLang="en-US" dirty="0"/>
              <a:t>合适</a:t>
            </a:r>
          </a:p>
          <a:p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2.</a:t>
            </a:r>
            <a:r>
              <a:rPr lang="zh-CN" altLang="en-US" dirty="0"/>
              <a:t>下列选项正确的是</a:t>
            </a:r>
            <a:r>
              <a:rPr lang="en-US" altLang="zh-CN" dirty="0"/>
              <a:t>(</a:t>
            </a:r>
            <a:r>
              <a:rPr lang="zh-CN" altLang="en-US" dirty="0"/>
              <a:t>　　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）她试戴了五顶帽子，一顶也不＿＿＿。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你说的没错，它</a:t>
            </a:r>
            <a:r>
              <a:rPr lang="zh-CN" altLang="en-US" dirty="0" smtClean="0"/>
              <a:t>＿</a:t>
            </a:r>
            <a:r>
              <a:rPr lang="zh-CN" altLang="en-US" dirty="0"/>
              <a:t>＿＿我的口味。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）他较＿＿＿教小学高年级学生。</a:t>
            </a:r>
          </a:p>
          <a:p>
            <a:r>
              <a:rPr lang="en-US" altLang="zh-CN" dirty="0"/>
              <a:t>A. </a:t>
            </a:r>
            <a:r>
              <a:rPr lang="zh-CN" altLang="en-US" dirty="0"/>
              <a:t>合适 适合 适合   </a:t>
            </a:r>
            <a:endParaRPr lang="en-US" altLang="zh-CN" dirty="0" smtClean="0"/>
          </a:p>
          <a:p>
            <a:r>
              <a:rPr lang="en-US" altLang="zh-CN" dirty="0" smtClean="0"/>
              <a:t>B</a:t>
            </a:r>
            <a:r>
              <a:rPr lang="en-US" altLang="zh-CN" dirty="0"/>
              <a:t>. </a:t>
            </a:r>
            <a:r>
              <a:rPr lang="zh-CN" altLang="en-US" dirty="0"/>
              <a:t>适合 合适 适合      </a:t>
            </a:r>
            <a:endParaRPr lang="en-US" altLang="zh-CN" dirty="0" smtClean="0"/>
          </a:p>
          <a:p>
            <a:r>
              <a:rPr lang="en-US" altLang="zh-CN" dirty="0" smtClean="0"/>
              <a:t>C.</a:t>
            </a:r>
            <a:r>
              <a:rPr lang="zh-TW" altLang="en-US" dirty="0" smtClean="0"/>
              <a:t> </a:t>
            </a:r>
            <a:r>
              <a:rPr lang="zh-CN" altLang="en-US" dirty="0" smtClean="0"/>
              <a:t>适</a:t>
            </a:r>
            <a:r>
              <a:rPr lang="zh-CN" altLang="en-US" dirty="0"/>
              <a:t>合 适合 合适</a:t>
            </a:r>
          </a:p>
        </p:txBody>
      </p:sp>
    </p:spTree>
    <p:extLst>
      <p:ext uri="{BB962C8B-B14F-4D97-AF65-F5344CB8AC3E}">
        <p14:creationId xmlns:p14="http://schemas.microsoft.com/office/powerpoint/2010/main" val="55441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重新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由于在居民区找一个合适的装机点不容易，这台机器暂时还没有</a:t>
            </a:r>
            <a:r>
              <a:rPr lang="zh-TW" altLang="en-US" dirty="0" smtClean="0">
                <a:solidFill>
                  <a:srgbClr val="FF0000"/>
                </a:solidFill>
              </a:rPr>
              <a:t>重新</a:t>
            </a:r>
            <a:r>
              <a:rPr lang="zh-TW" altLang="en-US" dirty="0" smtClean="0"/>
              <a:t>装回去。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这台电脑有</a:t>
            </a:r>
            <a:r>
              <a:rPr lang="zh-TW" altLang="en-US" dirty="0" smtClean="0"/>
              <a:t>点问题，建议你</a:t>
            </a:r>
            <a:r>
              <a:rPr lang="zh-TW" altLang="en-US" dirty="0" smtClean="0">
                <a:solidFill>
                  <a:srgbClr val="FF0000"/>
                </a:solidFill>
              </a:rPr>
              <a:t>重新</a:t>
            </a:r>
            <a:r>
              <a:rPr lang="zh-TW" altLang="en-US" dirty="0" smtClean="0"/>
              <a:t>开一次。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他不小心把作业搞丢了，只好</a:t>
            </a:r>
            <a:r>
              <a:rPr lang="zh-TW" altLang="en-US" dirty="0" smtClean="0">
                <a:solidFill>
                  <a:srgbClr val="FF0000"/>
                </a:solidFill>
              </a:rPr>
              <a:t>重新</a:t>
            </a:r>
            <a:r>
              <a:rPr lang="zh-TW" altLang="en-US" dirty="0" smtClean="0"/>
              <a:t>写一张。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这堂课他已经上过了，但是他都忘记了，只好</a:t>
            </a:r>
            <a:r>
              <a:rPr lang="zh-TW" altLang="en-US" dirty="0" smtClean="0">
                <a:solidFill>
                  <a:srgbClr val="FF0000"/>
                </a:solidFill>
              </a:rPr>
              <a:t>重新</a:t>
            </a:r>
            <a:r>
              <a:rPr lang="zh-TW" altLang="en-US" dirty="0" smtClean="0"/>
              <a:t>学一次。。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59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见不得人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一些市民存在「这种东西</a:t>
            </a:r>
            <a:r>
              <a:rPr lang="zh-TW" altLang="en-US" dirty="0" smtClean="0">
                <a:solidFill>
                  <a:srgbClr val="FF0000"/>
                </a:solidFill>
              </a:rPr>
              <a:t>见不得人</a:t>
            </a:r>
            <a:r>
              <a:rPr lang="zh-TW" altLang="en-US" dirty="0" smtClean="0"/>
              <a:t>」的思想。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有些人认为在公共汽车上被变态摸身体是</a:t>
            </a:r>
            <a:r>
              <a:rPr lang="zh-TW" altLang="en-US" dirty="0" smtClean="0">
                <a:solidFill>
                  <a:srgbClr val="FF0000"/>
                </a:solidFill>
              </a:rPr>
              <a:t>见不得人</a:t>
            </a:r>
            <a:r>
              <a:rPr lang="zh-TW" altLang="en-US" dirty="0" smtClean="0"/>
              <a:t>的事，所以他们不敢向警察说。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他认为离婚是很</a:t>
            </a:r>
            <a:r>
              <a:rPr lang="zh-TW" altLang="en-US" dirty="0" smtClean="0">
                <a:solidFill>
                  <a:srgbClr val="FF0000"/>
                </a:solidFill>
              </a:rPr>
              <a:t>见不得人</a:t>
            </a:r>
            <a:r>
              <a:rPr lang="zh-TW" altLang="en-US" dirty="0" smtClean="0"/>
              <a:t>的事，因此他没有跟别人说过有关他前妻的事情。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别怕！你并没有做过什么</a:t>
            </a:r>
            <a:r>
              <a:rPr lang="zh-TW" altLang="en-US" dirty="0" smtClean="0">
                <a:solidFill>
                  <a:srgbClr val="FF0000"/>
                </a:solidFill>
              </a:rPr>
              <a:t>见不得人</a:t>
            </a:r>
            <a:r>
              <a:rPr lang="zh-TW" altLang="en-US" dirty="0" smtClean="0"/>
              <a:t>的事情。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他们在车上做一些</a:t>
            </a:r>
            <a:r>
              <a:rPr lang="zh-TW" altLang="en-US" dirty="0" smtClean="0">
                <a:solidFill>
                  <a:srgbClr val="FF0000"/>
                </a:solidFill>
              </a:rPr>
              <a:t>见不得人</a:t>
            </a:r>
            <a:r>
              <a:rPr lang="zh-TW" altLang="en-US" dirty="0" smtClean="0"/>
              <a:t>的事情，被行人看见。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61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除此之外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除此之外</a:t>
            </a:r>
            <a:r>
              <a:rPr lang="zh-TW" altLang="en-US" dirty="0" smtClean="0"/>
              <a:t>，自售机的设置还引起一部分市民的担心。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他的成绩很好。</a:t>
            </a:r>
            <a:r>
              <a:rPr lang="zh-TW" altLang="en-US" dirty="0" smtClean="0">
                <a:solidFill>
                  <a:srgbClr val="FF0000"/>
                </a:solidFill>
              </a:rPr>
              <a:t>除此之外</a:t>
            </a:r>
            <a:r>
              <a:rPr lang="zh-TW" altLang="en-US" dirty="0" smtClean="0"/>
              <a:t>，他跳舞也很厉害。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他只喜欢他女朋友，</a:t>
            </a:r>
            <a:r>
              <a:rPr lang="zh-TW" altLang="en-US" dirty="0" smtClean="0">
                <a:solidFill>
                  <a:srgbClr val="FF0000"/>
                </a:solidFill>
              </a:rPr>
              <a:t>除此之外</a:t>
            </a:r>
            <a:r>
              <a:rPr lang="zh-TW" altLang="en-US" dirty="0" smtClean="0"/>
              <a:t>，他一个也不喜欢。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在学校可以吃这一间饭馆，</a:t>
            </a:r>
            <a:r>
              <a:rPr lang="zh-TW" altLang="en-US" dirty="0" smtClean="0">
                <a:solidFill>
                  <a:srgbClr val="FF0000"/>
                </a:solidFill>
              </a:rPr>
              <a:t>除此之外</a:t>
            </a:r>
            <a:r>
              <a:rPr lang="zh-TW" altLang="en-US" dirty="0" smtClean="0"/>
              <a:t>，那一间饭馆也很好吃。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你只能坐这辆电车去学校，</a:t>
            </a:r>
            <a:r>
              <a:rPr lang="zh-TW" altLang="en-US" dirty="0" smtClean="0">
                <a:solidFill>
                  <a:srgbClr val="FF0000"/>
                </a:solidFill>
              </a:rPr>
              <a:t>除此之外</a:t>
            </a:r>
            <a:r>
              <a:rPr lang="zh-TW" altLang="en-US" dirty="0" smtClean="0"/>
              <a:t>没有其他方法。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92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的同时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他们认为自售机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方便育龄妇女</a:t>
            </a:r>
            <a:r>
              <a:rPr lang="zh-TW" altLang="en-US" dirty="0" smtClean="0">
                <a:solidFill>
                  <a:srgbClr val="FF0000"/>
                </a:solidFill>
              </a:rPr>
              <a:t>的同时</a:t>
            </a:r>
            <a:r>
              <a:rPr lang="zh-TW" altLang="en-US" dirty="0" smtClean="0"/>
              <a:t>，也给某些违法活动带来方便。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老师上课</a:t>
            </a:r>
            <a:r>
              <a:rPr lang="zh-TW" altLang="en-US" dirty="0" smtClean="0">
                <a:solidFill>
                  <a:srgbClr val="FF0000"/>
                </a:solidFill>
              </a:rPr>
              <a:t>的同时</a:t>
            </a:r>
            <a:r>
              <a:rPr lang="zh-TW" altLang="en-US" dirty="0" smtClean="0"/>
              <a:t>，学生很认真的把老师说的话写在书上。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你选择便宜东西</a:t>
            </a:r>
            <a:r>
              <a:rPr lang="zh-TW" altLang="en-US" dirty="0" smtClean="0">
                <a:solidFill>
                  <a:srgbClr val="FF0000"/>
                </a:solidFill>
              </a:rPr>
              <a:t>的同时</a:t>
            </a:r>
            <a:r>
              <a:rPr lang="zh-TW" altLang="en-US" dirty="0" smtClean="0"/>
              <a:t>，别忘了注意它的质量。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外面读书</a:t>
            </a:r>
            <a:r>
              <a:rPr lang="zh-TW" altLang="en-US" dirty="0" smtClean="0">
                <a:solidFill>
                  <a:srgbClr val="FF0000"/>
                </a:solidFill>
              </a:rPr>
              <a:t>的同时</a:t>
            </a:r>
            <a:r>
              <a:rPr lang="zh-TW" altLang="en-US" dirty="0" smtClean="0"/>
              <a:t>，记得给家里的父母打一通电话。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你看电影</a:t>
            </a:r>
            <a:r>
              <a:rPr lang="zh-TW" altLang="en-US" dirty="0" smtClean="0">
                <a:solidFill>
                  <a:srgbClr val="FF0000"/>
                </a:solidFill>
              </a:rPr>
              <a:t>的同时</a:t>
            </a:r>
            <a:r>
              <a:rPr lang="zh-TW" altLang="en-US" dirty="0" smtClean="0"/>
              <a:t>，我已经把作业写完了。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26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免于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这种自动售货机有方便、可靠和</a:t>
            </a:r>
            <a:r>
              <a:rPr lang="zh-TW" altLang="en-US" dirty="0" smtClean="0">
                <a:solidFill>
                  <a:srgbClr val="FF0000"/>
                </a:solidFill>
              </a:rPr>
              <a:t>免于</a:t>
            </a:r>
            <a:r>
              <a:rPr lang="zh-TW" altLang="en-US" dirty="0" smtClean="0"/>
              <a:t>不好意思的优点。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在日本坐电车请把手举起来，</a:t>
            </a:r>
            <a:r>
              <a:rPr lang="zh-TW" altLang="en-US" dirty="0" smtClean="0">
                <a:solidFill>
                  <a:srgbClr val="FF0000"/>
                </a:solidFill>
              </a:rPr>
              <a:t>免于</a:t>
            </a:r>
            <a:r>
              <a:rPr lang="zh-TW" altLang="en-US" dirty="0" smtClean="0"/>
              <a:t>被其它女生误会是变态。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在手机上看见</a:t>
            </a:r>
            <a:r>
              <a:rPr lang="zh-TW" altLang="en-US" dirty="0" smtClean="0"/>
              <a:t>不认识的电话号码不要接，</a:t>
            </a:r>
            <a:r>
              <a:rPr lang="zh-TW" altLang="en-US" dirty="0" smtClean="0">
                <a:solidFill>
                  <a:srgbClr val="FF0000"/>
                </a:solidFill>
              </a:rPr>
              <a:t>免于</a:t>
            </a:r>
            <a:r>
              <a:rPr lang="zh-TW" altLang="en-US" dirty="0" smtClean="0"/>
              <a:t>被骗。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骑摩托车时要戴安全帽，</a:t>
            </a:r>
            <a:r>
              <a:rPr lang="zh-TW" altLang="en-US" dirty="0" smtClean="0">
                <a:solidFill>
                  <a:srgbClr val="FF0000"/>
                </a:solidFill>
              </a:rPr>
              <a:t>免于</a:t>
            </a:r>
            <a:r>
              <a:rPr lang="zh-TW" altLang="en-US" dirty="0" smtClean="0"/>
              <a:t>被罚钱。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51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(</a:t>
            </a:r>
            <a:r>
              <a:rPr lang="zh-TW" altLang="en-US" dirty="0" smtClean="0"/>
              <a:t>自从</a:t>
            </a:r>
            <a:r>
              <a:rPr lang="en-US" altLang="zh-TW" dirty="0" smtClean="0"/>
              <a:t>)…</a:t>
            </a:r>
            <a:r>
              <a:rPr lang="zh-TW" altLang="en-US" dirty="0" smtClean="0"/>
              <a:t>以来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自动售货机设置</a:t>
            </a:r>
            <a:r>
              <a:rPr lang="zh-TW" altLang="en-US" dirty="0" smtClean="0">
                <a:solidFill>
                  <a:srgbClr val="FF0000"/>
                </a:solidFill>
              </a:rPr>
              <a:t>以来</a:t>
            </a:r>
            <a:r>
              <a:rPr lang="zh-TW" altLang="en-US" dirty="0" smtClean="0"/>
              <a:t>，平均每天吐套五百个。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自从</a:t>
            </a:r>
            <a:r>
              <a:rPr lang="zh-TW" altLang="en-US" dirty="0" smtClean="0"/>
              <a:t>他开始工作</a:t>
            </a:r>
            <a:r>
              <a:rPr lang="zh-TW" altLang="en-US" dirty="0" smtClean="0">
                <a:solidFill>
                  <a:srgbClr val="FF0000"/>
                </a:solidFill>
              </a:rPr>
              <a:t>以来</a:t>
            </a:r>
            <a:r>
              <a:rPr lang="zh-TW" altLang="en-US" dirty="0" smtClean="0"/>
              <a:t>，每天都只睡五个小时。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自从</a:t>
            </a:r>
            <a:r>
              <a:rPr lang="zh-TW" altLang="en-US" dirty="0" smtClean="0"/>
              <a:t>那位老师上课</a:t>
            </a:r>
            <a:r>
              <a:rPr lang="zh-TW" altLang="en-US" dirty="0" smtClean="0">
                <a:solidFill>
                  <a:srgbClr val="FF0000"/>
                </a:solidFill>
              </a:rPr>
              <a:t>以来</a:t>
            </a:r>
            <a:r>
              <a:rPr lang="zh-TW" altLang="en-US" dirty="0" smtClean="0"/>
              <a:t>，都没有学生请假，可能是那位老师的课太有趣了。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我上大学</a:t>
            </a:r>
            <a:r>
              <a:rPr lang="zh-TW" altLang="en-US" dirty="0" smtClean="0">
                <a:solidFill>
                  <a:srgbClr val="FF0000"/>
                </a:solidFill>
              </a:rPr>
              <a:t>以来</a:t>
            </a:r>
            <a:r>
              <a:rPr lang="zh-TW" altLang="en-US" dirty="0" smtClean="0"/>
              <a:t>，从来没有迟到过，因为我都提早到教室。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我和我女朋友交往</a:t>
            </a:r>
            <a:r>
              <a:rPr lang="zh-TW" altLang="en-US" dirty="0" smtClean="0">
                <a:solidFill>
                  <a:srgbClr val="FF0000"/>
                </a:solidFill>
              </a:rPr>
              <a:t>以来</a:t>
            </a:r>
            <a:r>
              <a:rPr lang="zh-TW" altLang="en-US" dirty="0" smtClean="0"/>
              <a:t>，没有看过她生气。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73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把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列为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杭州市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u="sng" dirty="0" smtClean="0"/>
              <a:t>它</a:t>
            </a:r>
            <a:r>
              <a:rPr lang="zh-TW" altLang="en-US" dirty="0" smtClean="0">
                <a:solidFill>
                  <a:srgbClr val="FF0000"/>
                </a:solidFill>
              </a:rPr>
              <a:t>列为</a:t>
            </a:r>
            <a:r>
              <a:rPr lang="zh-TW" altLang="en-US" dirty="0" smtClean="0"/>
              <a:t>计划生育优质服务的一项重要内容。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u="sng" dirty="0" smtClean="0"/>
              <a:t>第一名</a:t>
            </a:r>
            <a:r>
              <a:rPr lang="zh-TW" altLang="en-US" dirty="0" smtClean="0">
                <a:solidFill>
                  <a:srgbClr val="FF0000"/>
                </a:solidFill>
              </a:rPr>
              <a:t>列为</a:t>
            </a:r>
            <a:r>
              <a:rPr lang="zh-TW" altLang="en-US" dirty="0" smtClean="0"/>
              <a:t>我这次考试的目标，希望我能做到。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u="sng" dirty="0" smtClean="0"/>
              <a:t>写字</a:t>
            </a:r>
            <a:r>
              <a:rPr lang="zh-TW" altLang="en-US" dirty="0" smtClean="0">
                <a:solidFill>
                  <a:srgbClr val="FF0000"/>
                </a:solidFill>
              </a:rPr>
              <a:t>列为</a:t>
            </a:r>
            <a:r>
              <a:rPr lang="zh-TW" altLang="en-US" dirty="0" smtClean="0"/>
              <a:t>期末考试的重点，如果不会写字就不能通过考试。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有许多人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u="sng" dirty="0" smtClean="0"/>
              <a:t>台湾的臭豆腐</a:t>
            </a:r>
            <a:r>
              <a:rPr lang="zh-TW" altLang="en-US" dirty="0" smtClean="0">
                <a:solidFill>
                  <a:srgbClr val="FF0000"/>
                </a:solidFill>
              </a:rPr>
              <a:t>列为</a:t>
            </a:r>
            <a:r>
              <a:rPr lang="zh-TW" altLang="en-US" dirty="0" smtClean="0"/>
              <a:t>世界上最恶心的食物之一。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25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大力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杭州市把它列为计划生育优质服务的一项重要内容，</a:t>
            </a:r>
            <a:r>
              <a:rPr lang="zh-TW" altLang="en-US" dirty="0" smtClean="0">
                <a:solidFill>
                  <a:srgbClr val="FF0000"/>
                </a:solidFill>
              </a:rPr>
              <a:t>大力</a:t>
            </a:r>
            <a:r>
              <a:rPr lang="zh-TW" altLang="en-US" dirty="0" smtClean="0"/>
              <a:t>推行。</a:t>
            </a:r>
            <a:endParaRPr lang="zh-TW" alt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中国政府正</a:t>
            </a:r>
            <a:r>
              <a:rPr lang="zh-TW" altLang="en-US" dirty="0" smtClean="0">
                <a:solidFill>
                  <a:srgbClr val="FF0000"/>
                </a:solidFill>
              </a:rPr>
              <a:t>大力</a:t>
            </a:r>
            <a:r>
              <a:rPr lang="zh-TW" altLang="en-US" dirty="0" smtClean="0"/>
              <a:t>推广人民不使用一次性餐具。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那</a:t>
            </a:r>
            <a:r>
              <a:rPr lang="zh-TW" altLang="en-US" dirty="0" smtClean="0"/>
              <a:t>位店员</a:t>
            </a:r>
            <a:r>
              <a:rPr lang="zh-TW" altLang="en-US" dirty="0" smtClean="0">
                <a:solidFill>
                  <a:srgbClr val="FF0000"/>
                </a:solidFill>
              </a:rPr>
              <a:t>大力</a:t>
            </a:r>
            <a:r>
              <a:rPr lang="zh-TW" altLang="en-US" dirty="0" smtClean="0"/>
              <a:t>推荐自己的商品给客人，希望客人能够买一两包回家。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上星期是圣帕特里克节，路上的行人都</a:t>
            </a:r>
            <a:r>
              <a:rPr lang="zh-TW" altLang="en-US" dirty="0" smtClean="0">
                <a:solidFill>
                  <a:srgbClr val="FF0000"/>
                </a:solidFill>
              </a:rPr>
              <a:t>大力</a:t>
            </a:r>
            <a:r>
              <a:rPr lang="zh-TW" altLang="en-US" dirty="0" smtClean="0"/>
              <a:t>庆祝这个节日。</a:t>
            </a:r>
            <a:endParaRPr lang="zh-CN" altLang="en-US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905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657</TotalTime>
  <Words>1193</Words>
  <Application>Microsoft Office PowerPoint</Application>
  <PresentationFormat>如螢幕大小 (4:3)</PresentationFormat>
  <Paragraphs>150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壁窗</vt:lpstr>
      <vt:lpstr>Chinese II</vt:lpstr>
      <vt:lpstr>重新</vt:lpstr>
      <vt:lpstr>见不得人</vt:lpstr>
      <vt:lpstr>除此之外</vt:lpstr>
      <vt:lpstr>在…的同时</vt:lpstr>
      <vt:lpstr>免于</vt:lpstr>
      <vt:lpstr>(自从)…以来</vt:lpstr>
      <vt:lpstr>把…列为</vt:lpstr>
      <vt:lpstr>大力</vt:lpstr>
      <vt:lpstr>终究</vt:lpstr>
      <vt:lpstr>终究VS终于</vt:lpstr>
      <vt:lpstr>A关系着B</vt:lpstr>
      <vt:lpstr>覆盖</vt:lpstr>
      <vt:lpstr>覆盖</vt:lpstr>
      <vt:lpstr>合适VS适合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122</cp:revision>
  <dcterms:created xsi:type="dcterms:W3CDTF">2018-02-18T20:52:25Z</dcterms:created>
  <dcterms:modified xsi:type="dcterms:W3CDTF">2018-03-21T06:43:41Z</dcterms:modified>
</cp:coreProperties>
</file>